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media/image9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362" r:id="rId3"/>
    <p:sldId id="1424" r:id="rId4"/>
    <p:sldId id="456" r:id="rId5"/>
    <p:sldId id="259" r:id="rId6"/>
    <p:sldId id="2147380193" r:id="rId7"/>
    <p:sldId id="1421" r:id="rId8"/>
    <p:sldId id="1422" r:id="rId9"/>
    <p:sldId id="261" r:id="rId10"/>
    <p:sldId id="262" r:id="rId11"/>
    <p:sldId id="457" r:id="rId12"/>
    <p:sldId id="263" r:id="rId13"/>
    <p:sldId id="257" r:id="rId14"/>
    <p:sldId id="1426" r:id="rId15"/>
    <p:sldId id="1414" r:id="rId16"/>
    <p:sldId id="1416" r:id="rId17"/>
    <p:sldId id="1418" r:id="rId18"/>
    <p:sldId id="1417" r:id="rId19"/>
    <p:sldId id="525" r:id="rId20"/>
    <p:sldId id="1419" r:id="rId21"/>
    <p:sldId id="1415" r:id="rId22"/>
    <p:sldId id="1435" r:id="rId23"/>
    <p:sldId id="336" r:id="rId24"/>
    <p:sldId id="1387" r:id="rId25"/>
    <p:sldId id="1420" r:id="rId26"/>
    <p:sldId id="523" r:id="rId27"/>
    <p:sldId id="1409" r:id="rId28"/>
    <p:sldId id="1413" r:id="rId29"/>
    <p:sldId id="2147380199" r:id="rId30"/>
    <p:sldId id="2147380200" r:id="rId31"/>
    <p:sldId id="301" r:id="rId32"/>
  </p:sldIdLst>
  <p:sldSz cx="18288000" cy="10287000"/>
  <p:notesSz cx="6858000" cy="9144000"/>
  <p:embeddedFontLst>
    <p:embeddedFont>
      <p:font typeface="Arial Bold" panose="020B0704020202020204" pitchFamily="34" charset="0"/>
      <p:regular r:id="rId34"/>
      <p:bold r:id="rId35"/>
    </p:embeddedFont>
    <p:embeddedFont>
      <p:font typeface="Arial Narrow" panose="020B0606020202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Constantia" panose="02030602050306030303" pitchFamily="18" charset="0"/>
      <p:regular r:id="rId44"/>
      <p:bold r:id="rId45"/>
      <p:italic r:id="rId46"/>
      <p:boldItalic r:id="rId47"/>
    </p:embeddedFont>
    <p:embeddedFont>
      <p:font typeface="Fira Sans Extra Condensed" panose="020B0503050000020004" pitchFamily="34" charset="0"/>
      <p:regular r:id="rId48"/>
    </p:embeddedFont>
    <p:embeddedFont>
      <p:font typeface="Lato Light" panose="020F0502020204030203" pitchFamily="34" charset="0"/>
      <p:regular r:id="rId49"/>
      <p:italic r:id="rId50"/>
    </p:embeddedFont>
    <p:embeddedFont>
      <p:font typeface="Lato Medium" panose="020F0502020204030203" pitchFamily="34" charset="0"/>
      <p:regular r:id="rId51"/>
      <p:italic r:id="rId52"/>
    </p:embeddedFont>
    <p:embeddedFont>
      <p:font typeface="Montserrat" panose="00000500000000000000" pitchFamily="2" charset="0"/>
      <p:regular r:id="rId53"/>
      <p:bold r:id="rId54"/>
      <p:italic r:id="rId55"/>
      <p:boldItalic r:id="rId56"/>
    </p:embeddedFont>
    <p:embeddedFont>
      <p:font typeface="Montserrat Bold" panose="00000800000000000000" charset="0"/>
      <p:regular r:id="rId57"/>
      <p:bold r:id="rId58"/>
    </p:embeddedFont>
    <p:embeddedFont>
      <p:font typeface="Montserrat Medium" panose="00000600000000000000" pitchFamily="2" charset="0"/>
      <p:regular r:id="rId59"/>
      <p:italic r:id="rId60"/>
    </p:embeddedFont>
    <p:embeddedFont>
      <p:font typeface="Poppins" panose="00000500000000000000"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97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font" Target="fonts/font3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JUMLAH SBNP BERDASARKAN JENIS (DJPL) </c:v>
                </c:pt>
              </c:strCache>
            </c:strRef>
          </c:tx>
          <c:explosion val="25"/>
          <c:dPt>
            <c:idx val="0"/>
            <c:bubble3D val="0"/>
            <c:extLst>
              <c:ext xmlns:c16="http://schemas.microsoft.com/office/drawing/2014/chart" uri="{C3380CC4-5D6E-409C-BE32-E72D297353CC}">
                <c16:uniqueId val="{00000000-CD80-8B4B-ABFB-1F113634ADFF}"/>
              </c:ext>
            </c:extLst>
          </c:dPt>
          <c:dPt>
            <c:idx val="1"/>
            <c:bubble3D val="0"/>
            <c:extLst>
              <c:ext xmlns:c16="http://schemas.microsoft.com/office/drawing/2014/chart" uri="{C3380CC4-5D6E-409C-BE32-E72D297353CC}">
                <c16:uniqueId val="{00000001-CD80-8B4B-ABFB-1F113634ADFF}"/>
              </c:ext>
            </c:extLst>
          </c:dPt>
          <c:dPt>
            <c:idx val="2"/>
            <c:bubble3D val="0"/>
            <c:extLst>
              <c:ext xmlns:c16="http://schemas.microsoft.com/office/drawing/2014/chart" uri="{C3380CC4-5D6E-409C-BE32-E72D297353CC}">
                <c16:uniqueId val="{00000002-CD80-8B4B-ABFB-1F113634ADFF}"/>
              </c:ext>
            </c:extLst>
          </c:dPt>
          <c:dPt>
            <c:idx val="3"/>
            <c:bubble3D val="0"/>
            <c:extLst>
              <c:ext xmlns:c16="http://schemas.microsoft.com/office/drawing/2014/chart" uri="{C3380CC4-5D6E-409C-BE32-E72D297353CC}">
                <c16:uniqueId val="{00000003-CD80-8B4B-ABFB-1F113634ADFF}"/>
              </c:ext>
            </c:extLst>
          </c:dPt>
          <c:dPt>
            <c:idx val="4"/>
            <c:bubble3D val="0"/>
            <c:extLst>
              <c:ext xmlns:c16="http://schemas.microsoft.com/office/drawing/2014/chart" uri="{C3380CC4-5D6E-409C-BE32-E72D297353CC}">
                <c16:uniqueId val="{00000004-CD80-8B4B-ABFB-1F113634ADFF}"/>
              </c:ext>
            </c:extLst>
          </c:dPt>
          <c:dLbls>
            <c:dLbl>
              <c:idx val="0"/>
              <c:tx>
                <c:rich>
                  <a:bodyPr/>
                  <a:lstStyle/>
                  <a:p>
                    <a:r>
                      <a:rPr lang="en-US" dirty="0"/>
                      <a:t>284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D80-8B4B-ABFB-1F113634ADFF}"/>
                </c:ext>
              </c:extLst>
            </c:dLbl>
            <c:dLbl>
              <c:idx val="1"/>
              <c:tx>
                <c:rich>
                  <a:bodyPr/>
                  <a:lstStyle/>
                  <a:p>
                    <a:r>
                      <a:rPr lang="en-US" dirty="0"/>
                      <a:t>1976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D80-8B4B-ABFB-1F113634ADFF}"/>
                </c:ext>
              </c:extLst>
            </c:dLbl>
            <c:dLbl>
              <c:idx val="2"/>
              <c:tx>
                <c:rich>
                  <a:bodyPr/>
                  <a:lstStyle/>
                  <a:p>
                    <a:r>
                      <a:rPr lang="en-US" dirty="0"/>
                      <a:t>614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D80-8B4B-ABFB-1F113634ADFF}"/>
                </c:ext>
              </c:extLst>
            </c:dLbl>
            <c:dLbl>
              <c:idx val="3"/>
              <c:tx>
                <c:rich>
                  <a:bodyPr/>
                  <a:lstStyle/>
                  <a:p>
                    <a:r>
                      <a:rPr lang="en-US"/>
                      <a:t>122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D80-8B4B-ABFB-1F113634ADFF}"/>
                </c:ext>
              </c:extLst>
            </c:dLbl>
            <c:dLbl>
              <c:idx val="4"/>
              <c:tx>
                <c:rich>
                  <a:bodyPr/>
                  <a:lstStyle/>
                  <a:p>
                    <a:r>
                      <a:rPr lang="en-US"/>
                      <a:t>31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D80-8B4B-ABFB-1F113634ADFF}"/>
                </c:ext>
              </c:extLst>
            </c:dLbl>
            <c:spPr>
              <a:noFill/>
              <a:ln w="23190">
                <a:noFill/>
              </a:ln>
            </c:spPr>
            <c:txPr>
              <a:bodyPr/>
              <a:lstStyle/>
              <a:p>
                <a:pPr>
                  <a:defRPr sz="1096" b="1">
                    <a:solidFill>
                      <a:srgbClr val="000000"/>
                    </a:solidFill>
                    <a:latin typeface="Century Gothic" panose="020B0502020202020204" pitchFamily="34" charset="0"/>
                    <a:cs typeface="Cambria"/>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Light House</c:v>
                </c:pt>
                <c:pt idx="1">
                  <c:v>Light Beacon</c:v>
                </c:pt>
                <c:pt idx="2">
                  <c:v>Light Buoy</c:v>
                </c:pt>
                <c:pt idx="3">
                  <c:v>Day Mark</c:v>
                </c:pt>
                <c:pt idx="4">
                  <c:v>Buoy</c:v>
                </c:pt>
              </c:strCache>
            </c:strRef>
          </c:cat>
          <c:val>
            <c:numRef>
              <c:f>Sheet1!$B$2:$B$6</c:f>
              <c:numCache>
                <c:formatCode>General</c:formatCode>
                <c:ptCount val="5"/>
                <c:pt idx="0">
                  <c:v>284</c:v>
                </c:pt>
                <c:pt idx="1">
                  <c:v>1767</c:v>
                </c:pt>
                <c:pt idx="2">
                  <c:v>517</c:v>
                </c:pt>
                <c:pt idx="3">
                  <c:v>130</c:v>
                </c:pt>
                <c:pt idx="4">
                  <c:v>43</c:v>
                </c:pt>
              </c:numCache>
            </c:numRef>
          </c:val>
          <c:extLst>
            <c:ext xmlns:c16="http://schemas.microsoft.com/office/drawing/2014/chart" uri="{C3380CC4-5D6E-409C-BE32-E72D297353CC}">
              <c16:uniqueId val="{00000005-CD80-8B4B-ABFB-1F113634ADFF}"/>
            </c:ext>
          </c:extLst>
        </c:ser>
        <c:dLbls>
          <c:showLegendKey val="0"/>
          <c:showVal val="0"/>
          <c:showCatName val="0"/>
          <c:showSerName val="0"/>
          <c:showPercent val="0"/>
          <c:showBubbleSize val="0"/>
          <c:showLeaderLines val="1"/>
        </c:dLbls>
      </c:pie3DChart>
      <c:spPr>
        <a:noFill/>
        <a:ln w="23190">
          <a:noFill/>
        </a:ln>
      </c:spPr>
    </c:plotArea>
    <c:legend>
      <c:legendPos val="r"/>
      <c:overlay val="0"/>
      <c:txPr>
        <a:bodyPr/>
        <a:lstStyle/>
        <a:p>
          <a:pPr>
            <a:defRPr sz="1096" b="1">
              <a:solidFill>
                <a:srgbClr val="000000"/>
              </a:solidFill>
              <a:latin typeface="Century Gothic" panose="020B0502020202020204" pitchFamily="34" charset="0"/>
              <a:cs typeface="Cambria"/>
            </a:defRPr>
          </a:pPr>
          <a:endParaRPr lang="en-US"/>
        </a:p>
      </c:txPr>
    </c:legend>
    <c:plotVisOnly val="1"/>
    <c:dispBlanksAs val="gap"/>
    <c:showDLblsOverMax val="0"/>
  </c:chart>
  <c:txPr>
    <a:bodyPr/>
    <a:lstStyle/>
    <a:p>
      <a:pPr>
        <a:defRPr sz="1643"/>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Progress of Designated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A8-4C47-99A8-B2D7AB936B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A8-4C47-99A8-B2D7AB936B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A8-4C47-99A8-B2D7AB936BCE}"/>
              </c:ext>
            </c:extLst>
          </c:dPt>
          <c:dLbls>
            <c:dLbl>
              <c:idx val="0"/>
              <c:tx>
                <c:rich>
                  <a:bodyPr/>
                  <a:lstStyle/>
                  <a:p>
                    <a:fld id="{31C73290-1D73-4D9F-8966-DD34E4C8FB95}" type="VALUE">
                      <a:rPr lang="en-US" smtClean="0"/>
                      <a:pPr/>
                      <a:t>[VALUE]</a:t>
                    </a:fld>
                    <a:endParaRPr lang="en-US"/>
                  </a:p>
                  <a:p>
                    <a:fld id="{7267CECC-7B0A-4B6D-8A22-5516EA9ACC80}" type="PERCENTAGE">
                      <a:rPr lang="en-US" baseline="0" smtClean="0"/>
                      <a:pPr/>
                      <a:t>[PERCENTAGE]</a:t>
                    </a:fld>
                    <a:endParaRPr lang="en-ID"/>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5A8-4C47-99A8-B2D7AB936BCE}"/>
                </c:ext>
              </c:extLst>
            </c:dLbl>
            <c:dLbl>
              <c:idx val="1"/>
              <c:tx>
                <c:rich>
                  <a:bodyPr/>
                  <a:lstStyle/>
                  <a:p>
                    <a:fld id="{84F70825-2D8A-4970-A2EB-67709D7D2E9F}" type="VALUE">
                      <a:rPr lang="en-US" smtClean="0"/>
                      <a:pPr/>
                      <a:t>[VALUE]</a:t>
                    </a:fld>
                    <a:endParaRPr lang="en-US" baseline="0"/>
                  </a:p>
                  <a:p>
                    <a:r>
                      <a:rPr lang="en-US" baseline="0"/>
                      <a:t> </a:t>
                    </a:r>
                    <a:fld id="{1CFCF123-3400-481A-ADF1-E722B7809E66}" type="PERCENTAGE">
                      <a:rPr lang="en-US" baseline="0"/>
                      <a:pPr/>
                      <a:t>[PERCENTAGE]</a:t>
                    </a:fld>
                    <a:endParaRPr lang="en-US"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5A8-4C47-99A8-B2D7AB936B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Designated</c:v>
                </c:pt>
                <c:pt idx="1">
                  <c:v>Plan</c:v>
                </c:pt>
              </c:strCache>
            </c:strRef>
          </c:cat>
          <c:val>
            <c:numRef>
              <c:f>Sheet1!$B$2:$B$5</c:f>
              <c:numCache>
                <c:formatCode>General</c:formatCode>
                <c:ptCount val="3"/>
                <c:pt idx="0">
                  <c:v>116</c:v>
                </c:pt>
                <c:pt idx="1">
                  <c:v>520</c:v>
                </c:pt>
              </c:numCache>
            </c:numRef>
          </c:val>
          <c:extLst>
            <c:ext xmlns:c16="http://schemas.microsoft.com/office/drawing/2014/chart" uri="{C3380CC4-5D6E-409C-BE32-E72D297353CC}">
              <c16:uniqueId val="{00000000-FF6C-0F4F-AB65-040021DC3CF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2271400839879421"/>
          <c:y val="0.6511236715213542"/>
          <c:w val="0.37684157456868661"/>
          <c:h val="9.99019016925802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8C830-7D64-4AF1-90A5-D938AB4894FA}" type="datetimeFigureOut">
              <a:rPr lang="en-ID" smtClean="0"/>
              <a:t>20/06/2024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661D8-65FA-4BDA-AD64-9E3E8F508B28}" type="slidenum">
              <a:rPr lang="en-ID" smtClean="0"/>
              <a:t>‹#›</a:t>
            </a:fld>
            <a:endParaRPr lang="en-ID"/>
          </a:p>
        </p:txBody>
      </p:sp>
    </p:spTree>
    <p:extLst>
      <p:ext uri="{BB962C8B-B14F-4D97-AF65-F5344CB8AC3E}">
        <p14:creationId xmlns:p14="http://schemas.microsoft.com/office/powerpoint/2010/main" val="148753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1" name="Slide Image Placeholder 1"/>
          <p:cNvSpPr>
            <a:spLocks noGrp="1" noRot="1" noChangeAspect="1"/>
          </p:cNvSpPr>
          <p:nvPr>
            <p:ph type="sldImg"/>
          </p:nvPr>
        </p:nvSpPr>
        <p:spPr/>
      </p:sp>
      <p:sp>
        <p:nvSpPr>
          <p:cNvPr id="1048712" name="Notes Placeholder 2"/>
          <p:cNvSpPr>
            <a:spLocks noGrp="1"/>
          </p:cNvSpPr>
          <p:nvPr>
            <p:ph type="body" idx="1"/>
          </p:nvPr>
        </p:nvSpPr>
        <p:spPr/>
        <p:txBody>
          <a:bodyPr/>
          <a:lstStyle/>
          <a:p>
            <a:endParaRPr lang="en-US" dirty="0"/>
          </a:p>
        </p:txBody>
      </p:sp>
      <p:sp>
        <p:nvSpPr>
          <p:cNvPr id="1048713" name="Slide Number Placeholder 3"/>
          <p:cNvSpPr>
            <a:spLocks noGrp="1"/>
          </p:cNvSpPr>
          <p:nvPr>
            <p:ph type="sldNum" sz="quarter" idx="10"/>
          </p:nvPr>
        </p:nvSpPr>
        <p:spPr/>
        <p:txBody>
          <a:bodyPr/>
          <a:lstStyle/>
          <a:p>
            <a:fld id="{45C73934-D492-4443-9427-018DE5D6DDA5}" type="slidenum">
              <a:rPr lang="en-US" smtClean="0"/>
              <a:t>4</a:t>
            </a:fld>
            <a:endParaRPr lang="en-US"/>
          </a:p>
        </p:txBody>
      </p:sp>
    </p:spTree>
    <p:extLst>
      <p:ext uri="{BB962C8B-B14F-4D97-AF65-F5344CB8AC3E}">
        <p14:creationId xmlns:p14="http://schemas.microsoft.com/office/powerpoint/2010/main" val="186650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55625-2CCC-4D55-BAB4-275A5D879B5F}" type="slidenum">
              <a:rPr lang="id-ID" smtClean="0"/>
              <a:t>29</a:t>
            </a:fld>
            <a:endParaRPr lang="id-ID"/>
          </a:p>
        </p:txBody>
      </p:sp>
    </p:spTree>
    <p:extLst>
      <p:ext uri="{BB962C8B-B14F-4D97-AF65-F5344CB8AC3E}">
        <p14:creationId xmlns:p14="http://schemas.microsoft.com/office/powerpoint/2010/main" val="21681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48597" name="Text Placeholder 9"/>
          <p:cNvSpPr>
            <a:spLocks noGrp="1"/>
          </p:cNvSpPr>
          <p:nvPr>
            <p:ph type="body" sz="quarter" idx="10"/>
          </p:nvPr>
        </p:nvSpPr>
        <p:spPr>
          <a:xfrm>
            <a:off x="760847" y="573944"/>
            <a:ext cx="16513906" cy="964408"/>
          </a:xfrm>
          <a:prstGeom prst="rect">
            <a:avLst/>
          </a:prstGeom>
        </p:spPr>
        <p:txBody>
          <a:bodyPr/>
          <a:lstStyle>
            <a:lvl1pPr marL="0" indent="0">
              <a:buNone/>
              <a:defRPr sz="4570">
                <a:solidFill>
                  <a:schemeClr val="tx1">
                    <a:lumMod val="85000"/>
                    <a:lumOff val="15000"/>
                  </a:schemeClr>
                </a:solidFill>
                <a:latin typeface="Lato Medium"/>
              </a:defRPr>
            </a:lvl1pPr>
          </a:lstStyle>
          <a:p>
            <a:pPr lvl="0"/>
            <a:endParaRPr lang="en-US" dirty="0"/>
          </a:p>
        </p:txBody>
      </p:sp>
      <p:sp>
        <p:nvSpPr>
          <p:cNvPr id="1048598" name="Text Placeholder 9"/>
          <p:cNvSpPr>
            <a:spLocks noGrp="1"/>
          </p:cNvSpPr>
          <p:nvPr>
            <p:ph type="body" sz="quarter" idx="11"/>
          </p:nvPr>
        </p:nvSpPr>
        <p:spPr>
          <a:xfrm>
            <a:off x="797910" y="1414218"/>
            <a:ext cx="16476836" cy="457844"/>
          </a:xfrm>
          <a:prstGeom prst="rect">
            <a:avLst/>
          </a:prstGeom>
        </p:spPr>
        <p:txBody>
          <a:bodyPr/>
          <a:lstStyle>
            <a:lvl1pPr marL="0" indent="0">
              <a:buNone/>
              <a:defRPr sz="1454">
                <a:solidFill>
                  <a:schemeClr val="bg1">
                    <a:lumMod val="50000"/>
                  </a:schemeClr>
                </a:solidFill>
                <a:latin typeface="Lato Light" panose="020F0302020204030203" pitchFamily="34" charset="0"/>
              </a:defRPr>
            </a:lvl1pPr>
          </a:lstStyle>
          <a:p>
            <a:pPr lvl="0"/>
            <a:endParaRPr lang="en-US" dirty="0"/>
          </a:p>
        </p:txBody>
      </p:sp>
    </p:spTree>
    <p:extLst>
      <p:ext uri="{BB962C8B-B14F-4D97-AF65-F5344CB8AC3E}">
        <p14:creationId xmlns:p14="http://schemas.microsoft.com/office/powerpoint/2010/main" val="105002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7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3.wdp"/><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1.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8.jpe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A2B135-B981-0A8A-2001-895762DB3D31}"/>
              </a:ext>
            </a:extLst>
          </p:cNvPr>
          <p:cNvPicPr>
            <a:picLocks noChangeAspect="1"/>
          </p:cNvPicPr>
          <p:nvPr/>
        </p:nvPicPr>
        <p:blipFill>
          <a:blip r:embed="rId2"/>
          <a:stretch>
            <a:fillRect/>
          </a:stretch>
        </p:blipFill>
        <p:spPr>
          <a:xfrm>
            <a:off x="14342601" y="1"/>
            <a:ext cx="3945399" cy="2171700"/>
          </a:xfrm>
          <a:prstGeom prst="rect">
            <a:avLst/>
          </a:prstGeom>
        </p:spPr>
      </p:pic>
      <p:grpSp>
        <p:nvGrpSpPr>
          <p:cNvPr id="2" name="Group 2"/>
          <p:cNvGrpSpPr/>
          <p:nvPr/>
        </p:nvGrpSpPr>
        <p:grpSpPr>
          <a:xfrm>
            <a:off x="-9525" y="0"/>
            <a:ext cx="6147192" cy="10318292"/>
            <a:chOff x="0" y="0"/>
            <a:chExt cx="8196256" cy="13757722"/>
          </a:xfrm>
        </p:grpSpPr>
        <p:sp>
          <p:nvSpPr>
            <p:cNvPr id="3" name="Freeform 3"/>
            <p:cNvSpPr/>
            <p:nvPr/>
          </p:nvSpPr>
          <p:spPr>
            <a:xfrm>
              <a:off x="0" y="0"/>
              <a:ext cx="8196199" cy="13757704"/>
            </a:xfrm>
            <a:custGeom>
              <a:avLst/>
              <a:gdLst/>
              <a:ahLst/>
              <a:cxnLst/>
              <a:rect l="l" t="t" r="r" b="b"/>
              <a:pathLst>
                <a:path w="8196199" h="13757704">
                  <a:moveTo>
                    <a:pt x="0" y="0"/>
                  </a:moveTo>
                  <a:lnTo>
                    <a:pt x="8196199" y="0"/>
                  </a:lnTo>
                  <a:lnTo>
                    <a:pt x="8196199" y="13757704"/>
                  </a:lnTo>
                  <a:lnTo>
                    <a:pt x="0" y="13757704"/>
                  </a:lnTo>
                  <a:close/>
                </a:path>
              </a:pathLst>
            </a:custGeom>
            <a:blipFill>
              <a:blip r:embed="rId3"/>
              <a:stretch>
                <a:fillRect l="-50231" r="-17623"/>
              </a:stretch>
            </a:blipFill>
          </p:spPr>
          <p:txBody>
            <a:bodyPr/>
            <a:lstStyle/>
            <a:p>
              <a:endParaRPr lang="en-ID"/>
            </a:p>
          </p:txBody>
        </p:sp>
      </p:grpSp>
      <p:sp>
        <p:nvSpPr>
          <p:cNvPr id="4" name="Freeform 4"/>
          <p:cNvSpPr/>
          <p:nvPr/>
        </p:nvSpPr>
        <p:spPr>
          <a:xfrm>
            <a:off x="6137667" y="8756006"/>
            <a:ext cx="12139928" cy="1562285"/>
          </a:xfrm>
          <a:custGeom>
            <a:avLst/>
            <a:gdLst/>
            <a:ahLst/>
            <a:cxnLst/>
            <a:rect l="l" t="t" r="r" b="b"/>
            <a:pathLst>
              <a:path w="12139928" h="1562285">
                <a:moveTo>
                  <a:pt x="0" y="0"/>
                </a:moveTo>
                <a:lnTo>
                  <a:pt x="12139928" y="0"/>
                </a:lnTo>
                <a:lnTo>
                  <a:pt x="12139928" y="1562286"/>
                </a:lnTo>
                <a:lnTo>
                  <a:pt x="0" y="1562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TextBox 5"/>
          <p:cNvSpPr txBox="1"/>
          <p:nvPr/>
        </p:nvSpPr>
        <p:spPr>
          <a:xfrm>
            <a:off x="7048499" y="1895726"/>
            <a:ext cx="10820400" cy="3454472"/>
          </a:xfrm>
          <a:prstGeom prst="rect">
            <a:avLst/>
          </a:prstGeom>
        </p:spPr>
        <p:txBody>
          <a:bodyPr wrap="square" lIns="0" tIns="0" rIns="0" bIns="0" rtlCol="0" anchor="t">
            <a:spAutoFit/>
          </a:bodyPr>
          <a:lstStyle/>
          <a:p>
            <a:pPr algn="just">
              <a:lnSpc>
                <a:spcPts val="9379"/>
              </a:lnSpc>
            </a:pPr>
            <a:r>
              <a:rPr lang="en-US" sz="4400" dirty="0">
                <a:solidFill>
                  <a:srgbClr val="000000"/>
                </a:solidFill>
                <a:latin typeface="Montserrat Bold"/>
              </a:rPr>
              <a:t>PEMANFAATAN DATA BATIMETRI DALAM RANGKA PENETAPAN ALUR-PELAYARAN MASUK PELABUHAN</a:t>
            </a:r>
          </a:p>
        </p:txBody>
      </p:sp>
      <p:grpSp>
        <p:nvGrpSpPr>
          <p:cNvPr id="14" name="Group 14"/>
          <p:cNvGrpSpPr/>
          <p:nvPr/>
        </p:nvGrpSpPr>
        <p:grpSpPr>
          <a:xfrm>
            <a:off x="767939" y="1027211"/>
            <a:ext cx="286940" cy="313638"/>
            <a:chOff x="0" y="0"/>
            <a:chExt cx="382587" cy="418184"/>
          </a:xfrm>
        </p:grpSpPr>
        <p:sp>
          <p:nvSpPr>
            <p:cNvPr id="15" name="Freeform 15"/>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6"/>
              <a:stretch>
                <a:fillRect t="-6072" r="-16" b="-6066"/>
              </a:stretch>
            </a:blipFill>
          </p:spPr>
          <p:txBody>
            <a:bodyPr/>
            <a:lstStyle/>
            <a:p>
              <a:endParaRPr lang="en-ID"/>
            </a:p>
          </p:txBody>
        </p:sp>
      </p:grpSp>
      <p:grpSp>
        <p:nvGrpSpPr>
          <p:cNvPr id="16" name="Group 16"/>
          <p:cNvGrpSpPr/>
          <p:nvPr/>
        </p:nvGrpSpPr>
        <p:grpSpPr>
          <a:xfrm>
            <a:off x="1145991" y="873370"/>
            <a:ext cx="286940" cy="313638"/>
            <a:chOff x="0" y="0"/>
            <a:chExt cx="382587" cy="418184"/>
          </a:xfrm>
        </p:grpSpPr>
        <p:sp>
          <p:nvSpPr>
            <p:cNvPr id="17" name="Freeform 17"/>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6"/>
              <a:stretch>
                <a:fillRect t="-6072" r="-16" b="-6066"/>
              </a:stretch>
            </a:blipFill>
          </p:spPr>
          <p:txBody>
            <a:bodyPr/>
            <a:lstStyle/>
            <a:p>
              <a:endParaRPr lang="en-ID"/>
            </a:p>
          </p:txBody>
        </p:sp>
      </p:grpSp>
      <p:grpSp>
        <p:nvGrpSpPr>
          <p:cNvPr id="18" name="Group 18"/>
          <p:cNvGrpSpPr/>
          <p:nvPr/>
        </p:nvGrpSpPr>
        <p:grpSpPr>
          <a:xfrm>
            <a:off x="624470" y="716551"/>
            <a:ext cx="286940" cy="313638"/>
            <a:chOff x="0" y="0"/>
            <a:chExt cx="382587" cy="418184"/>
          </a:xfrm>
        </p:grpSpPr>
        <p:sp>
          <p:nvSpPr>
            <p:cNvPr id="19" name="Freeform 19"/>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6"/>
              <a:stretch>
                <a:fillRect t="-6072" r="-16" b="-6066"/>
              </a:stretch>
            </a:blipFill>
          </p:spPr>
          <p:txBody>
            <a:bodyPr/>
            <a:lstStyle/>
            <a:p>
              <a:endParaRPr lang="en-ID"/>
            </a:p>
          </p:txBody>
        </p:sp>
      </p:grpSp>
      <p:sp>
        <p:nvSpPr>
          <p:cNvPr id="20" name="Freeform 20"/>
          <p:cNvSpPr/>
          <p:nvPr/>
        </p:nvSpPr>
        <p:spPr>
          <a:xfrm>
            <a:off x="7834741" y="8870975"/>
            <a:ext cx="1309259" cy="1316976"/>
          </a:xfrm>
          <a:custGeom>
            <a:avLst/>
            <a:gdLst/>
            <a:ahLst/>
            <a:cxnLst/>
            <a:rect l="l" t="t" r="r" b="b"/>
            <a:pathLst>
              <a:path w="1309259" h="1316976">
                <a:moveTo>
                  <a:pt x="0" y="0"/>
                </a:moveTo>
                <a:lnTo>
                  <a:pt x="1309259" y="0"/>
                </a:lnTo>
                <a:lnTo>
                  <a:pt x="1309259" y="1316975"/>
                </a:lnTo>
                <a:lnTo>
                  <a:pt x="0" y="1316975"/>
                </a:lnTo>
                <a:lnTo>
                  <a:pt x="0" y="0"/>
                </a:lnTo>
                <a:close/>
              </a:path>
            </a:pathLst>
          </a:custGeom>
          <a:blipFill>
            <a:blip r:embed="rId7"/>
            <a:stretch>
              <a:fillRect/>
            </a:stretch>
          </a:blipFill>
        </p:spPr>
        <p:txBody>
          <a:bodyPr/>
          <a:lstStyle/>
          <a:p>
            <a:endParaRPr lang="en-ID"/>
          </a:p>
        </p:txBody>
      </p:sp>
      <p:sp>
        <p:nvSpPr>
          <p:cNvPr id="21" name="TextBox 21"/>
          <p:cNvSpPr txBox="1"/>
          <p:nvPr/>
        </p:nvSpPr>
        <p:spPr>
          <a:xfrm>
            <a:off x="9293806" y="9228066"/>
            <a:ext cx="5877034" cy="545643"/>
          </a:xfrm>
          <a:prstGeom prst="rect">
            <a:avLst/>
          </a:prstGeom>
        </p:spPr>
        <p:txBody>
          <a:bodyPr lIns="0" tIns="0" rIns="0" bIns="0" rtlCol="0" anchor="t">
            <a:spAutoFit/>
          </a:bodyPr>
          <a:lstStyle/>
          <a:p>
            <a:pPr algn="l">
              <a:lnSpc>
                <a:spcPts val="4567"/>
              </a:lnSpc>
            </a:pPr>
            <a:r>
              <a:rPr lang="en-US" sz="3261">
                <a:solidFill>
                  <a:srgbClr val="FFFFFF"/>
                </a:solidFill>
                <a:latin typeface="Montserrat Medium"/>
              </a:rPr>
              <a:t>Direktorat Kenavigasian</a:t>
            </a:r>
          </a:p>
        </p:txBody>
      </p:sp>
      <p:sp>
        <p:nvSpPr>
          <p:cNvPr id="22" name="TextBox 22"/>
          <p:cNvSpPr txBox="1"/>
          <p:nvPr/>
        </p:nvSpPr>
        <p:spPr>
          <a:xfrm>
            <a:off x="7614702" y="5481666"/>
            <a:ext cx="9687995" cy="413639"/>
          </a:xfrm>
          <a:prstGeom prst="rect">
            <a:avLst/>
          </a:prstGeom>
        </p:spPr>
        <p:txBody>
          <a:bodyPr lIns="0" tIns="0" rIns="0" bIns="0" rtlCol="0" anchor="t">
            <a:spAutoFit/>
          </a:bodyPr>
          <a:lstStyle/>
          <a:p>
            <a:pPr algn="ctr">
              <a:lnSpc>
                <a:spcPts val="3378"/>
              </a:lnSpc>
            </a:pPr>
            <a:r>
              <a:rPr lang="en-US" sz="2413" dirty="0">
                <a:solidFill>
                  <a:srgbClr val="000000"/>
                </a:solidFill>
                <a:latin typeface="Poppins"/>
              </a:rPr>
              <a:t>“ MENUNJANG KESELAMATAN PELAYARAN”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0">
            <a:extLst>
              <a:ext uri="{FF2B5EF4-FFF2-40B4-BE49-F238E27FC236}">
                <a16:creationId xmlns:a16="http://schemas.microsoft.com/office/drawing/2014/main" id="{5E8B2840-0796-1F2F-A02C-C42D66C80CBE}"/>
              </a:ext>
            </a:extLst>
          </p:cNvPr>
          <p:cNvGrpSpPr/>
          <p:nvPr/>
        </p:nvGrpSpPr>
        <p:grpSpPr>
          <a:xfrm>
            <a:off x="28575" y="4534311"/>
            <a:ext cx="18297525" cy="869860"/>
            <a:chOff x="0" y="0"/>
            <a:chExt cx="4819101" cy="684153"/>
          </a:xfrm>
        </p:grpSpPr>
        <p:sp>
          <p:nvSpPr>
            <p:cNvPr id="22" name="Freeform 11">
              <a:extLst>
                <a:ext uri="{FF2B5EF4-FFF2-40B4-BE49-F238E27FC236}">
                  <a16:creationId xmlns:a16="http://schemas.microsoft.com/office/drawing/2014/main" id="{E6B39EA7-38E4-2FC1-C4D2-27D666F79DD7}"/>
                </a:ext>
              </a:extLst>
            </p:cNvPr>
            <p:cNvSpPr/>
            <p:nvPr/>
          </p:nvSpPr>
          <p:spPr>
            <a:xfrm>
              <a:off x="0" y="0"/>
              <a:ext cx="4819101" cy="684153"/>
            </a:xfrm>
            <a:custGeom>
              <a:avLst/>
              <a:gdLst/>
              <a:ahLst/>
              <a:cxnLst/>
              <a:rect l="l" t="t" r="r" b="b"/>
              <a:pathLst>
                <a:path w="4819101" h="684153">
                  <a:moveTo>
                    <a:pt x="0" y="0"/>
                  </a:moveTo>
                  <a:lnTo>
                    <a:pt x="4819101" y="0"/>
                  </a:lnTo>
                  <a:lnTo>
                    <a:pt x="4819101" y="684153"/>
                  </a:lnTo>
                  <a:lnTo>
                    <a:pt x="0" y="684153"/>
                  </a:lnTo>
                  <a:close/>
                </a:path>
              </a:pathLst>
            </a:custGeom>
            <a:solidFill>
              <a:srgbClr val="004AAD"/>
            </a:solidFill>
          </p:spPr>
          <p:txBody>
            <a:bodyPr/>
            <a:lstStyle/>
            <a:p>
              <a:endParaRPr lang="en-ID"/>
            </a:p>
          </p:txBody>
        </p:sp>
        <p:sp>
          <p:nvSpPr>
            <p:cNvPr id="23" name="TextBox 12">
              <a:extLst>
                <a:ext uri="{FF2B5EF4-FFF2-40B4-BE49-F238E27FC236}">
                  <a16:creationId xmlns:a16="http://schemas.microsoft.com/office/drawing/2014/main" id="{105BB9D7-BEE7-B187-F16B-A01E9863CD6E}"/>
                </a:ext>
              </a:extLst>
            </p:cNvPr>
            <p:cNvSpPr txBox="1"/>
            <p:nvPr/>
          </p:nvSpPr>
          <p:spPr>
            <a:xfrm>
              <a:off x="0" y="-38100"/>
              <a:ext cx="4819101" cy="722253"/>
            </a:xfrm>
            <a:prstGeom prst="rect">
              <a:avLst/>
            </a:prstGeom>
          </p:spPr>
          <p:txBody>
            <a:bodyPr lIns="50800" tIns="50800" rIns="50800" bIns="50800" rtlCol="0" anchor="ctr"/>
            <a:lstStyle/>
            <a:p>
              <a:pPr algn="ctr">
                <a:lnSpc>
                  <a:spcPts val="3358"/>
                </a:lnSpc>
              </a:pPr>
              <a:endParaRPr/>
            </a:p>
          </p:txBody>
        </p:sp>
      </p:grpSp>
      <p:grpSp>
        <p:nvGrpSpPr>
          <p:cNvPr id="8" name="Group 8"/>
          <p:cNvGrpSpPr/>
          <p:nvPr/>
        </p:nvGrpSpPr>
        <p:grpSpPr>
          <a:xfrm rot="-1693448">
            <a:off x="16501359" y="8427557"/>
            <a:ext cx="1952593" cy="3121878"/>
            <a:chOff x="0" y="0"/>
            <a:chExt cx="2603457" cy="4162504"/>
          </a:xfrm>
        </p:grpSpPr>
        <p:sp>
          <p:nvSpPr>
            <p:cNvPr id="9" name="Freeform 9"/>
            <p:cNvSpPr/>
            <p:nvPr/>
          </p:nvSpPr>
          <p:spPr>
            <a:xfrm flipH="1">
              <a:off x="0" y="0"/>
              <a:ext cx="2603500" cy="4162552"/>
            </a:xfrm>
            <a:custGeom>
              <a:avLst/>
              <a:gdLst/>
              <a:ahLst/>
              <a:cxnLst/>
              <a:rect l="l" t="t" r="r" b="b"/>
              <a:pathLst>
                <a:path w="2603500" h="4162552">
                  <a:moveTo>
                    <a:pt x="2603500" y="0"/>
                  </a:moveTo>
                  <a:lnTo>
                    <a:pt x="0" y="0"/>
                  </a:lnTo>
                  <a:lnTo>
                    <a:pt x="0" y="4162552"/>
                  </a:lnTo>
                  <a:lnTo>
                    <a:pt x="2603500" y="4162552"/>
                  </a:lnTo>
                  <a:lnTo>
                    <a:pt x="2603500" y="0"/>
                  </a:lnTo>
                  <a:close/>
                </a:path>
              </a:pathLst>
            </a:custGeom>
            <a:blipFill>
              <a:blip r:embed="rId2"/>
              <a:stretch>
                <a:fillRect t="-188" r="1" b="-187"/>
              </a:stretch>
            </a:blipFill>
          </p:spPr>
          <p:txBody>
            <a:bodyPr/>
            <a:lstStyle/>
            <a:p>
              <a:endParaRPr lang="en-ID"/>
            </a:p>
          </p:txBody>
        </p:sp>
      </p:grpSp>
      <p:grpSp>
        <p:nvGrpSpPr>
          <p:cNvPr id="10" name="Group 10"/>
          <p:cNvGrpSpPr/>
          <p:nvPr/>
        </p:nvGrpSpPr>
        <p:grpSpPr>
          <a:xfrm>
            <a:off x="0" y="0"/>
            <a:ext cx="18297525" cy="2019300"/>
            <a:chOff x="0" y="0"/>
            <a:chExt cx="4819101" cy="684153"/>
          </a:xfrm>
        </p:grpSpPr>
        <p:sp>
          <p:nvSpPr>
            <p:cNvPr id="11" name="Freeform 11"/>
            <p:cNvSpPr/>
            <p:nvPr/>
          </p:nvSpPr>
          <p:spPr>
            <a:xfrm>
              <a:off x="0" y="0"/>
              <a:ext cx="4819101" cy="684153"/>
            </a:xfrm>
            <a:custGeom>
              <a:avLst/>
              <a:gdLst/>
              <a:ahLst/>
              <a:cxnLst/>
              <a:rect l="l" t="t" r="r" b="b"/>
              <a:pathLst>
                <a:path w="4819101" h="684153">
                  <a:moveTo>
                    <a:pt x="0" y="0"/>
                  </a:moveTo>
                  <a:lnTo>
                    <a:pt x="4819101" y="0"/>
                  </a:lnTo>
                  <a:lnTo>
                    <a:pt x="4819101" y="684153"/>
                  </a:lnTo>
                  <a:lnTo>
                    <a:pt x="0" y="684153"/>
                  </a:lnTo>
                  <a:close/>
                </a:path>
              </a:pathLst>
            </a:custGeom>
            <a:solidFill>
              <a:srgbClr val="004AAD"/>
            </a:solidFill>
          </p:spPr>
          <p:txBody>
            <a:bodyPr/>
            <a:lstStyle/>
            <a:p>
              <a:endParaRPr lang="en-ID"/>
            </a:p>
          </p:txBody>
        </p:sp>
        <p:sp>
          <p:nvSpPr>
            <p:cNvPr id="12" name="TextBox 12"/>
            <p:cNvSpPr txBox="1"/>
            <p:nvPr/>
          </p:nvSpPr>
          <p:spPr>
            <a:xfrm>
              <a:off x="0" y="-38100"/>
              <a:ext cx="4819101" cy="722253"/>
            </a:xfrm>
            <a:prstGeom prst="rect">
              <a:avLst/>
            </a:prstGeom>
          </p:spPr>
          <p:txBody>
            <a:bodyPr lIns="50800" tIns="50800" rIns="50800" bIns="50800" rtlCol="0" anchor="ctr"/>
            <a:lstStyle/>
            <a:p>
              <a:pPr algn="ctr">
                <a:lnSpc>
                  <a:spcPts val="3358"/>
                </a:lnSpc>
              </a:pPr>
              <a:endParaRPr/>
            </a:p>
          </p:txBody>
        </p:sp>
      </p:grpSp>
      <p:sp>
        <p:nvSpPr>
          <p:cNvPr id="13" name="Freeform 13"/>
          <p:cNvSpPr/>
          <p:nvPr/>
        </p:nvSpPr>
        <p:spPr>
          <a:xfrm>
            <a:off x="457201" y="259763"/>
            <a:ext cx="2590800" cy="1821646"/>
          </a:xfrm>
          <a:custGeom>
            <a:avLst/>
            <a:gdLst/>
            <a:ahLst/>
            <a:cxnLst/>
            <a:rect l="l" t="t" r="r" b="b"/>
            <a:pathLst>
              <a:path w="3261353" h="2560162">
                <a:moveTo>
                  <a:pt x="0" y="0"/>
                </a:moveTo>
                <a:lnTo>
                  <a:pt x="3261353" y="0"/>
                </a:lnTo>
                <a:lnTo>
                  <a:pt x="3261353" y="2560163"/>
                </a:lnTo>
                <a:lnTo>
                  <a:pt x="0" y="2560163"/>
                </a:lnTo>
                <a:lnTo>
                  <a:pt x="0" y="0"/>
                </a:lnTo>
                <a:close/>
              </a:path>
            </a:pathLst>
          </a:custGeom>
          <a:blipFill>
            <a:blip r:embed="rId3"/>
            <a:stretch>
              <a:fillRect/>
            </a:stretch>
          </a:blipFill>
        </p:spPr>
        <p:txBody>
          <a:bodyPr/>
          <a:lstStyle/>
          <a:p>
            <a:endParaRPr lang="en-ID"/>
          </a:p>
        </p:txBody>
      </p:sp>
      <p:sp>
        <p:nvSpPr>
          <p:cNvPr id="14" name="TextBox 14"/>
          <p:cNvSpPr txBox="1"/>
          <p:nvPr/>
        </p:nvSpPr>
        <p:spPr>
          <a:xfrm>
            <a:off x="1752598" y="2745483"/>
            <a:ext cx="15237351" cy="1231106"/>
          </a:xfrm>
          <a:prstGeom prst="rect">
            <a:avLst/>
          </a:prstGeom>
        </p:spPr>
        <p:txBody>
          <a:bodyPr lIns="0" tIns="0" rIns="0" bIns="0" rtlCol="0" anchor="t">
            <a:spAutoFit/>
          </a:bodyPr>
          <a:lstStyle/>
          <a:p>
            <a:pPr algn="just"/>
            <a:r>
              <a:rPr lang="en-US" sz="2000" dirty="0" err="1">
                <a:latin typeface="Arial" panose="020B0604020202020204" pitchFamily="34" charset="0"/>
                <a:cs typeface="Arial" panose="020B0604020202020204" pitchFamily="34" charset="0"/>
              </a:rPr>
              <a:t>Batimetri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adalah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ilmu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teknik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untuk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mengukur</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memetakan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kedalaman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sungai</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danau</a:t>
            </a:r>
            <a:r>
              <a:rPr lang="en-US" sz="2000" dirty="0">
                <a:latin typeface="Arial" panose="020B0604020202020204" pitchFamily="34" charset="0"/>
                <a:cs typeface="Arial" panose="020B0604020202020204" pitchFamily="34" charset="0"/>
              </a:rPr>
              <a:t> yang </a:t>
            </a:r>
            <a:r>
              <a:rPr lang="en-US" sz="2000" dirty="0" err="1">
                <a:latin typeface="Arial" panose="020B0604020202020204" pitchFamily="34" charset="0"/>
                <a:cs typeface="Arial" panose="020B0604020202020204" pitchFamily="34" charset="0"/>
              </a:rPr>
              <a:t>melibatkan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dengan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pengumpulan</a:t>
            </a:r>
            <a:r>
              <a:rPr lang="en-US" sz="2000" dirty="0">
                <a:latin typeface="Arial" panose="020B0604020202020204" pitchFamily="34" charset="0"/>
                <a:cs typeface="Arial" panose="020B0604020202020204" pitchFamily="34" charset="0"/>
              </a:rPr>
              <a:t> data </a:t>
            </a:r>
            <a:r>
              <a:rPr lang="en-US" sz="2000" dirty="0" err="1">
                <a:latin typeface="Arial" panose="020B0604020202020204" pitchFamily="34" charset="0"/>
                <a:cs typeface="Arial" panose="020B0604020202020204" pitchFamily="34" charset="0"/>
              </a:rPr>
              <a:t>tentang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topografi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dasar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termasuk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kontur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struktur</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fitur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lainnya</a:t>
            </a:r>
            <a:r>
              <a:rPr lang="en-US" sz="2000" dirty="0">
                <a:latin typeface="Arial" panose="020B0604020202020204" pitchFamily="34" charset="0"/>
                <a:cs typeface="Arial" panose="020B0604020202020204" pitchFamily="34" charset="0"/>
              </a:rPr>
              <a:t> di </a:t>
            </a:r>
            <a:r>
              <a:rPr lang="en-US" sz="2000" dirty="0" err="1">
                <a:latin typeface="Arial" panose="020B0604020202020204" pitchFamily="34" charset="0"/>
                <a:cs typeface="Arial" panose="020B0604020202020204" pitchFamily="34" charset="0"/>
              </a:rPr>
              <a:t>dasar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sungai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danau</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Proses ini </a:t>
            </a:r>
            <a:r>
              <a:rPr lang="en-US" sz="2000" dirty="0" err="1">
                <a:latin typeface="Arial" panose="020B0604020202020204" pitchFamily="34" charset="0"/>
                <a:cs typeface="Arial" panose="020B0604020202020204" pitchFamily="34" charset="0"/>
              </a:rPr>
              <a:t>penting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untuk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memahami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karakteristik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bawah</a:t>
            </a:r>
            <a:r>
              <a:rPr lang="en-US" sz="2000" dirty="0">
                <a:latin typeface="Arial" panose="020B0604020202020204" pitchFamily="34" charset="0"/>
                <a:cs typeface="Arial" panose="020B0604020202020204" pitchFamily="34" charset="0"/>
              </a:rPr>
              <a:t> air yang </a:t>
            </a:r>
            <a:r>
              <a:rPr lang="en-US" sz="2000" dirty="0" err="1">
                <a:latin typeface="Arial" panose="020B0604020202020204" pitchFamily="34" charset="0"/>
                <a:cs typeface="Arial" panose="020B0604020202020204" pitchFamily="34" charset="0"/>
              </a:rPr>
              <a:t>dapat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mempengaruhi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olah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gerak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kapal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kapal</a:t>
            </a:r>
            <a:r>
              <a:rPr lang="en-US" sz="2000" dirty="0">
                <a:latin typeface="Arial" panose="020B0604020202020204" pitchFamily="34" charset="0"/>
                <a:cs typeface="Arial" panose="020B0604020202020204" pitchFamily="34" charset="0"/>
              </a:rPr>
              <a:t> yang </a:t>
            </a:r>
            <a:r>
              <a:rPr lang="en-US" sz="2000" dirty="0" err="1">
                <a:latin typeface="Arial" panose="020B0604020202020204" pitchFamily="34" charset="0"/>
                <a:cs typeface="Arial" panose="020B0604020202020204" pitchFamily="34" charset="0"/>
              </a:rPr>
              <a:t>sedang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bernavigasi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pengelolaan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sumber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daya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risiko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bencana</a:t>
            </a:r>
            <a:r>
              <a:rPr lang="en-US" sz="2000" dirty="0">
                <a:latin typeface="Arial" panose="020B0604020202020204" pitchFamily="34" charset="0"/>
                <a:cs typeface="Arial" panose="020B0604020202020204" pitchFamily="34" charset="0"/>
              </a:rPr>
              <a:t>, dan </a:t>
            </a:r>
            <a:r>
              <a:rPr lang="en-US" sz="2000" dirty="0" err="1">
                <a:latin typeface="Arial" panose="020B0604020202020204" pitchFamily="34" charset="0"/>
                <a:cs typeface="Arial" panose="020B0604020202020204" pitchFamily="34" charset="0"/>
              </a:rPr>
              <a:t>studi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geologi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laut</a:t>
            </a:r>
            <a:r>
              <a:rPr lang="en-US" sz="2000" dirty="0">
                <a:latin typeface="Arial" panose="020B0604020202020204" pitchFamily="34" charset="0"/>
                <a:cs typeface="Arial" panose="020B0604020202020204" pitchFamily="34" charset="0"/>
              </a:rPr>
              <a:t>.</a:t>
            </a:r>
          </a:p>
        </p:txBody>
      </p:sp>
      <p:sp>
        <p:nvSpPr>
          <p:cNvPr id="15" name="Freeform 15"/>
          <p:cNvSpPr/>
          <p:nvPr/>
        </p:nvSpPr>
        <p:spPr>
          <a:xfrm flipH="1">
            <a:off x="16235743" y="8151434"/>
            <a:ext cx="2052257" cy="2057400"/>
          </a:xfrm>
          <a:custGeom>
            <a:avLst/>
            <a:gdLst/>
            <a:ahLst/>
            <a:cxnLst/>
            <a:rect l="l" t="t" r="r" b="b"/>
            <a:pathLst>
              <a:path w="2052257" h="2057400">
                <a:moveTo>
                  <a:pt x="2052257" y="0"/>
                </a:moveTo>
                <a:lnTo>
                  <a:pt x="0" y="0"/>
                </a:lnTo>
                <a:lnTo>
                  <a:pt x="0" y="2057400"/>
                </a:lnTo>
                <a:lnTo>
                  <a:pt x="2052257" y="2057400"/>
                </a:lnTo>
                <a:lnTo>
                  <a:pt x="20522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6" name="TextBox 16"/>
          <p:cNvSpPr txBox="1"/>
          <p:nvPr/>
        </p:nvSpPr>
        <p:spPr>
          <a:xfrm>
            <a:off x="6157554" y="653415"/>
            <a:ext cx="5972892" cy="712470"/>
          </a:xfrm>
          <a:prstGeom prst="rect">
            <a:avLst/>
          </a:prstGeom>
        </p:spPr>
        <p:txBody>
          <a:bodyPr lIns="0" tIns="0" rIns="0" bIns="0" rtlCol="0" anchor="t">
            <a:spAutoFit/>
          </a:bodyPr>
          <a:lstStyle/>
          <a:p>
            <a:pPr algn="ctr">
              <a:lnSpc>
                <a:spcPts val="5880"/>
              </a:lnSpc>
            </a:pPr>
            <a:r>
              <a:rPr lang="en-US" sz="4200" dirty="0" err="1">
                <a:solidFill>
                  <a:srgbClr val="FFFFFF"/>
                </a:solidFill>
                <a:latin typeface="Montserrat Bold"/>
              </a:rPr>
              <a:t>Apa</a:t>
            </a:r>
            <a:r>
              <a:rPr lang="en-US" sz="4200" dirty="0">
                <a:solidFill>
                  <a:srgbClr val="FFFFFF"/>
                </a:solidFill>
                <a:latin typeface="Montserrat Bold"/>
              </a:rPr>
              <a:t> </a:t>
            </a:r>
            <a:r>
              <a:rPr lang="en-US" sz="4200" dirty="0" err="1">
                <a:solidFill>
                  <a:srgbClr val="FFFFFF"/>
                </a:solidFill>
                <a:latin typeface="Montserrat Bold"/>
              </a:rPr>
              <a:t>itu</a:t>
            </a:r>
            <a:r>
              <a:rPr lang="en-US" sz="4200" dirty="0">
                <a:solidFill>
                  <a:srgbClr val="FFFFFF"/>
                </a:solidFill>
                <a:latin typeface="Montserrat Bold"/>
              </a:rPr>
              <a:t> </a:t>
            </a:r>
            <a:r>
              <a:rPr lang="en-US" sz="4200" dirty="0" err="1">
                <a:solidFill>
                  <a:srgbClr val="FFFFFF"/>
                </a:solidFill>
                <a:latin typeface="Montserrat Bold"/>
              </a:rPr>
              <a:t>Batimetri</a:t>
            </a:r>
            <a:r>
              <a:rPr lang="en-US" sz="4200" dirty="0">
                <a:solidFill>
                  <a:srgbClr val="FFFFFF"/>
                </a:solidFill>
                <a:latin typeface="Montserrat Bold"/>
              </a:rPr>
              <a:t>?</a:t>
            </a:r>
          </a:p>
        </p:txBody>
      </p:sp>
      <p:sp>
        <p:nvSpPr>
          <p:cNvPr id="18" name="TextBox 17">
            <a:extLst>
              <a:ext uri="{FF2B5EF4-FFF2-40B4-BE49-F238E27FC236}">
                <a16:creationId xmlns:a16="http://schemas.microsoft.com/office/drawing/2014/main" id="{F9726724-D22A-E8C8-4D59-5FF5661DE46D}"/>
              </a:ext>
            </a:extLst>
          </p:cNvPr>
          <p:cNvSpPr txBox="1"/>
          <p:nvPr/>
        </p:nvSpPr>
        <p:spPr>
          <a:xfrm>
            <a:off x="1600630" y="5466280"/>
            <a:ext cx="15541289" cy="4570482"/>
          </a:xfrm>
          <a:prstGeom prst="rect">
            <a:avLst/>
          </a:prstGeom>
          <a:noFill/>
        </p:spPr>
        <p:txBody>
          <a:bodyPr wrap="square">
            <a:spAutoFit/>
          </a:bodyPr>
          <a:lstStyle/>
          <a:p>
            <a:pPr algn="just"/>
            <a:r>
              <a:rPr lang="en-ID" sz="2000" dirty="0">
                <a:latin typeface="Arial" panose="020B0604020202020204" pitchFamily="34" charset="0"/>
                <a:cs typeface="Arial" panose="020B0604020202020204" pitchFamily="34" charset="0"/>
              </a:rPr>
              <a:t>1. Penetapan Alur-Pelayaran:</a:t>
            </a:r>
          </a:p>
          <a:p>
            <a:pPr marL="266700" algn="just"/>
            <a:r>
              <a:rPr lang="en-ID" sz="2000" dirty="0" err="1">
                <a:latin typeface="Arial" panose="020B0604020202020204" pitchFamily="34" charset="0"/>
                <a:cs typeface="Arial" panose="020B0604020202020204" pitchFamily="34" charset="0"/>
              </a:rPr>
              <a:t>Batimetri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digunakan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dalam</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menentukan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desain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alur</a:t>
            </a:r>
            <a:r>
              <a:rPr lang="en-ID" sz="2000" dirty="0">
                <a:latin typeface="Arial" panose="020B0604020202020204" pitchFamily="34" charset="0"/>
                <a:cs typeface="Arial" panose="020B0604020202020204" pitchFamily="34" charset="0"/>
              </a:rPr>
              <a:t> pelayaran yang </a:t>
            </a:r>
            <a:r>
              <a:rPr lang="en-ID" sz="2000" dirty="0" err="1">
                <a:latin typeface="Arial" panose="020B0604020202020204" pitchFamily="34" charset="0"/>
                <a:cs typeface="Arial" panose="020B0604020202020204" pitchFamily="34" charset="0"/>
              </a:rPr>
              <a:t>menunjukkan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kedalaman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perairan</a:t>
            </a:r>
            <a:r>
              <a:rPr lang="en-ID" sz="2000" dirty="0">
                <a:latin typeface="Arial" panose="020B0604020202020204" pitchFamily="34" charset="0"/>
                <a:cs typeface="Arial" panose="020B0604020202020204" pitchFamily="34" charset="0"/>
              </a:rPr>
              <a:t> yang ideal dan </a:t>
            </a:r>
            <a:r>
              <a:rPr lang="en-ID" sz="2000" dirty="0" err="1">
                <a:latin typeface="Arial" panose="020B0604020202020204" pitchFamily="34" charset="0"/>
                <a:cs typeface="Arial" panose="020B0604020202020204" pitchFamily="34" charset="0"/>
              </a:rPr>
              <a:t>menghindari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bahaya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navigasi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atau</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rintangan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bawah</a:t>
            </a:r>
            <a:r>
              <a:rPr lang="en-ID" sz="2000" dirty="0">
                <a:latin typeface="Arial" panose="020B0604020202020204" pitchFamily="34" charset="0"/>
                <a:cs typeface="Arial" panose="020B0604020202020204" pitchFamily="34" charset="0"/>
              </a:rPr>
              <a:t> air.</a:t>
            </a:r>
          </a:p>
          <a:p>
            <a:pPr algn="just"/>
            <a:endParaRPr lang="en-ID" sz="1050" dirty="0">
              <a:latin typeface="Arial" panose="020B0604020202020204" pitchFamily="34" charset="0"/>
              <a:cs typeface="Arial" panose="020B0604020202020204" pitchFamily="34" charset="0"/>
            </a:endParaRPr>
          </a:p>
          <a:p>
            <a:pPr algn="just"/>
            <a:r>
              <a:rPr lang="en-ID" sz="2000" dirty="0">
                <a:latin typeface="Arial" panose="020B0604020202020204" pitchFamily="34" charset="0"/>
                <a:cs typeface="Arial" panose="020B0604020202020204" pitchFamily="34" charset="0"/>
              </a:rPr>
              <a:t>2. </a:t>
            </a:r>
            <a:r>
              <a:rPr lang="en-ID" sz="2000" dirty="0" err="1">
                <a:latin typeface="Arial" panose="020B0604020202020204" pitchFamily="34" charset="0"/>
                <a:cs typeface="Arial" panose="020B0604020202020204" pitchFamily="34" charset="0"/>
              </a:rPr>
              <a:t>Navigasi</a:t>
            </a:r>
            <a:r>
              <a:rPr lang="en-ID" sz="2000" dirty="0">
                <a:latin typeface="Arial" panose="020B0604020202020204" pitchFamily="34" charset="0"/>
                <a:cs typeface="Arial" panose="020B0604020202020204" pitchFamily="34" charset="0"/>
              </a:rPr>
              <a:t> :</a:t>
            </a:r>
          </a:p>
          <a:p>
            <a:pPr marL="266700" algn="just"/>
            <a:r>
              <a:rPr lang="en-ID" sz="2000" dirty="0">
                <a:latin typeface="Arial" panose="020B0604020202020204" pitchFamily="34" charset="0"/>
                <a:cs typeface="Arial" panose="020B0604020202020204" pitchFamily="34" charset="0"/>
              </a:rPr>
              <a:t>Data </a:t>
            </a:r>
            <a:r>
              <a:rPr lang="en-ID" sz="2000" dirty="0" err="1">
                <a:latin typeface="Arial" panose="020B0604020202020204" pitchFamily="34" charset="0"/>
                <a:cs typeface="Arial" panose="020B0604020202020204" pitchFamily="34" charset="0"/>
              </a:rPr>
              <a:t>Batimetri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membantu</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navigasi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dengan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menyediakan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informasi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penting</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bagi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kapal-kapal</a:t>
            </a:r>
            <a:r>
              <a:rPr lang="en-ID" sz="2000" dirty="0">
                <a:latin typeface="Arial" panose="020B0604020202020204" pitchFamily="34" charset="0"/>
                <a:cs typeface="Arial" panose="020B0604020202020204" pitchFamily="34" charset="0"/>
              </a:rPr>
              <a:t> agar </a:t>
            </a:r>
            <a:r>
              <a:rPr lang="en-ID" sz="2000" dirty="0" err="1">
                <a:latin typeface="Arial" panose="020B0604020202020204" pitchFamily="34" charset="0"/>
                <a:cs typeface="Arial" panose="020B0604020202020204" pitchFamily="34" charset="0"/>
              </a:rPr>
              <a:t>dapat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berlayar</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dengan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aman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Nahkoda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kapal</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dapat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menggunakan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peta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Batimetri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untuk</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menghindari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bahaya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bawah</a:t>
            </a:r>
            <a:r>
              <a:rPr lang="en-ID" sz="2000" dirty="0">
                <a:latin typeface="Arial" panose="020B0604020202020204" pitchFamily="34" charset="0"/>
                <a:cs typeface="Arial" panose="020B0604020202020204" pitchFamily="34" charset="0"/>
              </a:rPr>
              <a:t> air </a:t>
            </a:r>
            <a:r>
              <a:rPr lang="en-ID" sz="2000" dirty="0" err="1">
                <a:latin typeface="Arial" panose="020B0604020202020204" pitchFamily="34" charset="0"/>
                <a:cs typeface="Arial" panose="020B0604020202020204" pitchFamily="34" charset="0"/>
              </a:rPr>
              <a:t>seperti</a:t>
            </a:r>
            <a:r>
              <a:rPr lang="en-ID" sz="2000" dirty="0">
                <a:latin typeface="Arial" panose="020B0604020202020204" pitchFamily="34" charset="0"/>
                <a:cs typeface="Arial" panose="020B0604020202020204" pitchFamily="34" charset="0"/>
              </a:rPr>
              <a:t> batu </a:t>
            </a:r>
            <a:r>
              <a:rPr lang="en-ID" sz="2000" dirty="0" err="1">
                <a:latin typeface="Arial" panose="020B0604020202020204" pitchFamily="34" charset="0"/>
                <a:cs typeface="Arial" panose="020B0604020202020204" pitchFamily="34" charset="0"/>
              </a:rPr>
              <a:t>karang</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bangkai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kapal</a:t>
            </a:r>
            <a:r>
              <a:rPr lang="en-ID" sz="2000" dirty="0">
                <a:latin typeface="Arial" panose="020B0604020202020204" pitchFamily="34" charset="0"/>
                <a:cs typeface="Arial" panose="020B0604020202020204" pitchFamily="34" charset="0"/>
              </a:rPr>
              <a:t>, dan </a:t>
            </a:r>
            <a:r>
              <a:rPr lang="en-ID" sz="2000" dirty="0" err="1">
                <a:latin typeface="Arial" panose="020B0604020202020204" pitchFamily="34" charset="0"/>
                <a:cs typeface="Arial" panose="020B0604020202020204" pitchFamily="34" charset="0"/>
              </a:rPr>
              <a:t>perairan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dangkal</a:t>
            </a:r>
            <a:r>
              <a:rPr lang="en-ID" sz="2000" dirty="0">
                <a:latin typeface="Arial" panose="020B0604020202020204" pitchFamily="34" charset="0"/>
                <a:cs typeface="Arial" panose="020B0604020202020204" pitchFamily="34" charset="0"/>
              </a:rPr>
              <a:t>.</a:t>
            </a:r>
          </a:p>
          <a:p>
            <a:pPr algn="just"/>
            <a:endParaRPr lang="en-ID" sz="1050" dirty="0">
              <a:latin typeface="Arial" panose="020B0604020202020204" pitchFamily="34" charset="0"/>
              <a:cs typeface="Arial" panose="020B0604020202020204" pitchFamily="34" charset="0"/>
            </a:endParaRPr>
          </a:p>
          <a:p>
            <a:pPr algn="just"/>
            <a:r>
              <a:rPr lang="en-ID" sz="2000" dirty="0">
                <a:latin typeface="Arial" panose="020B0604020202020204" pitchFamily="34" charset="0"/>
                <a:cs typeface="Arial" panose="020B0604020202020204" pitchFamily="34" charset="0"/>
              </a:rPr>
              <a:t>3. </a:t>
            </a:r>
            <a:r>
              <a:rPr lang="en-ID" sz="2000" dirty="0" err="1">
                <a:latin typeface="Arial" panose="020B0604020202020204" pitchFamily="34" charset="0"/>
                <a:cs typeface="Arial" panose="020B0604020202020204" pitchFamily="34" charset="0"/>
              </a:rPr>
              <a:t>Perencanaan</a:t>
            </a:r>
            <a:r>
              <a:rPr lang="en-ID" sz="2000" dirty="0">
                <a:latin typeface="Arial" panose="020B0604020202020204" pitchFamily="34" charset="0"/>
                <a:cs typeface="Arial" panose="020B0604020202020204" pitchFamily="34" charset="0"/>
              </a:rPr>
              <a:t> dan </a:t>
            </a:r>
            <a:r>
              <a:rPr lang="en-ID" sz="2000" dirty="0" err="1">
                <a:latin typeface="Arial" panose="020B0604020202020204" pitchFamily="34" charset="0"/>
                <a:cs typeface="Arial" panose="020B0604020202020204" pitchFamily="34" charset="0"/>
              </a:rPr>
              <a:t>Pengembangan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Infrastruktur</a:t>
            </a:r>
            <a:r>
              <a:rPr lang="en-ID" sz="2000" dirty="0">
                <a:latin typeface="Arial" panose="020B0604020202020204" pitchFamily="34" charset="0"/>
                <a:cs typeface="Arial" panose="020B0604020202020204" pitchFamily="34" charset="0"/>
              </a:rPr>
              <a:t> Maritim :</a:t>
            </a:r>
          </a:p>
          <a:p>
            <a:pPr marL="266700" algn="just"/>
            <a:r>
              <a:rPr lang="en-ID" sz="2000" dirty="0" err="1">
                <a:latin typeface="Arial" panose="020B0604020202020204" pitchFamily="34" charset="0"/>
                <a:cs typeface="Arial" panose="020B0604020202020204" pitchFamily="34" charset="0"/>
              </a:rPr>
              <a:t>Batimetri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penting</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untuk</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perencanaan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pelabuhan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jalur</a:t>
            </a:r>
            <a:r>
              <a:rPr lang="en-ID" sz="2000" dirty="0">
                <a:latin typeface="Arial" panose="020B0604020202020204" pitchFamily="34" charset="0"/>
                <a:cs typeface="Arial" panose="020B0604020202020204" pitchFamily="34" charset="0"/>
              </a:rPr>
              <a:t> pipa </a:t>
            </a:r>
            <a:r>
              <a:rPr lang="en-ID" sz="2000" dirty="0" err="1">
                <a:latin typeface="Arial" panose="020B0604020202020204" pitchFamily="34" charset="0"/>
                <a:cs typeface="Arial" panose="020B0604020202020204" pitchFamily="34" charset="0"/>
              </a:rPr>
              <a:t>bawah</a:t>
            </a:r>
            <a:r>
              <a:rPr lang="en-ID" sz="2000" dirty="0">
                <a:latin typeface="Arial" panose="020B0604020202020204" pitchFamily="34" charset="0"/>
                <a:cs typeface="Arial" panose="020B0604020202020204" pitchFamily="34" charset="0"/>
              </a:rPr>
              <a:t> dan/</a:t>
            </a:r>
            <a:r>
              <a:rPr lang="en-ID" sz="2000" dirty="0" err="1">
                <a:latin typeface="Arial" panose="020B0604020202020204" pitchFamily="34" charset="0"/>
                <a:cs typeface="Arial" panose="020B0604020202020204" pitchFamily="34" charset="0"/>
              </a:rPr>
              <a:t>atau</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kabel</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bawah</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laut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serta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fasilitas</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lepas</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pantai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lainnya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Dengan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memahami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topografi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dasar</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laut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perencanaan</a:t>
            </a:r>
            <a:r>
              <a:rPr lang="en-ID" sz="2000" dirty="0">
                <a:latin typeface="Arial" panose="020B0604020202020204" pitchFamily="34" charset="0"/>
                <a:cs typeface="Arial" panose="020B0604020202020204" pitchFamily="34" charset="0"/>
              </a:rPr>
              <a:t> dan </a:t>
            </a:r>
            <a:r>
              <a:rPr lang="en-ID" sz="2000" dirty="0" err="1">
                <a:latin typeface="Arial" panose="020B0604020202020204" pitchFamily="34" charset="0"/>
                <a:cs typeface="Arial" panose="020B0604020202020204" pitchFamily="34" charset="0"/>
              </a:rPr>
              <a:t>pembangunan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infrastruktur</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menjadi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lebih</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efisien</a:t>
            </a:r>
            <a:r>
              <a:rPr lang="en-ID" sz="2000" dirty="0">
                <a:latin typeface="Arial" panose="020B0604020202020204" pitchFamily="34" charset="0"/>
                <a:cs typeface="Arial" panose="020B0604020202020204" pitchFamily="34" charset="0"/>
              </a:rPr>
              <a:t> dan </a:t>
            </a:r>
            <a:r>
              <a:rPr lang="en-ID" sz="2000" dirty="0" err="1">
                <a:latin typeface="Arial" panose="020B0604020202020204" pitchFamily="34" charset="0"/>
                <a:cs typeface="Arial" panose="020B0604020202020204" pitchFamily="34" charset="0"/>
              </a:rPr>
              <a:t>aman</a:t>
            </a:r>
            <a:r>
              <a:rPr lang="en-ID" sz="2000" dirty="0">
                <a:latin typeface="Arial" panose="020B0604020202020204" pitchFamily="34" charset="0"/>
                <a:cs typeface="Arial" panose="020B0604020202020204" pitchFamily="34" charset="0"/>
              </a:rPr>
              <a:t>.</a:t>
            </a:r>
          </a:p>
          <a:p>
            <a:pPr algn="just"/>
            <a:endParaRPr lang="en-ID" sz="1000" dirty="0">
              <a:latin typeface="Arial" panose="020B0604020202020204" pitchFamily="34" charset="0"/>
              <a:cs typeface="Arial" panose="020B0604020202020204" pitchFamily="34" charset="0"/>
            </a:endParaRPr>
          </a:p>
          <a:p>
            <a:pPr algn="just"/>
            <a:r>
              <a:rPr lang="en-ID" sz="2000" dirty="0">
                <a:latin typeface="Arial" panose="020B0604020202020204" pitchFamily="34" charset="0"/>
                <a:cs typeface="Arial" panose="020B0604020202020204" pitchFamily="34" charset="0"/>
              </a:rPr>
              <a:t>4. </a:t>
            </a:r>
            <a:r>
              <a:rPr lang="en-ID" sz="2000" dirty="0" err="1">
                <a:latin typeface="Arial" panose="020B0604020202020204" pitchFamily="34" charset="0"/>
                <a:cs typeface="Arial" panose="020B0604020202020204" pitchFamily="34" charset="0"/>
              </a:rPr>
              <a:t>Penelitian</a:t>
            </a:r>
            <a:r>
              <a:rPr lang="en-ID" sz="2000" dirty="0">
                <a:latin typeface="Arial" panose="020B0604020202020204" pitchFamily="34" charset="0"/>
                <a:cs typeface="Arial" panose="020B0604020202020204" pitchFamily="34" charset="0"/>
              </a:rPr>
              <a:t> dan </a:t>
            </a:r>
            <a:r>
              <a:rPr lang="en-ID" sz="2000" dirty="0" err="1">
                <a:latin typeface="Arial" panose="020B0604020202020204" pitchFamily="34" charset="0"/>
                <a:cs typeface="Arial" panose="020B0604020202020204" pitchFamily="34" charset="0"/>
              </a:rPr>
              <a:t>Eksplorasi</a:t>
            </a:r>
            <a:r>
              <a:rPr lang="en-ID" sz="2000" dirty="0">
                <a:latin typeface="Arial" panose="020B0604020202020204" pitchFamily="34" charset="0"/>
                <a:cs typeface="Arial" panose="020B0604020202020204" pitchFamily="34" charset="0"/>
              </a:rPr>
              <a:t> :</a:t>
            </a:r>
          </a:p>
          <a:p>
            <a:pPr marL="266700" algn="just"/>
            <a:r>
              <a:rPr lang="en-ID" sz="2000" dirty="0" err="1">
                <a:latin typeface="Arial" panose="020B0604020202020204" pitchFamily="34" charset="0"/>
                <a:cs typeface="Arial" panose="020B0604020202020204" pitchFamily="34" charset="0"/>
              </a:rPr>
              <a:t>Dalam</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penelitian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ilmiah</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Batimetri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digunakan</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untuk</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mempelajari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ekosistem</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bawah</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laut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geologi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dasar</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laut</a:t>
            </a:r>
            <a:r>
              <a:rPr lang="en-ID" sz="2000" dirty="0">
                <a:latin typeface="Arial" panose="020B0604020202020204" pitchFamily="34" charset="0"/>
                <a:cs typeface="Arial" panose="020B0604020202020204" pitchFamily="34" charset="0"/>
              </a:rPr>
              <a:t>, dan proses-proses </a:t>
            </a:r>
            <a:r>
              <a:rPr lang="en-ID" sz="2000" dirty="0" err="1">
                <a:latin typeface="Arial" panose="020B0604020202020204" pitchFamily="34" charset="0"/>
                <a:cs typeface="Arial" panose="020B0604020202020204" pitchFamily="34" charset="0"/>
              </a:rPr>
              <a:t>lainnya</a:t>
            </a:r>
            <a:r>
              <a:rPr lang="en-ID" sz="2000" dirty="0">
                <a:latin typeface="Arial" panose="020B0604020202020204" pitchFamily="34" charset="0"/>
                <a:cs typeface="Arial" panose="020B0604020202020204" pitchFamily="34" charset="0"/>
              </a:rPr>
              <a:t> yang </a:t>
            </a:r>
            <a:r>
              <a:rPr lang="en-ID" sz="2000" dirty="0" err="1">
                <a:latin typeface="Arial" panose="020B0604020202020204" pitchFamily="34" charset="0"/>
                <a:cs typeface="Arial" panose="020B0604020202020204" pitchFamily="34" charset="0"/>
              </a:rPr>
              <a:t>terjadi</a:t>
            </a:r>
            <a:r>
              <a:rPr lang="en-ID" sz="2000" dirty="0">
                <a:latin typeface="Arial" panose="020B0604020202020204" pitchFamily="34" charset="0"/>
                <a:cs typeface="Arial" panose="020B0604020202020204" pitchFamily="34" charset="0"/>
              </a:rPr>
              <a:t> di </a:t>
            </a:r>
            <a:r>
              <a:rPr lang="en-ID" sz="2000" dirty="0" err="1">
                <a:latin typeface="Arial" panose="020B0604020202020204" pitchFamily="34" charset="0"/>
                <a:cs typeface="Arial" panose="020B0604020202020204" pitchFamily="34" charset="0"/>
              </a:rPr>
              <a:t>laut</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serta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digunakan</a:t>
            </a:r>
            <a:r>
              <a:rPr lang="en-ID" sz="2000" dirty="0">
                <a:latin typeface="Arial" panose="020B0604020202020204" pitchFamily="34" charset="0"/>
                <a:cs typeface="Arial" panose="020B0604020202020204" pitchFamily="34" charset="0"/>
              </a:rPr>
              <a:t> juga </a:t>
            </a:r>
            <a:r>
              <a:rPr lang="en-ID" sz="2000" dirty="0" err="1">
                <a:latin typeface="Arial" panose="020B0604020202020204" pitchFamily="34" charset="0"/>
                <a:cs typeface="Arial" panose="020B0604020202020204" pitchFamily="34" charset="0"/>
              </a:rPr>
              <a:t>dalam</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eksplorasi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sumber</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daya</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alam</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seperti</a:t>
            </a:r>
            <a:r>
              <a:rPr lang="en-ID" sz="2000" dirty="0">
                <a:latin typeface="Arial" panose="020B0604020202020204" pitchFamily="34" charset="0"/>
                <a:cs typeface="Arial" panose="020B0604020202020204" pitchFamily="34" charset="0"/>
              </a:rPr>
              <a:t> </a:t>
            </a:r>
            <a:r>
              <a:rPr lang="en-ID" sz="2000" dirty="0" err="1">
                <a:latin typeface="Arial" panose="020B0604020202020204" pitchFamily="34" charset="0"/>
                <a:cs typeface="Arial" panose="020B0604020202020204" pitchFamily="34" charset="0"/>
              </a:rPr>
              <a:t>minyak</a:t>
            </a:r>
            <a:r>
              <a:rPr lang="en-ID" sz="2000" dirty="0">
                <a:latin typeface="Arial" panose="020B0604020202020204" pitchFamily="34" charset="0"/>
                <a:cs typeface="Arial" panose="020B0604020202020204" pitchFamily="34" charset="0"/>
              </a:rPr>
              <a:t>, gas, dan mineral.</a:t>
            </a:r>
          </a:p>
        </p:txBody>
      </p:sp>
      <p:sp>
        <p:nvSpPr>
          <p:cNvPr id="20" name="TextBox 19">
            <a:extLst>
              <a:ext uri="{FF2B5EF4-FFF2-40B4-BE49-F238E27FC236}">
                <a16:creationId xmlns:a16="http://schemas.microsoft.com/office/drawing/2014/main" id="{92313593-F7AB-A534-25CC-26EC258CC3AD}"/>
              </a:ext>
            </a:extLst>
          </p:cNvPr>
          <p:cNvSpPr txBox="1"/>
          <p:nvPr/>
        </p:nvSpPr>
        <p:spPr>
          <a:xfrm>
            <a:off x="7445901" y="4705620"/>
            <a:ext cx="9544050" cy="584775"/>
          </a:xfrm>
          <a:prstGeom prst="rect">
            <a:avLst/>
          </a:prstGeom>
          <a:noFill/>
        </p:spPr>
        <p:txBody>
          <a:bodyPr wrap="square">
            <a:spAutoFit/>
          </a:bodyPr>
          <a:lstStyle/>
          <a:p>
            <a:r>
              <a:rPr lang="en-ID" sz="3200" b="1" dirty="0" err="1">
                <a:solidFill>
                  <a:schemeClr val="bg1"/>
                </a:solidFill>
              </a:rPr>
              <a:t>Tujuan</a:t>
            </a:r>
            <a:r>
              <a:rPr lang="en-ID" sz="3200" b="1" dirty="0">
                <a:solidFill>
                  <a:schemeClr val="bg1"/>
                </a:solidFill>
              </a:rPr>
              <a:t> </a:t>
            </a:r>
            <a:r>
              <a:rPr lang="en-ID" sz="3200" b="1" dirty="0" err="1">
                <a:solidFill>
                  <a:schemeClr val="bg1"/>
                </a:solidFill>
              </a:rPr>
              <a:t>Batimetri</a:t>
            </a:r>
            <a:r>
              <a:rPr lang="en-ID" sz="3200" b="1" dirty="0">
                <a:solidFill>
                  <a:schemeClr val="bg1"/>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1693448">
            <a:off x="16501359" y="8427557"/>
            <a:ext cx="1952593" cy="3121878"/>
            <a:chOff x="0" y="0"/>
            <a:chExt cx="2603457" cy="4162504"/>
          </a:xfrm>
        </p:grpSpPr>
        <p:sp>
          <p:nvSpPr>
            <p:cNvPr id="9" name="Freeform 9"/>
            <p:cNvSpPr/>
            <p:nvPr/>
          </p:nvSpPr>
          <p:spPr>
            <a:xfrm flipH="1">
              <a:off x="0" y="0"/>
              <a:ext cx="2603500" cy="4162552"/>
            </a:xfrm>
            <a:custGeom>
              <a:avLst/>
              <a:gdLst/>
              <a:ahLst/>
              <a:cxnLst/>
              <a:rect l="l" t="t" r="r" b="b"/>
              <a:pathLst>
                <a:path w="2603500" h="4162552">
                  <a:moveTo>
                    <a:pt x="2603500" y="0"/>
                  </a:moveTo>
                  <a:lnTo>
                    <a:pt x="0" y="0"/>
                  </a:lnTo>
                  <a:lnTo>
                    <a:pt x="0" y="4162552"/>
                  </a:lnTo>
                  <a:lnTo>
                    <a:pt x="2603500" y="4162552"/>
                  </a:lnTo>
                  <a:lnTo>
                    <a:pt x="2603500" y="0"/>
                  </a:lnTo>
                  <a:close/>
                </a:path>
              </a:pathLst>
            </a:custGeom>
            <a:blipFill>
              <a:blip r:embed="rId2"/>
              <a:stretch>
                <a:fillRect t="-188" r="1" b="-187"/>
              </a:stretch>
            </a:blipFill>
          </p:spPr>
          <p:txBody>
            <a:bodyPr/>
            <a:lstStyle/>
            <a:p>
              <a:endParaRPr lang="en-ID"/>
            </a:p>
          </p:txBody>
        </p:sp>
      </p:grpSp>
      <p:grpSp>
        <p:nvGrpSpPr>
          <p:cNvPr id="10" name="Group 10"/>
          <p:cNvGrpSpPr/>
          <p:nvPr/>
        </p:nvGrpSpPr>
        <p:grpSpPr>
          <a:xfrm>
            <a:off x="0" y="0"/>
            <a:ext cx="18297525" cy="2019300"/>
            <a:chOff x="0" y="0"/>
            <a:chExt cx="4819101" cy="684153"/>
          </a:xfrm>
        </p:grpSpPr>
        <p:sp>
          <p:nvSpPr>
            <p:cNvPr id="11" name="Freeform 11"/>
            <p:cNvSpPr/>
            <p:nvPr/>
          </p:nvSpPr>
          <p:spPr>
            <a:xfrm>
              <a:off x="0" y="0"/>
              <a:ext cx="4819101" cy="684153"/>
            </a:xfrm>
            <a:custGeom>
              <a:avLst/>
              <a:gdLst/>
              <a:ahLst/>
              <a:cxnLst/>
              <a:rect l="l" t="t" r="r" b="b"/>
              <a:pathLst>
                <a:path w="4819101" h="684153">
                  <a:moveTo>
                    <a:pt x="0" y="0"/>
                  </a:moveTo>
                  <a:lnTo>
                    <a:pt x="4819101" y="0"/>
                  </a:lnTo>
                  <a:lnTo>
                    <a:pt x="4819101" y="684153"/>
                  </a:lnTo>
                  <a:lnTo>
                    <a:pt x="0" y="684153"/>
                  </a:lnTo>
                  <a:close/>
                </a:path>
              </a:pathLst>
            </a:custGeom>
            <a:solidFill>
              <a:srgbClr val="004AAD"/>
            </a:solidFill>
          </p:spPr>
          <p:txBody>
            <a:bodyPr/>
            <a:lstStyle/>
            <a:p>
              <a:endParaRPr lang="en-ID"/>
            </a:p>
          </p:txBody>
        </p:sp>
        <p:sp>
          <p:nvSpPr>
            <p:cNvPr id="12" name="TextBox 12"/>
            <p:cNvSpPr txBox="1"/>
            <p:nvPr/>
          </p:nvSpPr>
          <p:spPr>
            <a:xfrm>
              <a:off x="0" y="-38100"/>
              <a:ext cx="4819101" cy="722253"/>
            </a:xfrm>
            <a:prstGeom prst="rect">
              <a:avLst/>
            </a:prstGeom>
          </p:spPr>
          <p:txBody>
            <a:bodyPr lIns="50800" tIns="50800" rIns="50800" bIns="50800" rtlCol="0" anchor="ctr"/>
            <a:lstStyle/>
            <a:p>
              <a:pPr algn="ctr">
                <a:lnSpc>
                  <a:spcPts val="3358"/>
                </a:lnSpc>
              </a:pPr>
              <a:endParaRPr/>
            </a:p>
          </p:txBody>
        </p:sp>
      </p:grpSp>
      <p:sp>
        <p:nvSpPr>
          <p:cNvPr id="13" name="Freeform 13"/>
          <p:cNvSpPr/>
          <p:nvPr/>
        </p:nvSpPr>
        <p:spPr>
          <a:xfrm>
            <a:off x="457201" y="259763"/>
            <a:ext cx="2590800" cy="1821646"/>
          </a:xfrm>
          <a:custGeom>
            <a:avLst/>
            <a:gdLst/>
            <a:ahLst/>
            <a:cxnLst/>
            <a:rect l="l" t="t" r="r" b="b"/>
            <a:pathLst>
              <a:path w="3261353" h="2560162">
                <a:moveTo>
                  <a:pt x="0" y="0"/>
                </a:moveTo>
                <a:lnTo>
                  <a:pt x="3261353" y="0"/>
                </a:lnTo>
                <a:lnTo>
                  <a:pt x="3261353" y="2560163"/>
                </a:lnTo>
                <a:lnTo>
                  <a:pt x="0" y="2560163"/>
                </a:lnTo>
                <a:lnTo>
                  <a:pt x="0" y="0"/>
                </a:lnTo>
                <a:close/>
              </a:path>
            </a:pathLst>
          </a:custGeom>
          <a:blipFill>
            <a:blip r:embed="rId3"/>
            <a:stretch>
              <a:fillRect/>
            </a:stretch>
          </a:blipFill>
        </p:spPr>
        <p:txBody>
          <a:bodyPr/>
          <a:lstStyle/>
          <a:p>
            <a:endParaRPr lang="en-ID"/>
          </a:p>
        </p:txBody>
      </p:sp>
      <p:sp>
        <p:nvSpPr>
          <p:cNvPr id="15" name="Freeform 15"/>
          <p:cNvSpPr/>
          <p:nvPr/>
        </p:nvSpPr>
        <p:spPr>
          <a:xfrm flipH="1">
            <a:off x="16235743" y="8151434"/>
            <a:ext cx="2052257" cy="2057400"/>
          </a:xfrm>
          <a:custGeom>
            <a:avLst/>
            <a:gdLst/>
            <a:ahLst/>
            <a:cxnLst/>
            <a:rect l="l" t="t" r="r" b="b"/>
            <a:pathLst>
              <a:path w="2052257" h="2057400">
                <a:moveTo>
                  <a:pt x="2052257" y="0"/>
                </a:moveTo>
                <a:lnTo>
                  <a:pt x="0" y="0"/>
                </a:lnTo>
                <a:lnTo>
                  <a:pt x="0" y="2057400"/>
                </a:lnTo>
                <a:lnTo>
                  <a:pt x="2052257" y="2057400"/>
                </a:lnTo>
                <a:lnTo>
                  <a:pt x="20522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6" name="TextBox 16"/>
          <p:cNvSpPr txBox="1"/>
          <p:nvPr/>
        </p:nvSpPr>
        <p:spPr>
          <a:xfrm>
            <a:off x="4283160" y="808856"/>
            <a:ext cx="9721680" cy="700513"/>
          </a:xfrm>
          <a:prstGeom prst="rect">
            <a:avLst/>
          </a:prstGeom>
        </p:spPr>
        <p:txBody>
          <a:bodyPr wrap="square" lIns="0" tIns="0" rIns="0" bIns="0" rtlCol="0" anchor="t">
            <a:spAutoFit/>
          </a:bodyPr>
          <a:lstStyle/>
          <a:p>
            <a:pPr algn="ctr">
              <a:lnSpc>
                <a:spcPts val="5880"/>
              </a:lnSpc>
            </a:pPr>
            <a:r>
              <a:rPr lang="en-US" sz="4200" dirty="0" err="1">
                <a:solidFill>
                  <a:srgbClr val="FFFFFF"/>
                </a:solidFill>
                <a:latin typeface="Montserrat Bold"/>
              </a:rPr>
              <a:t>Fungsi</a:t>
            </a:r>
            <a:r>
              <a:rPr lang="en-US" sz="4200" dirty="0">
                <a:solidFill>
                  <a:srgbClr val="FFFFFF"/>
                </a:solidFill>
                <a:latin typeface="Montserrat Bold"/>
              </a:rPr>
              <a:t> </a:t>
            </a:r>
            <a:r>
              <a:rPr lang="en-US" sz="4200" dirty="0" err="1">
                <a:solidFill>
                  <a:srgbClr val="FFFFFF"/>
                </a:solidFill>
                <a:latin typeface="Montserrat Bold"/>
              </a:rPr>
              <a:t>Batimetri</a:t>
            </a:r>
            <a:endParaRPr lang="en-US" sz="4200" dirty="0">
              <a:solidFill>
                <a:srgbClr val="FFFFFF"/>
              </a:solidFill>
              <a:latin typeface="Montserrat Bold"/>
            </a:endParaRPr>
          </a:p>
        </p:txBody>
      </p:sp>
      <p:sp>
        <p:nvSpPr>
          <p:cNvPr id="18" name="TextBox 17">
            <a:extLst>
              <a:ext uri="{FF2B5EF4-FFF2-40B4-BE49-F238E27FC236}">
                <a16:creationId xmlns:a16="http://schemas.microsoft.com/office/drawing/2014/main" id="{F9726724-D22A-E8C8-4D59-5FF5661DE46D}"/>
              </a:ext>
            </a:extLst>
          </p:cNvPr>
          <p:cNvSpPr txBox="1"/>
          <p:nvPr/>
        </p:nvSpPr>
        <p:spPr>
          <a:xfrm>
            <a:off x="304801" y="2095500"/>
            <a:ext cx="15930942" cy="8217634"/>
          </a:xfrm>
          <a:prstGeom prst="rect">
            <a:avLst/>
          </a:prstGeom>
          <a:noFill/>
        </p:spPr>
        <p:txBody>
          <a:bodyPr wrap="square">
            <a:spAutoFit/>
          </a:bodyPr>
          <a:lstStyle/>
          <a:p>
            <a:pPr marL="365125" indent="-365125" algn="just">
              <a:buFont typeface="+mj-lt"/>
              <a:buAutoNum type="arabicPeriod"/>
            </a:pPr>
            <a:r>
              <a:rPr lang="en-ID" sz="2400" dirty="0" err="1"/>
              <a:t>Keselamatan</a:t>
            </a:r>
            <a:r>
              <a:rPr lang="en-ID" sz="2400" dirty="0"/>
              <a:t> Pelayaran:</a:t>
            </a:r>
          </a:p>
          <a:p>
            <a:pPr marL="365125" algn="just"/>
            <a:r>
              <a:rPr lang="en-ID" sz="2400" dirty="0" err="1"/>
              <a:t>Dengan</a:t>
            </a:r>
            <a:r>
              <a:rPr lang="en-ID" sz="2400" dirty="0"/>
              <a:t> </a:t>
            </a:r>
            <a:r>
              <a:rPr lang="en-ID" sz="2400" dirty="0" err="1"/>
              <a:t>menyediakan</a:t>
            </a:r>
            <a:r>
              <a:rPr lang="en-ID" sz="2400" dirty="0"/>
              <a:t> </a:t>
            </a:r>
            <a:r>
              <a:rPr lang="en-ID" sz="2400" dirty="0" err="1"/>
              <a:t>informasi</a:t>
            </a:r>
            <a:r>
              <a:rPr lang="en-ID" sz="2400" dirty="0"/>
              <a:t> </a:t>
            </a:r>
            <a:r>
              <a:rPr lang="en-ID" sz="2400" dirty="0" err="1"/>
              <a:t>mendetail</a:t>
            </a:r>
            <a:r>
              <a:rPr lang="en-ID" sz="2400" dirty="0"/>
              <a:t> </a:t>
            </a:r>
            <a:r>
              <a:rPr lang="en-ID" sz="2400" dirty="0" err="1"/>
              <a:t>tentang</a:t>
            </a:r>
            <a:r>
              <a:rPr lang="en-ID" sz="2400" dirty="0"/>
              <a:t> </a:t>
            </a:r>
            <a:r>
              <a:rPr lang="en-ID" sz="2400" dirty="0" err="1"/>
              <a:t>kedalaman</a:t>
            </a:r>
            <a:r>
              <a:rPr lang="en-ID" sz="2400" dirty="0"/>
              <a:t> dan </a:t>
            </a:r>
            <a:r>
              <a:rPr lang="en-ID" sz="2400" dirty="0" err="1"/>
              <a:t>fitur</a:t>
            </a:r>
            <a:r>
              <a:rPr lang="en-ID" sz="2400" dirty="0"/>
              <a:t> </a:t>
            </a:r>
            <a:r>
              <a:rPr lang="en-ID" sz="2400" dirty="0" err="1"/>
              <a:t>dasar</a:t>
            </a:r>
            <a:r>
              <a:rPr lang="en-ID" sz="2400" dirty="0"/>
              <a:t> </a:t>
            </a:r>
            <a:r>
              <a:rPr lang="en-ID" sz="2400" dirty="0" err="1"/>
              <a:t>laut</a:t>
            </a:r>
            <a:r>
              <a:rPr lang="en-ID" sz="2400" dirty="0"/>
              <a:t>, </a:t>
            </a:r>
            <a:r>
              <a:rPr lang="en-ID" sz="2400" dirty="0" err="1"/>
              <a:t>Batimetri</a:t>
            </a:r>
            <a:r>
              <a:rPr lang="en-ID" sz="2400" dirty="0"/>
              <a:t> </a:t>
            </a:r>
            <a:r>
              <a:rPr lang="en-ID" sz="2400" dirty="0" err="1"/>
              <a:t>membantu</a:t>
            </a:r>
            <a:r>
              <a:rPr lang="en-ID" sz="2400" dirty="0"/>
              <a:t> </a:t>
            </a:r>
            <a:r>
              <a:rPr lang="en-ID" sz="2400" dirty="0" err="1"/>
              <a:t>dalam</a:t>
            </a:r>
            <a:r>
              <a:rPr lang="en-ID" sz="2400" dirty="0"/>
              <a:t> </a:t>
            </a:r>
            <a:r>
              <a:rPr lang="en-ID" sz="2400" dirty="0" err="1"/>
              <a:t>menghindari</a:t>
            </a:r>
            <a:r>
              <a:rPr lang="en-ID" sz="2400" dirty="0"/>
              <a:t> </a:t>
            </a:r>
            <a:r>
              <a:rPr lang="en-ID" sz="2400" dirty="0" err="1"/>
              <a:t>kecelakaan</a:t>
            </a:r>
            <a:r>
              <a:rPr lang="en-ID" sz="2400" dirty="0"/>
              <a:t> </a:t>
            </a:r>
            <a:r>
              <a:rPr lang="en-ID" sz="2400" dirty="0" err="1"/>
              <a:t>laut</a:t>
            </a:r>
            <a:r>
              <a:rPr lang="en-ID" sz="2400" dirty="0"/>
              <a:t>. </a:t>
            </a:r>
            <a:r>
              <a:rPr lang="en-ID" sz="2400" dirty="0" err="1"/>
              <a:t>Informasi</a:t>
            </a:r>
            <a:r>
              <a:rPr lang="en-ID" sz="2400" dirty="0"/>
              <a:t> </a:t>
            </a:r>
            <a:r>
              <a:rPr lang="en-ID" sz="2400" dirty="0" err="1"/>
              <a:t>ini</a:t>
            </a:r>
            <a:r>
              <a:rPr lang="en-ID" sz="2400" dirty="0"/>
              <a:t> </a:t>
            </a:r>
            <a:r>
              <a:rPr lang="en-ID" sz="2400" dirty="0" err="1"/>
              <a:t>penting</a:t>
            </a:r>
            <a:r>
              <a:rPr lang="en-ID" sz="2400" dirty="0"/>
              <a:t> </a:t>
            </a:r>
            <a:r>
              <a:rPr lang="en-ID" sz="2400" dirty="0" err="1"/>
              <a:t>untuk</a:t>
            </a:r>
            <a:r>
              <a:rPr lang="en-ID" sz="2400" dirty="0"/>
              <a:t> </a:t>
            </a:r>
            <a:r>
              <a:rPr lang="en-ID" sz="2400" dirty="0" err="1"/>
              <a:t>menghindari</a:t>
            </a:r>
            <a:r>
              <a:rPr lang="en-ID" sz="2400" dirty="0"/>
              <a:t> grounding (</a:t>
            </a:r>
            <a:r>
              <a:rPr lang="en-ID" sz="2400" dirty="0" err="1"/>
              <a:t>terdampar</a:t>
            </a:r>
            <a:r>
              <a:rPr lang="en-ID" sz="2400" dirty="0"/>
              <a:t>) dan </a:t>
            </a:r>
            <a:r>
              <a:rPr lang="en-ID" sz="2400" dirty="0" err="1"/>
              <a:t>tabrakan</a:t>
            </a:r>
            <a:r>
              <a:rPr lang="en-ID" sz="2400" dirty="0"/>
              <a:t> </a:t>
            </a:r>
            <a:r>
              <a:rPr lang="en-ID" sz="2400" dirty="0" err="1"/>
              <a:t>dengan</a:t>
            </a:r>
            <a:r>
              <a:rPr lang="en-ID" sz="2400" dirty="0"/>
              <a:t> </a:t>
            </a:r>
            <a:r>
              <a:rPr lang="en-ID" sz="2400" dirty="0" err="1"/>
              <a:t>objek</a:t>
            </a:r>
            <a:r>
              <a:rPr lang="en-ID" sz="2400" dirty="0"/>
              <a:t> </a:t>
            </a:r>
            <a:r>
              <a:rPr lang="en-ID" sz="2400" dirty="0" err="1"/>
              <a:t>bawah</a:t>
            </a:r>
            <a:r>
              <a:rPr lang="en-ID" sz="2400" dirty="0"/>
              <a:t> air.</a:t>
            </a:r>
          </a:p>
          <a:p>
            <a:pPr algn="just"/>
            <a:endParaRPr lang="en-ID" sz="2400" dirty="0"/>
          </a:p>
          <a:p>
            <a:pPr marL="365125" indent="-365125" algn="just">
              <a:buFont typeface="+mj-lt"/>
              <a:buAutoNum type="arabicPeriod" startAt="2"/>
            </a:pPr>
            <a:r>
              <a:rPr lang="en-ID" sz="2400" dirty="0" err="1"/>
              <a:t>Pemetaan</a:t>
            </a:r>
            <a:r>
              <a:rPr lang="en-ID" sz="2400" dirty="0"/>
              <a:t> dan Charting:</a:t>
            </a:r>
          </a:p>
          <a:p>
            <a:pPr marL="365125" algn="just"/>
            <a:r>
              <a:rPr lang="en-ID" sz="2400" dirty="0" err="1"/>
              <a:t>Batimetri</a:t>
            </a:r>
            <a:r>
              <a:rPr lang="en-ID" sz="2400" dirty="0"/>
              <a:t> </a:t>
            </a:r>
            <a:r>
              <a:rPr lang="en-ID" sz="2400" dirty="0" err="1"/>
              <a:t>menyediakan</a:t>
            </a:r>
            <a:r>
              <a:rPr lang="en-ID" sz="2400" dirty="0"/>
              <a:t> data </a:t>
            </a:r>
            <a:r>
              <a:rPr lang="en-ID" sz="2400" dirty="0" err="1"/>
              <a:t>untuk</a:t>
            </a:r>
            <a:r>
              <a:rPr lang="en-ID" sz="2400" dirty="0"/>
              <a:t> </a:t>
            </a:r>
            <a:r>
              <a:rPr lang="en-ID" sz="2400" dirty="0" err="1"/>
              <a:t>pembuatan</a:t>
            </a:r>
            <a:r>
              <a:rPr lang="en-ID" sz="2400" dirty="0"/>
              <a:t> dan </a:t>
            </a:r>
            <a:r>
              <a:rPr lang="en-ID" sz="2400" dirty="0" err="1"/>
              <a:t>pemeliharaan</a:t>
            </a:r>
            <a:r>
              <a:rPr lang="en-ID" sz="2400" dirty="0"/>
              <a:t> </a:t>
            </a:r>
            <a:r>
              <a:rPr lang="en-ID" sz="2400" dirty="0" err="1"/>
              <a:t>peta</a:t>
            </a:r>
            <a:r>
              <a:rPr lang="en-ID" sz="2400" dirty="0"/>
              <a:t> </a:t>
            </a:r>
            <a:r>
              <a:rPr lang="en-ID" sz="2400" dirty="0" err="1"/>
              <a:t>laut</a:t>
            </a:r>
            <a:r>
              <a:rPr lang="en-ID" sz="2400" dirty="0"/>
              <a:t> yang </a:t>
            </a:r>
            <a:r>
              <a:rPr lang="en-ID" sz="2400" dirty="0" err="1"/>
              <a:t>digunakan</a:t>
            </a:r>
            <a:r>
              <a:rPr lang="en-ID" sz="2400" dirty="0"/>
              <a:t> oleh </a:t>
            </a:r>
            <a:r>
              <a:rPr lang="en-ID" sz="2400" dirty="0" err="1"/>
              <a:t>kapal</a:t>
            </a:r>
            <a:r>
              <a:rPr lang="en-ID" sz="2400" dirty="0"/>
              <a:t> </a:t>
            </a:r>
            <a:r>
              <a:rPr lang="en-ID" sz="2400" dirty="0" err="1"/>
              <a:t>untuk</a:t>
            </a:r>
            <a:r>
              <a:rPr lang="en-ID" sz="2400" dirty="0"/>
              <a:t> </a:t>
            </a:r>
            <a:r>
              <a:rPr lang="en-ID" sz="2400" dirty="0" err="1"/>
              <a:t>navigasi</a:t>
            </a:r>
            <a:r>
              <a:rPr lang="en-ID" sz="2400" dirty="0"/>
              <a:t>. Peta </a:t>
            </a:r>
            <a:r>
              <a:rPr lang="en-ID" sz="2400" dirty="0" err="1"/>
              <a:t>ini</a:t>
            </a:r>
            <a:r>
              <a:rPr lang="en-ID" sz="2400" dirty="0"/>
              <a:t> </a:t>
            </a:r>
            <a:r>
              <a:rPr lang="en-ID" sz="2400" dirty="0" err="1"/>
              <a:t>mencakup</a:t>
            </a:r>
            <a:r>
              <a:rPr lang="en-ID" sz="2400" dirty="0"/>
              <a:t> </a:t>
            </a:r>
            <a:r>
              <a:rPr lang="en-ID" sz="2400" dirty="0" err="1"/>
              <a:t>informasi</a:t>
            </a:r>
            <a:r>
              <a:rPr lang="en-ID" sz="2400" dirty="0"/>
              <a:t> </a:t>
            </a:r>
            <a:r>
              <a:rPr lang="en-ID" sz="2400" dirty="0" err="1"/>
              <a:t>kedalaman</a:t>
            </a:r>
            <a:r>
              <a:rPr lang="en-ID" sz="2400" dirty="0"/>
              <a:t>, </a:t>
            </a:r>
            <a:r>
              <a:rPr lang="en-ID" sz="2400" dirty="0" err="1"/>
              <a:t>kontur</a:t>
            </a:r>
            <a:r>
              <a:rPr lang="en-ID" sz="2400" dirty="0"/>
              <a:t> </a:t>
            </a:r>
            <a:r>
              <a:rPr lang="en-ID" sz="2400" dirty="0" err="1"/>
              <a:t>dasar</a:t>
            </a:r>
            <a:r>
              <a:rPr lang="en-ID" sz="2400" dirty="0"/>
              <a:t> </a:t>
            </a:r>
            <a:r>
              <a:rPr lang="en-ID" sz="2400" dirty="0" err="1"/>
              <a:t>laut</a:t>
            </a:r>
            <a:r>
              <a:rPr lang="en-ID" sz="2400" dirty="0"/>
              <a:t>, dan </a:t>
            </a:r>
            <a:r>
              <a:rPr lang="en-ID" sz="2400" dirty="0" err="1"/>
              <a:t>fitur</a:t>
            </a:r>
            <a:r>
              <a:rPr lang="en-ID" sz="2400" dirty="0"/>
              <a:t> </a:t>
            </a:r>
            <a:r>
              <a:rPr lang="en-ID" sz="2400" dirty="0" err="1"/>
              <a:t>penting</a:t>
            </a:r>
            <a:r>
              <a:rPr lang="en-ID" sz="2400" dirty="0"/>
              <a:t> </a:t>
            </a:r>
            <a:r>
              <a:rPr lang="en-ID" sz="2400" dirty="0" err="1"/>
              <a:t>lainnya</a:t>
            </a:r>
            <a:r>
              <a:rPr lang="en-ID" sz="2400" dirty="0"/>
              <a:t>.</a:t>
            </a:r>
          </a:p>
          <a:p>
            <a:pPr algn="just"/>
            <a:endParaRPr lang="en-ID" sz="2400" dirty="0"/>
          </a:p>
          <a:p>
            <a:pPr marL="365125" indent="-365125" algn="just">
              <a:buFont typeface="+mj-lt"/>
              <a:buAutoNum type="arabicPeriod" startAt="3"/>
            </a:pPr>
            <a:r>
              <a:rPr lang="en-ID" sz="2400" dirty="0" err="1"/>
              <a:t>Manajemen</a:t>
            </a:r>
            <a:r>
              <a:rPr lang="en-ID" sz="2400" dirty="0"/>
              <a:t> </a:t>
            </a:r>
            <a:r>
              <a:rPr lang="en-ID" sz="2400" dirty="0" err="1"/>
              <a:t>Sumber</a:t>
            </a:r>
            <a:r>
              <a:rPr lang="en-ID" sz="2400" dirty="0"/>
              <a:t> Daya </a:t>
            </a:r>
            <a:r>
              <a:rPr lang="en-ID" sz="2400" dirty="0" err="1"/>
              <a:t>Laut</a:t>
            </a:r>
            <a:r>
              <a:rPr lang="en-ID" sz="2400" dirty="0"/>
              <a:t>:</a:t>
            </a:r>
          </a:p>
          <a:p>
            <a:pPr marL="365125" algn="just"/>
            <a:r>
              <a:rPr lang="en-ID" sz="2400" dirty="0" err="1"/>
              <a:t>Batimetri</a:t>
            </a:r>
            <a:r>
              <a:rPr lang="en-ID" sz="2400" dirty="0"/>
              <a:t> </a:t>
            </a:r>
            <a:r>
              <a:rPr lang="en-ID" sz="2400" dirty="0" err="1"/>
              <a:t>membantu</a:t>
            </a:r>
            <a:r>
              <a:rPr lang="en-ID" sz="2400" dirty="0"/>
              <a:t> </a:t>
            </a:r>
            <a:r>
              <a:rPr lang="en-ID" sz="2400" dirty="0" err="1"/>
              <a:t>dalam</a:t>
            </a:r>
            <a:r>
              <a:rPr lang="en-ID" sz="2400" dirty="0"/>
              <a:t> </a:t>
            </a:r>
            <a:r>
              <a:rPr lang="en-ID" sz="2400" dirty="0" err="1"/>
              <a:t>manajemen</a:t>
            </a:r>
            <a:r>
              <a:rPr lang="en-ID" sz="2400" dirty="0"/>
              <a:t> dan </a:t>
            </a:r>
            <a:r>
              <a:rPr lang="en-ID" sz="2400" dirty="0" err="1"/>
              <a:t>konservasi</a:t>
            </a:r>
            <a:r>
              <a:rPr lang="en-ID" sz="2400" dirty="0"/>
              <a:t> </a:t>
            </a:r>
            <a:r>
              <a:rPr lang="en-ID" sz="2400" dirty="0" err="1"/>
              <a:t>sumber</a:t>
            </a:r>
            <a:r>
              <a:rPr lang="en-ID" sz="2400" dirty="0"/>
              <a:t> </a:t>
            </a:r>
            <a:r>
              <a:rPr lang="en-ID" sz="2400" dirty="0" err="1"/>
              <a:t>daya</a:t>
            </a:r>
            <a:r>
              <a:rPr lang="en-ID" sz="2400" dirty="0"/>
              <a:t> </a:t>
            </a:r>
            <a:r>
              <a:rPr lang="en-ID" sz="2400" dirty="0" err="1"/>
              <a:t>laut</a:t>
            </a:r>
            <a:r>
              <a:rPr lang="en-ID" sz="2400" dirty="0"/>
              <a:t>. </a:t>
            </a:r>
            <a:r>
              <a:rPr lang="en-ID" sz="2400" dirty="0" err="1"/>
              <a:t>Misalnya</a:t>
            </a:r>
            <a:r>
              <a:rPr lang="en-ID" sz="2400" dirty="0"/>
              <a:t>, </a:t>
            </a:r>
            <a:r>
              <a:rPr lang="en-ID" sz="2400" dirty="0" err="1"/>
              <a:t>dalam</a:t>
            </a:r>
            <a:r>
              <a:rPr lang="en-ID" sz="2400" dirty="0"/>
              <a:t> </a:t>
            </a:r>
            <a:r>
              <a:rPr lang="en-ID" sz="2400" dirty="0" err="1"/>
              <a:t>menentukan</a:t>
            </a:r>
            <a:r>
              <a:rPr lang="en-ID" sz="2400" dirty="0"/>
              <a:t> </a:t>
            </a:r>
            <a:r>
              <a:rPr lang="en-ID" sz="2400" dirty="0" err="1"/>
              <a:t>lokasi</a:t>
            </a:r>
            <a:r>
              <a:rPr lang="en-ID" sz="2400" dirty="0"/>
              <a:t> </a:t>
            </a:r>
            <a:r>
              <a:rPr lang="en-ID" sz="2400" dirty="0" err="1"/>
              <a:t>potensial</a:t>
            </a:r>
            <a:r>
              <a:rPr lang="en-ID" sz="2400" dirty="0"/>
              <a:t> </a:t>
            </a:r>
            <a:r>
              <a:rPr lang="en-ID" sz="2400" dirty="0" err="1"/>
              <a:t>untuk</a:t>
            </a:r>
            <a:r>
              <a:rPr lang="en-ID" sz="2400" dirty="0"/>
              <a:t> </a:t>
            </a:r>
            <a:r>
              <a:rPr lang="en-ID" sz="2400" dirty="0" err="1"/>
              <a:t>penangkapan</a:t>
            </a:r>
            <a:r>
              <a:rPr lang="en-ID" sz="2400" dirty="0"/>
              <a:t> ikan dan </a:t>
            </a:r>
            <a:r>
              <a:rPr lang="en-ID" sz="2400" dirty="0" err="1"/>
              <a:t>pengelolaan</a:t>
            </a:r>
            <a:r>
              <a:rPr lang="en-ID" sz="2400" dirty="0"/>
              <a:t> habitat </a:t>
            </a:r>
            <a:r>
              <a:rPr lang="en-ID" sz="2400" dirty="0" err="1"/>
              <a:t>laut</a:t>
            </a:r>
            <a:r>
              <a:rPr lang="en-ID" sz="2400" dirty="0"/>
              <a:t> yang </a:t>
            </a:r>
            <a:r>
              <a:rPr lang="en-ID" sz="2400" dirty="0" err="1"/>
              <a:t>sensitif</a:t>
            </a:r>
            <a:r>
              <a:rPr lang="en-ID" sz="2400" dirty="0"/>
              <a:t>.</a:t>
            </a:r>
          </a:p>
          <a:p>
            <a:pPr algn="just"/>
            <a:endParaRPr lang="en-ID" sz="2400" dirty="0"/>
          </a:p>
          <a:p>
            <a:pPr marL="365125" indent="-365125" algn="just">
              <a:buFont typeface="+mj-lt"/>
              <a:buAutoNum type="arabicPeriod" startAt="4"/>
            </a:pPr>
            <a:r>
              <a:rPr lang="en-ID" sz="2400" dirty="0" err="1"/>
              <a:t>Mitigasi</a:t>
            </a:r>
            <a:r>
              <a:rPr lang="en-ID" sz="2400" dirty="0"/>
              <a:t> </a:t>
            </a:r>
            <a:r>
              <a:rPr lang="en-ID" sz="2400" dirty="0" err="1"/>
              <a:t>Risiko</a:t>
            </a:r>
            <a:r>
              <a:rPr lang="en-ID" sz="2400" dirty="0"/>
              <a:t> </a:t>
            </a:r>
            <a:r>
              <a:rPr lang="en-ID" sz="2400" dirty="0" err="1"/>
              <a:t>Bencana</a:t>
            </a:r>
            <a:r>
              <a:rPr lang="en-ID" sz="2400" dirty="0"/>
              <a:t>:</a:t>
            </a:r>
          </a:p>
          <a:p>
            <a:pPr marL="365125" algn="just"/>
            <a:r>
              <a:rPr lang="en-ID" sz="2400" dirty="0"/>
              <a:t>Data </a:t>
            </a:r>
            <a:r>
              <a:rPr lang="en-ID" sz="2400" dirty="0" err="1"/>
              <a:t>Batimetri</a:t>
            </a:r>
            <a:r>
              <a:rPr lang="en-ID" sz="2400" dirty="0"/>
              <a:t> </a:t>
            </a:r>
            <a:r>
              <a:rPr lang="en-ID" sz="2400" dirty="0" err="1"/>
              <a:t>membantu</a:t>
            </a:r>
            <a:r>
              <a:rPr lang="en-ID" sz="2400" dirty="0"/>
              <a:t> </a:t>
            </a:r>
            <a:r>
              <a:rPr lang="en-ID" sz="2400" dirty="0" err="1"/>
              <a:t>dalam</a:t>
            </a:r>
            <a:r>
              <a:rPr lang="en-ID" sz="2400" dirty="0"/>
              <a:t> </a:t>
            </a:r>
            <a:r>
              <a:rPr lang="en-ID" sz="2400" dirty="0" err="1"/>
              <a:t>penilaian</a:t>
            </a:r>
            <a:r>
              <a:rPr lang="en-ID" sz="2400" dirty="0"/>
              <a:t> </a:t>
            </a:r>
            <a:r>
              <a:rPr lang="en-ID" sz="2400" dirty="0" err="1"/>
              <a:t>risiko</a:t>
            </a:r>
            <a:r>
              <a:rPr lang="en-ID" sz="2400" dirty="0"/>
              <a:t> dan </a:t>
            </a:r>
            <a:r>
              <a:rPr lang="en-ID" sz="2400" dirty="0" err="1"/>
              <a:t>mitigasi</a:t>
            </a:r>
            <a:r>
              <a:rPr lang="en-ID" sz="2400" dirty="0"/>
              <a:t> </a:t>
            </a:r>
            <a:r>
              <a:rPr lang="en-ID" sz="2400" dirty="0" err="1"/>
              <a:t>bencana</a:t>
            </a:r>
            <a:r>
              <a:rPr lang="en-ID" sz="2400" dirty="0"/>
              <a:t> </a:t>
            </a:r>
            <a:r>
              <a:rPr lang="en-ID" sz="2400" dirty="0" err="1"/>
              <a:t>alam</a:t>
            </a:r>
            <a:r>
              <a:rPr lang="en-ID" sz="2400" dirty="0"/>
              <a:t> </a:t>
            </a:r>
            <a:r>
              <a:rPr lang="en-ID" sz="2400" dirty="0" err="1"/>
              <a:t>seperti</a:t>
            </a:r>
            <a:r>
              <a:rPr lang="en-ID" sz="2400" dirty="0"/>
              <a:t> tsunami dan </a:t>
            </a:r>
            <a:r>
              <a:rPr lang="en-ID" sz="2400" dirty="0" err="1"/>
              <a:t>longsor</a:t>
            </a:r>
            <a:r>
              <a:rPr lang="en-ID" sz="2400" dirty="0"/>
              <a:t> </a:t>
            </a:r>
            <a:r>
              <a:rPr lang="en-ID" sz="2400" dirty="0" err="1"/>
              <a:t>bawah</a:t>
            </a:r>
            <a:r>
              <a:rPr lang="en-ID" sz="2400" dirty="0"/>
              <a:t> </a:t>
            </a:r>
            <a:r>
              <a:rPr lang="en-ID" sz="2400" dirty="0" err="1"/>
              <a:t>laut</a:t>
            </a:r>
            <a:r>
              <a:rPr lang="en-ID" sz="2400" dirty="0"/>
              <a:t>. </a:t>
            </a:r>
            <a:r>
              <a:rPr lang="en-ID" sz="2400" dirty="0" err="1"/>
              <a:t>Dengan</a:t>
            </a:r>
            <a:r>
              <a:rPr lang="en-ID" sz="2400" dirty="0"/>
              <a:t> </a:t>
            </a:r>
            <a:r>
              <a:rPr lang="en-ID" sz="2400" dirty="0" err="1"/>
              <a:t>memahami</a:t>
            </a:r>
            <a:r>
              <a:rPr lang="en-ID" sz="2400" dirty="0"/>
              <a:t> </a:t>
            </a:r>
            <a:r>
              <a:rPr lang="en-ID" sz="2400" dirty="0" err="1"/>
              <a:t>topografi</a:t>
            </a:r>
            <a:r>
              <a:rPr lang="en-ID" sz="2400" dirty="0"/>
              <a:t> </a:t>
            </a:r>
            <a:r>
              <a:rPr lang="en-ID" sz="2400" dirty="0" err="1"/>
              <a:t>dasar</a:t>
            </a:r>
            <a:r>
              <a:rPr lang="en-ID" sz="2400" dirty="0"/>
              <a:t> </a:t>
            </a:r>
            <a:r>
              <a:rPr lang="en-ID" sz="2400" dirty="0" err="1"/>
              <a:t>laut</a:t>
            </a:r>
            <a:r>
              <a:rPr lang="en-ID" sz="2400" dirty="0"/>
              <a:t>, </a:t>
            </a:r>
            <a:r>
              <a:rPr lang="en-ID" sz="2400" dirty="0" err="1"/>
              <a:t>ahli</a:t>
            </a:r>
            <a:r>
              <a:rPr lang="en-ID" sz="2400" dirty="0"/>
              <a:t> </a:t>
            </a:r>
            <a:r>
              <a:rPr lang="en-ID" sz="2400" dirty="0" err="1"/>
              <a:t>dapat</a:t>
            </a:r>
            <a:r>
              <a:rPr lang="en-ID" sz="2400" dirty="0"/>
              <a:t> </a:t>
            </a:r>
            <a:r>
              <a:rPr lang="en-ID" sz="2400" dirty="0" err="1"/>
              <a:t>memprediksi</a:t>
            </a:r>
            <a:r>
              <a:rPr lang="en-ID" sz="2400" dirty="0"/>
              <a:t> dan </a:t>
            </a:r>
            <a:r>
              <a:rPr lang="en-ID" sz="2400" dirty="0" err="1"/>
              <a:t>mengurangi</a:t>
            </a:r>
            <a:r>
              <a:rPr lang="en-ID" sz="2400" dirty="0"/>
              <a:t> </a:t>
            </a:r>
            <a:r>
              <a:rPr lang="en-ID" sz="2400" dirty="0" err="1"/>
              <a:t>dampak</a:t>
            </a:r>
            <a:r>
              <a:rPr lang="en-ID" sz="2400" dirty="0"/>
              <a:t> </a:t>
            </a:r>
            <a:r>
              <a:rPr lang="en-ID" sz="2400" dirty="0" err="1"/>
              <a:t>potensial</a:t>
            </a:r>
            <a:r>
              <a:rPr lang="en-ID" sz="2400" dirty="0"/>
              <a:t> </a:t>
            </a:r>
            <a:r>
              <a:rPr lang="en-ID" sz="2400" dirty="0" err="1"/>
              <a:t>dari</a:t>
            </a:r>
            <a:r>
              <a:rPr lang="en-ID" sz="2400" dirty="0"/>
              <a:t> </a:t>
            </a:r>
            <a:r>
              <a:rPr lang="en-ID" sz="2400" dirty="0" err="1"/>
              <a:t>bencana</a:t>
            </a:r>
            <a:r>
              <a:rPr lang="en-ID" sz="2400" dirty="0"/>
              <a:t> </a:t>
            </a:r>
            <a:r>
              <a:rPr lang="en-ID" sz="2400" dirty="0" err="1"/>
              <a:t>tersebut</a:t>
            </a:r>
            <a:r>
              <a:rPr lang="en-ID" sz="2400" dirty="0"/>
              <a:t>.</a:t>
            </a:r>
          </a:p>
          <a:p>
            <a:pPr algn="just"/>
            <a:endParaRPr lang="en-ID" sz="2400" dirty="0"/>
          </a:p>
          <a:p>
            <a:pPr marL="365125" indent="-365125" algn="just">
              <a:buFont typeface="+mj-lt"/>
              <a:buAutoNum type="arabicPeriod" startAt="5"/>
            </a:pPr>
            <a:r>
              <a:rPr lang="en-ID" sz="2400" dirty="0" err="1"/>
              <a:t>Dukungan</a:t>
            </a:r>
            <a:r>
              <a:rPr lang="en-ID" sz="2400" dirty="0"/>
              <a:t> </a:t>
            </a:r>
            <a:r>
              <a:rPr lang="en-ID" sz="2400" dirty="0" err="1"/>
              <a:t>Operasional</a:t>
            </a:r>
            <a:r>
              <a:rPr lang="en-ID" sz="2400" dirty="0"/>
              <a:t>:</a:t>
            </a:r>
          </a:p>
          <a:p>
            <a:pPr marL="365125" algn="just"/>
            <a:r>
              <a:rPr lang="en-ID" sz="2400" dirty="0" err="1"/>
              <a:t>Dalam</a:t>
            </a:r>
            <a:r>
              <a:rPr lang="en-ID" sz="2400" dirty="0"/>
              <a:t> </a:t>
            </a:r>
            <a:r>
              <a:rPr lang="en-ID" sz="2400" dirty="0" err="1"/>
              <a:t>operasi</a:t>
            </a:r>
            <a:r>
              <a:rPr lang="en-ID" sz="2400" dirty="0"/>
              <a:t> </a:t>
            </a:r>
            <a:r>
              <a:rPr lang="en-ID" sz="2400" dirty="0" err="1"/>
              <a:t>maritim</a:t>
            </a:r>
            <a:r>
              <a:rPr lang="en-ID" sz="2400" dirty="0"/>
              <a:t>, </a:t>
            </a:r>
            <a:r>
              <a:rPr lang="en-ID" sz="2400" dirty="0" err="1"/>
              <a:t>seperti</a:t>
            </a:r>
            <a:r>
              <a:rPr lang="en-ID" sz="2400" dirty="0"/>
              <a:t> </a:t>
            </a:r>
            <a:r>
              <a:rPr lang="en-ID" sz="2400" dirty="0" err="1"/>
              <a:t>pengeboran</a:t>
            </a:r>
            <a:r>
              <a:rPr lang="en-ID" sz="2400" dirty="0"/>
              <a:t> </a:t>
            </a:r>
            <a:r>
              <a:rPr lang="en-ID" sz="2400" dirty="0" err="1"/>
              <a:t>minyak</a:t>
            </a:r>
            <a:r>
              <a:rPr lang="en-ID" sz="2400" dirty="0"/>
              <a:t> </a:t>
            </a:r>
            <a:r>
              <a:rPr lang="en-ID" sz="2400" dirty="0" err="1"/>
              <a:t>lepas</a:t>
            </a:r>
            <a:r>
              <a:rPr lang="en-ID" sz="2400" dirty="0"/>
              <a:t> </a:t>
            </a:r>
            <a:r>
              <a:rPr lang="en-ID" sz="2400" dirty="0" err="1"/>
              <a:t>pantai</a:t>
            </a:r>
            <a:r>
              <a:rPr lang="en-ID" sz="2400" dirty="0"/>
              <a:t> dan </a:t>
            </a:r>
            <a:r>
              <a:rPr lang="en-ID" sz="2400" dirty="0" err="1"/>
              <a:t>pemasangan</a:t>
            </a:r>
            <a:r>
              <a:rPr lang="en-ID" sz="2400" dirty="0"/>
              <a:t> </a:t>
            </a:r>
            <a:r>
              <a:rPr lang="en-ID" sz="2400" dirty="0" err="1"/>
              <a:t>kabel</a:t>
            </a:r>
            <a:r>
              <a:rPr lang="en-ID" sz="2400" dirty="0"/>
              <a:t> </a:t>
            </a:r>
            <a:r>
              <a:rPr lang="en-ID" sz="2400" dirty="0" err="1"/>
              <a:t>bawah</a:t>
            </a:r>
            <a:r>
              <a:rPr lang="en-ID" sz="2400" dirty="0"/>
              <a:t> </a:t>
            </a:r>
            <a:r>
              <a:rPr lang="en-ID" sz="2400" dirty="0" err="1"/>
              <a:t>laut</a:t>
            </a:r>
            <a:r>
              <a:rPr lang="en-ID" sz="2400" dirty="0"/>
              <a:t>, </a:t>
            </a:r>
            <a:r>
              <a:rPr lang="en-ID" sz="2400" dirty="0" err="1"/>
              <a:t>Batimetri</a:t>
            </a:r>
            <a:r>
              <a:rPr lang="en-ID" sz="2400" dirty="0"/>
              <a:t> </a:t>
            </a:r>
            <a:r>
              <a:rPr lang="en-ID" sz="2400" dirty="0" err="1"/>
              <a:t>menyediakan</a:t>
            </a:r>
            <a:r>
              <a:rPr lang="en-ID" sz="2400" dirty="0"/>
              <a:t> </a:t>
            </a:r>
            <a:r>
              <a:rPr lang="en-ID" sz="2400" dirty="0" err="1"/>
              <a:t>informasi</a:t>
            </a:r>
            <a:r>
              <a:rPr lang="en-ID" sz="2400" dirty="0"/>
              <a:t> yang </a:t>
            </a:r>
            <a:r>
              <a:rPr lang="en-ID" sz="2400" dirty="0" err="1"/>
              <a:t>diperlukan</a:t>
            </a:r>
            <a:r>
              <a:rPr lang="en-ID" sz="2400" dirty="0"/>
              <a:t> </a:t>
            </a:r>
            <a:r>
              <a:rPr lang="en-ID" sz="2400" dirty="0" err="1"/>
              <a:t>untuk</a:t>
            </a:r>
            <a:r>
              <a:rPr lang="en-ID" sz="2400" dirty="0"/>
              <a:t> </a:t>
            </a:r>
            <a:r>
              <a:rPr lang="en-ID" sz="2400" dirty="0" err="1"/>
              <a:t>operasi</a:t>
            </a:r>
            <a:r>
              <a:rPr lang="en-ID" sz="2400" dirty="0"/>
              <a:t> yang </a:t>
            </a:r>
            <a:r>
              <a:rPr lang="en-ID" sz="2400" dirty="0" err="1"/>
              <a:t>aman</a:t>
            </a:r>
            <a:r>
              <a:rPr lang="en-ID" sz="2400" dirty="0"/>
              <a:t> dan </a:t>
            </a:r>
            <a:r>
              <a:rPr lang="en-ID" sz="2400" dirty="0" err="1"/>
              <a:t>efisien</a:t>
            </a:r>
            <a:r>
              <a:rPr lang="en-ID" sz="2400" dirty="0"/>
              <a:t>.</a:t>
            </a:r>
          </a:p>
          <a:p>
            <a:pPr algn="just"/>
            <a:endParaRPr lang="en-ID" sz="2400" dirty="0"/>
          </a:p>
          <a:p>
            <a:pPr algn="just"/>
            <a:r>
              <a:rPr lang="en-ID" sz="2400" dirty="0" err="1"/>
              <a:t>Dengan</a:t>
            </a:r>
            <a:r>
              <a:rPr lang="en-ID" sz="2400" dirty="0"/>
              <a:t> </a:t>
            </a:r>
            <a:r>
              <a:rPr lang="en-ID" sz="2400" dirty="0" err="1"/>
              <a:t>demikian</a:t>
            </a:r>
            <a:r>
              <a:rPr lang="en-ID" sz="2400" dirty="0"/>
              <a:t>, </a:t>
            </a:r>
            <a:r>
              <a:rPr lang="en-ID" sz="2400" dirty="0" err="1"/>
              <a:t>Batimetri</a:t>
            </a:r>
            <a:r>
              <a:rPr lang="en-ID" sz="2400" dirty="0"/>
              <a:t> </a:t>
            </a:r>
            <a:r>
              <a:rPr lang="en-ID" sz="2400" dirty="0" err="1"/>
              <a:t>memiliki</a:t>
            </a:r>
            <a:r>
              <a:rPr lang="en-ID" sz="2400" dirty="0"/>
              <a:t> </a:t>
            </a:r>
            <a:r>
              <a:rPr lang="en-ID" sz="2400" dirty="0" err="1"/>
              <a:t>peran</a:t>
            </a:r>
            <a:r>
              <a:rPr lang="en-ID" sz="2400" dirty="0"/>
              <a:t> yang sangat </a:t>
            </a:r>
            <a:r>
              <a:rPr lang="en-ID" sz="2400" dirty="0" err="1"/>
              <a:t>penting</a:t>
            </a:r>
            <a:r>
              <a:rPr lang="en-ID" sz="2400" dirty="0"/>
              <a:t> </a:t>
            </a:r>
            <a:r>
              <a:rPr lang="en-ID" sz="2400" dirty="0" err="1"/>
              <a:t>dalam</a:t>
            </a:r>
            <a:r>
              <a:rPr lang="en-ID" sz="2400" dirty="0"/>
              <a:t> </a:t>
            </a:r>
            <a:r>
              <a:rPr lang="en-ID" sz="2400" dirty="0" err="1"/>
              <a:t>memastikan</a:t>
            </a:r>
            <a:r>
              <a:rPr lang="en-ID" sz="2400" dirty="0"/>
              <a:t> </a:t>
            </a:r>
            <a:r>
              <a:rPr lang="en-ID" sz="2400" dirty="0" err="1"/>
              <a:t>keselamatan</a:t>
            </a:r>
            <a:r>
              <a:rPr lang="en-ID" sz="2400" dirty="0"/>
              <a:t>, </a:t>
            </a:r>
            <a:r>
              <a:rPr lang="en-ID" sz="2400" dirty="0" err="1"/>
              <a:t>efisiensi</a:t>
            </a:r>
            <a:r>
              <a:rPr lang="en-ID" sz="2400" dirty="0"/>
              <a:t>, dan </a:t>
            </a:r>
            <a:r>
              <a:rPr lang="en-ID" sz="2400" dirty="0" err="1"/>
              <a:t>keberlanjutan</a:t>
            </a:r>
            <a:r>
              <a:rPr lang="en-ID" sz="2400" dirty="0"/>
              <a:t> </a:t>
            </a:r>
            <a:r>
              <a:rPr lang="en-ID" sz="2400" dirty="0" err="1"/>
              <a:t>operasi</a:t>
            </a:r>
            <a:r>
              <a:rPr lang="en-ID" sz="2400" dirty="0"/>
              <a:t> </a:t>
            </a:r>
            <a:r>
              <a:rPr lang="en-ID" sz="2400" dirty="0" err="1"/>
              <a:t>maritim</a:t>
            </a:r>
            <a:r>
              <a:rPr lang="en-ID" sz="2400" dirty="0"/>
              <a:t> dan pelayaran.</a:t>
            </a:r>
          </a:p>
        </p:txBody>
      </p:sp>
    </p:spTree>
    <p:extLst>
      <p:ext uri="{BB962C8B-B14F-4D97-AF65-F5344CB8AC3E}">
        <p14:creationId xmlns:p14="http://schemas.microsoft.com/office/powerpoint/2010/main" val="117536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2170" y="7382448"/>
            <a:ext cx="286940" cy="313638"/>
            <a:chOff x="0" y="0"/>
            <a:chExt cx="382587" cy="418184"/>
          </a:xfrm>
        </p:grpSpPr>
        <p:sp>
          <p:nvSpPr>
            <p:cNvPr id="3" name="Freeform 3"/>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2"/>
              <a:stretch>
                <a:fillRect t="-6072" r="-16" b="-6066"/>
              </a:stretch>
            </a:blipFill>
          </p:spPr>
          <p:txBody>
            <a:bodyPr/>
            <a:lstStyle/>
            <a:p>
              <a:endParaRPr lang="en-ID"/>
            </a:p>
          </p:txBody>
        </p:sp>
      </p:grpSp>
      <p:grpSp>
        <p:nvGrpSpPr>
          <p:cNvPr id="4" name="Group 4"/>
          <p:cNvGrpSpPr/>
          <p:nvPr/>
        </p:nvGrpSpPr>
        <p:grpSpPr>
          <a:xfrm>
            <a:off x="1550221" y="7228607"/>
            <a:ext cx="286940" cy="313638"/>
            <a:chOff x="0" y="0"/>
            <a:chExt cx="382587" cy="418184"/>
          </a:xfrm>
        </p:grpSpPr>
        <p:sp>
          <p:nvSpPr>
            <p:cNvPr id="5" name="Freeform 5"/>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2"/>
              <a:stretch>
                <a:fillRect t="-6072" r="-16" b="-6066"/>
              </a:stretch>
            </a:blipFill>
          </p:spPr>
          <p:txBody>
            <a:bodyPr/>
            <a:lstStyle/>
            <a:p>
              <a:endParaRPr lang="en-ID"/>
            </a:p>
          </p:txBody>
        </p:sp>
      </p:grpSp>
      <p:grpSp>
        <p:nvGrpSpPr>
          <p:cNvPr id="6" name="Group 6"/>
          <p:cNvGrpSpPr/>
          <p:nvPr/>
        </p:nvGrpSpPr>
        <p:grpSpPr>
          <a:xfrm>
            <a:off x="1028700" y="7071789"/>
            <a:ext cx="286940" cy="313638"/>
            <a:chOff x="0" y="0"/>
            <a:chExt cx="382587" cy="418184"/>
          </a:xfrm>
        </p:grpSpPr>
        <p:sp>
          <p:nvSpPr>
            <p:cNvPr id="7" name="Freeform 7"/>
            <p:cNvSpPr/>
            <p:nvPr/>
          </p:nvSpPr>
          <p:spPr>
            <a:xfrm>
              <a:off x="0" y="0"/>
              <a:ext cx="382524" cy="418211"/>
            </a:xfrm>
            <a:custGeom>
              <a:avLst/>
              <a:gdLst/>
              <a:ahLst/>
              <a:cxnLst/>
              <a:rect l="l" t="t" r="r" b="b"/>
              <a:pathLst>
                <a:path w="382524" h="418211">
                  <a:moveTo>
                    <a:pt x="0" y="0"/>
                  </a:moveTo>
                  <a:lnTo>
                    <a:pt x="382524" y="0"/>
                  </a:lnTo>
                  <a:lnTo>
                    <a:pt x="382524" y="418211"/>
                  </a:lnTo>
                  <a:lnTo>
                    <a:pt x="0" y="418211"/>
                  </a:lnTo>
                  <a:lnTo>
                    <a:pt x="0" y="0"/>
                  </a:lnTo>
                  <a:close/>
                </a:path>
              </a:pathLst>
            </a:custGeom>
            <a:blipFill>
              <a:blip r:embed="rId2"/>
              <a:stretch>
                <a:fillRect t="-6072" r="-16" b="-6066"/>
              </a:stretch>
            </a:blipFill>
          </p:spPr>
          <p:txBody>
            <a:bodyPr/>
            <a:lstStyle/>
            <a:p>
              <a:endParaRPr lang="en-ID"/>
            </a:p>
          </p:txBody>
        </p:sp>
      </p:grpSp>
      <p:sp>
        <p:nvSpPr>
          <p:cNvPr id="13" name="TextBox 13"/>
          <p:cNvSpPr txBox="1"/>
          <p:nvPr/>
        </p:nvSpPr>
        <p:spPr>
          <a:xfrm>
            <a:off x="1928272" y="1790701"/>
            <a:ext cx="15331029" cy="6516271"/>
          </a:xfrm>
          <a:prstGeom prst="rect">
            <a:avLst/>
          </a:prstGeom>
        </p:spPr>
        <p:txBody>
          <a:bodyPr wrap="square" lIns="0" tIns="0" rIns="0" bIns="0" rtlCol="0" anchor="t">
            <a:spAutoFit/>
          </a:bodyPr>
          <a:lstStyle/>
          <a:p>
            <a:pPr marL="1027945" lvl="2" indent="-342648" algn="just">
              <a:lnSpc>
                <a:spcPts val="3499"/>
              </a:lnSpc>
              <a:buFont typeface="Arial"/>
              <a:buChar char="⚬"/>
            </a:pPr>
            <a:r>
              <a:rPr lang="en-US" sz="2380" dirty="0">
                <a:solidFill>
                  <a:srgbClr val="000000"/>
                </a:solidFill>
                <a:latin typeface="Montserrat"/>
              </a:rPr>
              <a:t>Sonar Multibeam: </a:t>
            </a:r>
            <a:r>
              <a:rPr lang="en-US" sz="2380" dirty="0" err="1">
                <a:solidFill>
                  <a:srgbClr val="000000"/>
                </a:solidFill>
                <a:latin typeface="Montserrat"/>
              </a:rPr>
              <a:t>Menggunakan</a:t>
            </a:r>
            <a:r>
              <a:rPr lang="en-US" sz="2380" dirty="0">
                <a:solidFill>
                  <a:srgbClr val="000000"/>
                </a:solidFill>
                <a:latin typeface="Montserrat"/>
              </a:rPr>
              <a:t> </a:t>
            </a:r>
            <a:r>
              <a:rPr lang="en-US" sz="2380" dirty="0" err="1">
                <a:solidFill>
                  <a:srgbClr val="000000"/>
                </a:solidFill>
                <a:latin typeface="Montserrat"/>
              </a:rPr>
              <a:t>gelombang</a:t>
            </a:r>
            <a:r>
              <a:rPr lang="en-US" sz="2380" dirty="0">
                <a:solidFill>
                  <a:srgbClr val="000000"/>
                </a:solidFill>
                <a:latin typeface="Montserrat"/>
              </a:rPr>
              <a:t> </a:t>
            </a:r>
            <a:r>
              <a:rPr lang="en-US" sz="2380" dirty="0" err="1">
                <a:solidFill>
                  <a:srgbClr val="000000"/>
                </a:solidFill>
                <a:latin typeface="Montserrat"/>
              </a:rPr>
              <a:t>suara</a:t>
            </a:r>
            <a:r>
              <a:rPr lang="en-US" sz="2380" dirty="0">
                <a:solidFill>
                  <a:srgbClr val="000000"/>
                </a:solidFill>
                <a:latin typeface="Montserrat"/>
              </a:rPr>
              <a:t>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memetakan</a:t>
            </a:r>
            <a:r>
              <a:rPr lang="en-US" sz="2380" dirty="0">
                <a:solidFill>
                  <a:srgbClr val="000000"/>
                </a:solidFill>
                <a:latin typeface="Montserrat"/>
              </a:rPr>
              <a:t> </a:t>
            </a:r>
            <a:r>
              <a:rPr lang="en-US" sz="2380" dirty="0" err="1">
                <a:solidFill>
                  <a:srgbClr val="000000"/>
                </a:solidFill>
                <a:latin typeface="Montserrat"/>
              </a:rPr>
              <a:t>dasar</a:t>
            </a:r>
            <a:r>
              <a:rPr lang="en-US" sz="2380" dirty="0">
                <a:solidFill>
                  <a:srgbClr val="000000"/>
                </a:solidFill>
                <a:latin typeface="Montserrat"/>
              </a:rPr>
              <a:t> </a:t>
            </a:r>
            <a:r>
              <a:rPr lang="en-US" sz="2380" dirty="0" err="1">
                <a:solidFill>
                  <a:srgbClr val="000000"/>
                </a:solidFill>
                <a:latin typeface="Montserrat"/>
              </a:rPr>
              <a:t>laut</a:t>
            </a:r>
            <a:r>
              <a:rPr lang="en-US" sz="2380" dirty="0">
                <a:solidFill>
                  <a:srgbClr val="000000"/>
                </a:solidFill>
                <a:latin typeface="Montserrat"/>
              </a:rPr>
              <a:t> </a:t>
            </a:r>
            <a:r>
              <a:rPr lang="en-US" sz="2380" dirty="0" err="1">
                <a:solidFill>
                  <a:srgbClr val="000000"/>
                </a:solidFill>
                <a:latin typeface="Montserrat"/>
              </a:rPr>
              <a:t>dengan</a:t>
            </a:r>
            <a:r>
              <a:rPr lang="en-US" sz="2380" dirty="0">
                <a:solidFill>
                  <a:srgbClr val="000000"/>
                </a:solidFill>
                <a:latin typeface="Montserrat"/>
              </a:rPr>
              <a:t> </a:t>
            </a:r>
            <a:r>
              <a:rPr lang="en-US" sz="2380" dirty="0" err="1">
                <a:solidFill>
                  <a:srgbClr val="000000"/>
                </a:solidFill>
                <a:latin typeface="Montserrat"/>
              </a:rPr>
              <a:t>resolusi</a:t>
            </a:r>
            <a:r>
              <a:rPr lang="en-US" sz="2380" dirty="0">
                <a:solidFill>
                  <a:srgbClr val="000000"/>
                </a:solidFill>
                <a:latin typeface="Montserrat"/>
              </a:rPr>
              <a:t> </a:t>
            </a:r>
            <a:r>
              <a:rPr lang="en-US" sz="2380" dirty="0" err="1">
                <a:solidFill>
                  <a:srgbClr val="000000"/>
                </a:solidFill>
                <a:latin typeface="Montserrat"/>
              </a:rPr>
              <a:t>tinggi</a:t>
            </a:r>
            <a:r>
              <a:rPr lang="en-US" sz="2380" dirty="0">
                <a:solidFill>
                  <a:srgbClr val="000000"/>
                </a:solidFill>
                <a:latin typeface="Montserrat"/>
              </a:rPr>
              <a:t>, yang </a:t>
            </a:r>
            <a:r>
              <a:rPr lang="en-US" sz="2380" dirty="0" err="1">
                <a:solidFill>
                  <a:srgbClr val="000000"/>
                </a:solidFill>
                <a:latin typeface="Montserrat"/>
              </a:rPr>
              <a:t>memungkinkan</a:t>
            </a:r>
            <a:r>
              <a:rPr lang="en-US" sz="2380" dirty="0">
                <a:solidFill>
                  <a:srgbClr val="000000"/>
                </a:solidFill>
                <a:latin typeface="Montserrat"/>
              </a:rPr>
              <a:t> </a:t>
            </a:r>
            <a:r>
              <a:rPr lang="en-US" sz="2380" dirty="0" err="1">
                <a:solidFill>
                  <a:srgbClr val="000000"/>
                </a:solidFill>
                <a:latin typeface="Montserrat"/>
              </a:rPr>
              <a:t>survei</a:t>
            </a:r>
            <a:r>
              <a:rPr lang="en-US" sz="2380" dirty="0">
                <a:solidFill>
                  <a:srgbClr val="000000"/>
                </a:solidFill>
                <a:latin typeface="Montserrat"/>
              </a:rPr>
              <a:t> yang </a:t>
            </a:r>
            <a:r>
              <a:rPr lang="en-US" sz="2380" dirty="0" err="1">
                <a:solidFill>
                  <a:srgbClr val="000000"/>
                </a:solidFill>
                <a:latin typeface="Montserrat"/>
              </a:rPr>
              <a:t>akurat</a:t>
            </a:r>
            <a:r>
              <a:rPr lang="en-US" sz="2380" dirty="0">
                <a:solidFill>
                  <a:srgbClr val="000000"/>
                </a:solidFill>
                <a:latin typeface="Montserrat"/>
              </a:rPr>
              <a:t> dan detail.</a:t>
            </a:r>
          </a:p>
          <a:p>
            <a:pPr algn="just">
              <a:lnSpc>
                <a:spcPts val="1441"/>
              </a:lnSpc>
            </a:pPr>
            <a:endParaRPr lang="en-US" sz="2380" dirty="0">
              <a:solidFill>
                <a:srgbClr val="000000"/>
              </a:solidFill>
              <a:latin typeface="Montserrat"/>
            </a:endParaRPr>
          </a:p>
          <a:p>
            <a:pPr marL="1027945" lvl="2" indent="-342648" algn="just">
              <a:lnSpc>
                <a:spcPts val="3499"/>
              </a:lnSpc>
              <a:buFont typeface="Arial"/>
              <a:buChar char="⚬"/>
            </a:pPr>
            <a:r>
              <a:rPr lang="en-US" sz="2380" dirty="0">
                <a:solidFill>
                  <a:srgbClr val="000000"/>
                </a:solidFill>
                <a:latin typeface="Montserrat"/>
              </a:rPr>
              <a:t>Single Beam Echo Sounder: </a:t>
            </a:r>
            <a:r>
              <a:rPr lang="en-US" sz="2380" dirty="0" err="1">
                <a:solidFill>
                  <a:srgbClr val="000000"/>
                </a:solidFill>
                <a:latin typeface="Montserrat"/>
              </a:rPr>
              <a:t>Mengirimkan</a:t>
            </a:r>
            <a:r>
              <a:rPr lang="en-US" sz="2380" dirty="0">
                <a:solidFill>
                  <a:srgbClr val="000000"/>
                </a:solidFill>
                <a:latin typeface="Montserrat"/>
              </a:rPr>
              <a:t> </a:t>
            </a:r>
            <a:r>
              <a:rPr lang="en-US" sz="2380" dirty="0" err="1">
                <a:solidFill>
                  <a:srgbClr val="000000"/>
                </a:solidFill>
                <a:latin typeface="Montserrat"/>
              </a:rPr>
              <a:t>pulsa</a:t>
            </a:r>
            <a:r>
              <a:rPr lang="en-US" sz="2380" dirty="0">
                <a:solidFill>
                  <a:srgbClr val="000000"/>
                </a:solidFill>
                <a:latin typeface="Montserrat"/>
              </a:rPr>
              <a:t> </a:t>
            </a:r>
            <a:r>
              <a:rPr lang="en-US" sz="2380" dirty="0" err="1">
                <a:solidFill>
                  <a:srgbClr val="000000"/>
                </a:solidFill>
                <a:latin typeface="Montserrat"/>
              </a:rPr>
              <a:t>suara</a:t>
            </a:r>
            <a:r>
              <a:rPr lang="en-US" sz="2380" dirty="0">
                <a:solidFill>
                  <a:srgbClr val="000000"/>
                </a:solidFill>
                <a:latin typeface="Montserrat"/>
              </a:rPr>
              <a:t> </a:t>
            </a:r>
            <a:r>
              <a:rPr lang="en-US" sz="2380" dirty="0" err="1">
                <a:solidFill>
                  <a:srgbClr val="000000"/>
                </a:solidFill>
                <a:latin typeface="Montserrat"/>
              </a:rPr>
              <a:t>tunggal</a:t>
            </a:r>
            <a:r>
              <a:rPr lang="en-US" sz="2380" dirty="0">
                <a:solidFill>
                  <a:srgbClr val="000000"/>
                </a:solidFill>
                <a:latin typeface="Montserrat"/>
              </a:rPr>
              <a:t> </a:t>
            </a:r>
            <a:r>
              <a:rPr lang="en-US" sz="2380" dirty="0" err="1">
                <a:solidFill>
                  <a:srgbClr val="000000"/>
                </a:solidFill>
                <a:latin typeface="Montserrat"/>
              </a:rPr>
              <a:t>ke</a:t>
            </a:r>
            <a:r>
              <a:rPr lang="en-US" sz="2380" dirty="0">
                <a:solidFill>
                  <a:srgbClr val="000000"/>
                </a:solidFill>
                <a:latin typeface="Montserrat"/>
              </a:rPr>
              <a:t> </a:t>
            </a:r>
            <a:r>
              <a:rPr lang="en-US" sz="2380" dirty="0" err="1">
                <a:solidFill>
                  <a:srgbClr val="000000"/>
                </a:solidFill>
                <a:latin typeface="Montserrat"/>
              </a:rPr>
              <a:t>dasar</a:t>
            </a:r>
            <a:r>
              <a:rPr lang="en-US" sz="2380" dirty="0">
                <a:solidFill>
                  <a:srgbClr val="000000"/>
                </a:solidFill>
                <a:latin typeface="Montserrat"/>
              </a:rPr>
              <a:t> </a:t>
            </a:r>
            <a:r>
              <a:rPr lang="en-US" sz="2380" dirty="0" err="1">
                <a:solidFill>
                  <a:srgbClr val="000000"/>
                </a:solidFill>
                <a:latin typeface="Montserrat"/>
              </a:rPr>
              <a:t>laut</a:t>
            </a:r>
            <a:r>
              <a:rPr lang="en-US" sz="2380" dirty="0">
                <a:solidFill>
                  <a:srgbClr val="000000"/>
                </a:solidFill>
                <a:latin typeface="Montserrat"/>
              </a:rPr>
              <a:t> dan </a:t>
            </a:r>
            <a:r>
              <a:rPr lang="en-US" sz="2380" dirty="0" err="1">
                <a:solidFill>
                  <a:srgbClr val="000000"/>
                </a:solidFill>
                <a:latin typeface="Montserrat"/>
              </a:rPr>
              <a:t>mengukur</a:t>
            </a:r>
            <a:r>
              <a:rPr lang="en-US" sz="2380" dirty="0">
                <a:solidFill>
                  <a:srgbClr val="000000"/>
                </a:solidFill>
                <a:latin typeface="Montserrat"/>
              </a:rPr>
              <a:t> </a:t>
            </a:r>
            <a:r>
              <a:rPr lang="en-US" sz="2380" dirty="0" err="1">
                <a:solidFill>
                  <a:srgbClr val="000000"/>
                </a:solidFill>
                <a:latin typeface="Montserrat"/>
              </a:rPr>
              <a:t>waktu</a:t>
            </a:r>
            <a:r>
              <a:rPr lang="en-US" sz="2380" dirty="0">
                <a:solidFill>
                  <a:srgbClr val="000000"/>
                </a:solidFill>
                <a:latin typeface="Montserrat"/>
              </a:rPr>
              <a:t> yang </a:t>
            </a:r>
            <a:r>
              <a:rPr lang="en-US" sz="2380" dirty="0" err="1">
                <a:solidFill>
                  <a:srgbClr val="000000"/>
                </a:solidFill>
                <a:latin typeface="Montserrat"/>
              </a:rPr>
              <a:t>dibutuhkan</a:t>
            </a:r>
            <a:r>
              <a:rPr lang="en-US" sz="2380" dirty="0">
                <a:solidFill>
                  <a:srgbClr val="000000"/>
                </a:solidFill>
                <a:latin typeface="Montserrat"/>
              </a:rPr>
              <a:t>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pantulan</a:t>
            </a:r>
            <a:r>
              <a:rPr lang="en-US" sz="2380" dirty="0">
                <a:solidFill>
                  <a:srgbClr val="000000"/>
                </a:solidFill>
                <a:latin typeface="Montserrat"/>
              </a:rPr>
              <a:t> </a:t>
            </a:r>
            <a:r>
              <a:rPr lang="en-US" sz="2380" dirty="0" err="1">
                <a:solidFill>
                  <a:srgbClr val="000000"/>
                </a:solidFill>
                <a:latin typeface="Montserrat"/>
              </a:rPr>
              <a:t>kembali</a:t>
            </a:r>
            <a:r>
              <a:rPr lang="en-US" sz="2380" dirty="0">
                <a:solidFill>
                  <a:srgbClr val="000000"/>
                </a:solidFill>
                <a:latin typeface="Montserrat"/>
              </a:rPr>
              <a:t>, </a:t>
            </a:r>
            <a:r>
              <a:rPr lang="en-US" sz="2380" dirty="0" err="1">
                <a:solidFill>
                  <a:srgbClr val="000000"/>
                </a:solidFill>
                <a:latin typeface="Montserrat"/>
              </a:rPr>
              <a:t>digunakan</a:t>
            </a:r>
            <a:r>
              <a:rPr lang="en-US" sz="2380" dirty="0">
                <a:solidFill>
                  <a:srgbClr val="000000"/>
                </a:solidFill>
                <a:latin typeface="Montserrat"/>
              </a:rPr>
              <a:t> </a:t>
            </a:r>
            <a:r>
              <a:rPr lang="en-US" sz="2380" dirty="0" err="1">
                <a:solidFill>
                  <a:srgbClr val="000000"/>
                </a:solidFill>
                <a:latin typeface="Montserrat"/>
              </a:rPr>
              <a:t>terutama</a:t>
            </a:r>
            <a:r>
              <a:rPr lang="en-US" sz="2380" dirty="0">
                <a:solidFill>
                  <a:srgbClr val="000000"/>
                </a:solidFill>
                <a:latin typeface="Montserrat"/>
              </a:rPr>
              <a:t>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survei</a:t>
            </a:r>
            <a:r>
              <a:rPr lang="en-US" sz="2380" dirty="0">
                <a:solidFill>
                  <a:srgbClr val="000000"/>
                </a:solidFill>
                <a:latin typeface="Montserrat"/>
              </a:rPr>
              <a:t> </a:t>
            </a:r>
            <a:r>
              <a:rPr lang="en-US" sz="2380" dirty="0" err="1">
                <a:solidFill>
                  <a:srgbClr val="000000"/>
                </a:solidFill>
                <a:latin typeface="Montserrat"/>
              </a:rPr>
              <a:t>dalam</a:t>
            </a:r>
            <a:r>
              <a:rPr lang="en-US" sz="2380" dirty="0">
                <a:solidFill>
                  <a:srgbClr val="000000"/>
                </a:solidFill>
                <a:latin typeface="Montserrat"/>
              </a:rPr>
              <a:t> </a:t>
            </a:r>
            <a:r>
              <a:rPr lang="en-US" sz="2380" dirty="0" err="1">
                <a:solidFill>
                  <a:srgbClr val="000000"/>
                </a:solidFill>
                <a:latin typeface="Montserrat"/>
              </a:rPr>
              <a:t>skala</a:t>
            </a:r>
            <a:r>
              <a:rPr lang="en-US" sz="2380" dirty="0">
                <a:solidFill>
                  <a:srgbClr val="000000"/>
                </a:solidFill>
                <a:latin typeface="Montserrat"/>
              </a:rPr>
              <a:t> yang </a:t>
            </a:r>
            <a:r>
              <a:rPr lang="en-US" sz="2380" dirty="0" err="1">
                <a:solidFill>
                  <a:srgbClr val="000000"/>
                </a:solidFill>
                <a:latin typeface="Montserrat"/>
              </a:rPr>
              <a:t>lebih</a:t>
            </a:r>
            <a:r>
              <a:rPr lang="en-US" sz="2380" dirty="0">
                <a:solidFill>
                  <a:srgbClr val="000000"/>
                </a:solidFill>
                <a:latin typeface="Montserrat"/>
              </a:rPr>
              <a:t> </a:t>
            </a:r>
            <a:r>
              <a:rPr lang="en-US" sz="2380" dirty="0" err="1">
                <a:solidFill>
                  <a:srgbClr val="000000"/>
                </a:solidFill>
                <a:latin typeface="Montserrat"/>
              </a:rPr>
              <a:t>besar</a:t>
            </a:r>
            <a:r>
              <a:rPr lang="en-US" sz="2380" dirty="0">
                <a:solidFill>
                  <a:srgbClr val="000000"/>
                </a:solidFill>
                <a:latin typeface="Montserrat"/>
              </a:rPr>
              <a:t>.</a:t>
            </a:r>
          </a:p>
          <a:p>
            <a:pPr algn="just">
              <a:lnSpc>
                <a:spcPts val="1441"/>
              </a:lnSpc>
            </a:pPr>
            <a:endParaRPr lang="en-US" sz="2380" dirty="0">
              <a:solidFill>
                <a:srgbClr val="000000"/>
              </a:solidFill>
              <a:latin typeface="Montserrat"/>
            </a:endParaRPr>
          </a:p>
          <a:p>
            <a:pPr marL="1027945" lvl="2" indent="-342648" algn="just">
              <a:lnSpc>
                <a:spcPts val="3499"/>
              </a:lnSpc>
              <a:buFont typeface="Arial"/>
              <a:buChar char="⚬"/>
            </a:pPr>
            <a:r>
              <a:rPr lang="en-US" sz="2380" dirty="0" err="1">
                <a:solidFill>
                  <a:srgbClr val="000000"/>
                </a:solidFill>
                <a:latin typeface="Montserrat"/>
              </a:rPr>
              <a:t>Sidescan</a:t>
            </a:r>
            <a:r>
              <a:rPr lang="en-US" sz="2380" dirty="0">
                <a:solidFill>
                  <a:srgbClr val="000000"/>
                </a:solidFill>
                <a:latin typeface="Montserrat"/>
              </a:rPr>
              <a:t> Sonar: </a:t>
            </a:r>
            <a:r>
              <a:rPr lang="en-US" sz="2380" dirty="0" err="1">
                <a:solidFill>
                  <a:srgbClr val="000000"/>
                </a:solidFill>
                <a:latin typeface="Montserrat"/>
              </a:rPr>
              <a:t>Menciptakan</a:t>
            </a:r>
            <a:r>
              <a:rPr lang="en-US" sz="2380" dirty="0">
                <a:solidFill>
                  <a:srgbClr val="000000"/>
                </a:solidFill>
                <a:latin typeface="Montserrat"/>
              </a:rPr>
              <a:t> </a:t>
            </a:r>
            <a:r>
              <a:rPr lang="en-US" sz="2380" dirty="0" err="1">
                <a:solidFill>
                  <a:srgbClr val="000000"/>
                </a:solidFill>
                <a:latin typeface="Montserrat"/>
              </a:rPr>
              <a:t>gambaran</a:t>
            </a:r>
            <a:r>
              <a:rPr lang="en-US" sz="2380" dirty="0">
                <a:solidFill>
                  <a:srgbClr val="000000"/>
                </a:solidFill>
                <a:latin typeface="Montserrat"/>
              </a:rPr>
              <a:t> </a:t>
            </a:r>
            <a:r>
              <a:rPr lang="en-US" sz="2380" dirty="0" err="1">
                <a:solidFill>
                  <a:srgbClr val="000000"/>
                </a:solidFill>
                <a:latin typeface="Montserrat"/>
              </a:rPr>
              <a:t>akustik</a:t>
            </a:r>
            <a:r>
              <a:rPr lang="en-US" sz="2380" dirty="0">
                <a:solidFill>
                  <a:srgbClr val="000000"/>
                </a:solidFill>
                <a:latin typeface="Montserrat"/>
              </a:rPr>
              <a:t> </a:t>
            </a:r>
            <a:r>
              <a:rPr lang="en-US" sz="2380" dirty="0" err="1">
                <a:solidFill>
                  <a:srgbClr val="000000"/>
                </a:solidFill>
                <a:latin typeface="Montserrat"/>
              </a:rPr>
              <a:t>dari</a:t>
            </a:r>
            <a:r>
              <a:rPr lang="en-US" sz="2380" dirty="0">
                <a:solidFill>
                  <a:srgbClr val="000000"/>
                </a:solidFill>
                <a:latin typeface="Montserrat"/>
              </a:rPr>
              <a:t> </a:t>
            </a:r>
            <a:r>
              <a:rPr lang="en-US" sz="2380" dirty="0" err="1">
                <a:solidFill>
                  <a:srgbClr val="000000"/>
                </a:solidFill>
                <a:latin typeface="Montserrat"/>
              </a:rPr>
              <a:t>dasar</a:t>
            </a:r>
            <a:r>
              <a:rPr lang="en-US" sz="2380" dirty="0">
                <a:solidFill>
                  <a:srgbClr val="000000"/>
                </a:solidFill>
                <a:latin typeface="Montserrat"/>
              </a:rPr>
              <a:t> </a:t>
            </a:r>
            <a:r>
              <a:rPr lang="en-US" sz="2380" dirty="0" err="1">
                <a:solidFill>
                  <a:srgbClr val="000000"/>
                </a:solidFill>
                <a:latin typeface="Montserrat"/>
              </a:rPr>
              <a:t>laut</a:t>
            </a:r>
            <a:r>
              <a:rPr lang="en-US" sz="2380" dirty="0">
                <a:solidFill>
                  <a:srgbClr val="000000"/>
                </a:solidFill>
                <a:latin typeface="Montserrat"/>
              </a:rPr>
              <a:t> dan </a:t>
            </a:r>
            <a:r>
              <a:rPr lang="en-US" sz="2380" dirty="0" err="1">
                <a:solidFill>
                  <a:srgbClr val="000000"/>
                </a:solidFill>
                <a:latin typeface="Montserrat"/>
              </a:rPr>
              <a:t>struktur</a:t>
            </a:r>
            <a:r>
              <a:rPr lang="en-US" sz="2380" dirty="0">
                <a:solidFill>
                  <a:srgbClr val="000000"/>
                </a:solidFill>
                <a:latin typeface="Montserrat"/>
              </a:rPr>
              <a:t> di </a:t>
            </a:r>
            <a:r>
              <a:rPr lang="en-US" sz="2380" dirty="0" err="1">
                <a:solidFill>
                  <a:srgbClr val="000000"/>
                </a:solidFill>
                <a:latin typeface="Montserrat"/>
              </a:rPr>
              <a:t>sekitarnya</a:t>
            </a:r>
            <a:r>
              <a:rPr lang="en-US" sz="2380" dirty="0">
                <a:solidFill>
                  <a:srgbClr val="000000"/>
                </a:solidFill>
                <a:latin typeface="Montserrat"/>
              </a:rPr>
              <a:t>, </a:t>
            </a:r>
            <a:r>
              <a:rPr lang="en-US" sz="2380" dirty="0" err="1">
                <a:solidFill>
                  <a:srgbClr val="000000"/>
                </a:solidFill>
                <a:latin typeface="Montserrat"/>
              </a:rPr>
              <a:t>memungkinkan</a:t>
            </a:r>
            <a:r>
              <a:rPr lang="en-US" sz="2380" dirty="0">
                <a:solidFill>
                  <a:srgbClr val="000000"/>
                </a:solidFill>
                <a:latin typeface="Montserrat"/>
              </a:rPr>
              <a:t> </a:t>
            </a:r>
            <a:r>
              <a:rPr lang="en-US" sz="2380" dirty="0" err="1">
                <a:solidFill>
                  <a:srgbClr val="000000"/>
                </a:solidFill>
                <a:latin typeface="Montserrat"/>
              </a:rPr>
              <a:t>identifikasi</a:t>
            </a:r>
            <a:r>
              <a:rPr lang="en-US" sz="2380" dirty="0">
                <a:solidFill>
                  <a:srgbClr val="000000"/>
                </a:solidFill>
                <a:latin typeface="Montserrat"/>
              </a:rPr>
              <a:t> </a:t>
            </a:r>
            <a:r>
              <a:rPr lang="en-US" sz="2380" dirty="0" err="1">
                <a:solidFill>
                  <a:srgbClr val="000000"/>
                </a:solidFill>
                <a:latin typeface="Montserrat"/>
              </a:rPr>
              <a:t>fitur</a:t>
            </a:r>
            <a:r>
              <a:rPr lang="en-US" sz="2380" dirty="0">
                <a:solidFill>
                  <a:srgbClr val="000000"/>
                </a:solidFill>
                <a:latin typeface="Montserrat"/>
              </a:rPr>
              <a:t> </a:t>
            </a:r>
            <a:r>
              <a:rPr lang="en-US" sz="2380" dirty="0" err="1">
                <a:solidFill>
                  <a:srgbClr val="000000"/>
                </a:solidFill>
                <a:latin typeface="Montserrat"/>
              </a:rPr>
              <a:t>seperti</a:t>
            </a:r>
            <a:r>
              <a:rPr lang="en-US" sz="2380" dirty="0">
                <a:solidFill>
                  <a:srgbClr val="000000"/>
                </a:solidFill>
                <a:latin typeface="Montserrat"/>
              </a:rPr>
              <a:t> </a:t>
            </a:r>
            <a:r>
              <a:rPr lang="en-US" sz="2380" dirty="0" err="1">
                <a:solidFill>
                  <a:srgbClr val="000000"/>
                </a:solidFill>
                <a:latin typeface="Montserrat"/>
              </a:rPr>
              <a:t>bangkai</a:t>
            </a:r>
            <a:r>
              <a:rPr lang="en-US" sz="2380" dirty="0">
                <a:solidFill>
                  <a:srgbClr val="000000"/>
                </a:solidFill>
                <a:latin typeface="Montserrat"/>
              </a:rPr>
              <a:t> </a:t>
            </a:r>
            <a:r>
              <a:rPr lang="en-US" sz="2380" dirty="0" err="1">
                <a:solidFill>
                  <a:srgbClr val="000000"/>
                </a:solidFill>
                <a:latin typeface="Montserrat"/>
              </a:rPr>
              <a:t>kapal</a:t>
            </a:r>
            <a:r>
              <a:rPr lang="en-US" sz="2380" dirty="0">
                <a:solidFill>
                  <a:srgbClr val="000000"/>
                </a:solidFill>
                <a:latin typeface="Montserrat"/>
              </a:rPr>
              <a:t>, </a:t>
            </a:r>
            <a:r>
              <a:rPr lang="en-US" sz="2380" dirty="0" err="1">
                <a:solidFill>
                  <a:srgbClr val="000000"/>
                </a:solidFill>
                <a:latin typeface="Montserrat"/>
              </a:rPr>
              <a:t>terumbu</a:t>
            </a:r>
            <a:r>
              <a:rPr lang="en-US" sz="2380" dirty="0">
                <a:solidFill>
                  <a:srgbClr val="000000"/>
                </a:solidFill>
                <a:latin typeface="Montserrat"/>
              </a:rPr>
              <a:t> </a:t>
            </a:r>
            <a:r>
              <a:rPr lang="en-US" sz="2380" dirty="0" err="1">
                <a:solidFill>
                  <a:srgbClr val="000000"/>
                </a:solidFill>
                <a:latin typeface="Montserrat"/>
              </a:rPr>
              <a:t>karang</a:t>
            </a:r>
            <a:r>
              <a:rPr lang="en-US" sz="2380" dirty="0">
                <a:solidFill>
                  <a:srgbClr val="000000"/>
                </a:solidFill>
                <a:latin typeface="Montserrat"/>
              </a:rPr>
              <a:t>, </a:t>
            </a:r>
            <a:r>
              <a:rPr lang="en-US" sz="2380" dirty="0" err="1">
                <a:solidFill>
                  <a:srgbClr val="000000"/>
                </a:solidFill>
                <a:latin typeface="Montserrat"/>
              </a:rPr>
              <a:t>atau</a:t>
            </a:r>
            <a:r>
              <a:rPr lang="en-US" sz="2380" dirty="0">
                <a:solidFill>
                  <a:srgbClr val="000000"/>
                </a:solidFill>
                <a:latin typeface="Montserrat"/>
              </a:rPr>
              <a:t> </a:t>
            </a:r>
            <a:r>
              <a:rPr lang="en-US" sz="2380" dirty="0" err="1">
                <a:solidFill>
                  <a:srgbClr val="000000"/>
                </a:solidFill>
                <a:latin typeface="Montserrat"/>
              </a:rPr>
              <a:t>struktur</a:t>
            </a:r>
            <a:r>
              <a:rPr lang="en-US" sz="2380" dirty="0">
                <a:solidFill>
                  <a:srgbClr val="000000"/>
                </a:solidFill>
                <a:latin typeface="Montserrat"/>
              </a:rPr>
              <a:t> </a:t>
            </a:r>
            <a:r>
              <a:rPr lang="en-US" sz="2380" dirty="0" err="1">
                <a:solidFill>
                  <a:srgbClr val="000000"/>
                </a:solidFill>
                <a:latin typeface="Montserrat"/>
              </a:rPr>
              <a:t>bawah</a:t>
            </a:r>
            <a:r>
              <a:rPr lang="en-US" sz="2380" dirty="0">
                <a:solidFill>
                  <a:srgbClr val="000000"/>
                </a:solidFill>
                <a:latin typeface="Montserrat"/>
              </a:rPr>
              <a:t> </a:t>
            </a:r>
            <a:r>
              <a:rPr lang="en-US" sz="2380" dirty="0" err="1">
                <a:solidFill>
                  <a:srgbClr val="000000"/>
                </a:solidFill>
                <a:latin typeface="Montserrat"/>
              </a:rPr>
              <a:t>laut</a:t>
            </a:r>
            <a:r>
              <a:rPr lang="en-US" sz="2380" dirty="0">
                <a:solidFill>
                  <a:srgbClr val="000000"/>
                </a:solidFill>
                <a:latin typeface="Montserrat"/>
              </a:rPr>
              <a:t> </a:t>
            </a:r>
            <a:r>
              <a:rPr lang="en-US" sz="2380" dirty="0" err="1">
                <a:solidFill>
                  <a:srgbClr val="000000"/>
                </a:solidFill>
                <a:latin typeface="Montserrat"/>
              </a:rPr>
              <a:t>lainnya</a:t>
            </a:r>
            <a:r>
              <a:rPr lang="en-US" sz="2380" dirty="0">
                <a:solidFill>
                  <a:srgbClr val="000000"/>
                </a:solidFill>
                <a:latin typeface="Montserrat"/>
              </a:rPr>
              <a:t>.</a:t>
            </a:r>
          </a:p>
          <a:p>
            <a:pPr algn="just">
              <a:lnSpc>
                <a:spcPts val="1441"/>
              </a:lnSpc>
            </a:pPr>
            <a:endParaRPr lang="en-US" sz="2380" dirty="0">
              <a:solidFill>
                <a:srgbClr val="000000"/>
              </a:solidFill>
              <a:latin typeface="Montserrat"/>
            </a:endParaRPr>
          </a:p>
          <a:p>
            <a:pPr marL="1027945" lvl="2" indent="-342648" algn="just">
              <a:lnSpc>
                <a:spcPts val="3499"/>
              </a:lnSpc>
              <a:buFont typeface="Arial"/>
              <a:buChar char="⚬"/>
            </a:pPr>
            <a:r>
              <a:rPr lang="en-US" sz="2380" dirty="0">
                <a:solidFill>
                  <a:srgbClr val="000000"/>
                </a:solidFill>
                <a:latin typeface="Montserrat"/>
              </a:rPr>
              <a:t>Lidar Bawah Air: </a:t>
            </a:r>
            <a:r>
              <a:rPr lang="en-US" sz="2380" dirty="0" err="1">
                <a:solidFill>
                  <a:srgbClr val="000000"/>
                </a:solidFill>
                <a:latin typeface="Montserrat"/>
              </a:rPr>
              <a:t>Menggunakan</a:t>
            </a:r>
            <a:r>
              <a:rPr lang="en-US" sz="2380" dirty="0">
                <a:solidFill>
                  <a:srgbClr val="000000"/>
                </a:solidFill>
                <a:latin typeface="Montserrat"/>
              </a:rPr>
              <a:t> </a:t>
            </a:r>
            <a:r>
              <a:rPr lang="en-US" sz="2380" dirty="0" err="1">
                <a:solidFill>
                  <a:srgbClr val="000000"/>
                </a:solidFill>
                <a:latin typeface="Montserrat"/>
              </a:rPr>
              <a:t>sinar</a:t>
            </a:r>
            <a:r>
              <a:rPr lang="en-US" sz="2380" dirty="0">
                <a:solidFill>
                  <a:srgbClr val="000000"/>
                </a:solidFill>
                <a:latin typeface="Montserrat"/>
              </a:rPr>
              <a:t> laser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memetakan</a:t>
            </a:r>
            <a:r>
              <a:rPr lang="en-US" sz="2380" dirty="0">
                <a:solidFill>
                  <a:srgbClr val="000000"/>
                </a:solidFill>
                <a:latin typeface="Montserrat"/>
              </a:rPr>
              <a:t> </a:t>
            </a:r>
            <a:r>
              <a:rPr lang="en-US" sz="2380" dirty="0" err="1">
                <a:solidFill>
                  <a:srgbClr val="000000"/>
                </a:solidFill>
                <a:latin typeface="Montserrat"/>
              </a:rPr>
              <a:t>dasar</a:t>
            </a:r>
            <a:r>
              <a:rPr lang="en-US" sz="2380" dirty="0">
                <a:solidFill>
                  <a:srgbClr val="000000"/>
                </a:solidFill>
                <a:latin typeface="Montserrat"/>
              </a:rPr>
              <a:t> </a:t>
            </a:r>
            <a:r>
              <a:rPr lang="en-US" sz="2380" dirty="0" err="1">
                <a:solidFill>
                  <a:srgbClr val="000000"/>
                </a:solidFill>
                <a:latin typeface="Montserrat"/>
              </a:rPr>
              <a:t>laut</a:t>
            </a:r>
            <a:r>
              <a:rPr lang="en-US" sz="2380" dirty="0">
                <a:solidFill>
                  <a:srgbClr val="000000"/>
                </a:solidFill>
                <a:latin typeface="Montserrat"/>
              </a:rPr>
              <a:t> </a:t>
            </a:r>
            <a:r>
              <a:rPr lang="en-US" sz="2380" dirty="0" err="1">
                <a:solidFill>
                  <a:srgbClr val="000000"/>
                </a:solidFill>
                <a:latin typeface="Montserrat"/>
              </a:rPr>
              <a:t>dengan</a:t>
            </a:r>
            <a:r>
              <a:rPr lang="en-US" sz="2380" dirty="0">
                <a:solidFill>
                  <a:srgbClr val="000000"/>
                </a:solidFill>
                <a:latin typeface="Montserrat"/>
              </a:rPr>
              <a:t> detail yang </a:t>
            </a:r>
            <a:r>
              <a:rPr lang="en-US" sz="2380" dirty="0" err="1">
                <a:solidFill>
                  <a:srgbClr val="000000"/>
                </a:solidFill>
                <a:latin typeface="Montserrat"/>
              </a:rPr>
              <a:t>tinggi</a:t>
            </a:r>
            <a:r>
              <a:rPr lang="en-US" sz="2380" dirty="0">
                <a:solidFill>
                  <a:srgbClr val="000000"/>
                </a:solidFill>
                <a:latin typeface="Montserrat"/>
              </a:rPr>
              <a:t> di </a:t>
            </a:r>
            <a:r>
              <a:rPr lang="en-US" sz="2380" dirty="0" err="1">
                <a:solidFill>
                  <a:srgbClr val="000000"/>
                </a:solidFill>
                <a:latin typeface="Montserrat"/>
              </a:rPr>
              <a:t>perairan</a:t>
            </a:r>
            <a:r>
              <a:rPr lang="en-US" sz="2380" dirty="0">
                <a:solidFill>
                  <a:srgbClr val="000000"/>
                </a:solidFill>
                <a:latin typeface="Montserrat"/>
              </a:rPr>
              <a:t> yang </a:t>
            </a:r>
            <a:r>
              <a:rPr lang="en-US" sz="2380" dirty="0" err="1">
                <a:solidFill>
                  <a:srgbClr val="000000"/>
                </a:solidFill>
                <a:latin typeface="Montserrat"/>
              </a:rPr>
              <a:t>dangkal</a:t>
            </a:r>
            <a:r>
              <a:rPr lang="en-US" sz="2380" dirty="0">
                <a:solidFill>
                  <a:srgbClr val="000000"/>
                </a:solidFill>
                <a:latin typeface="Montserrat"/>
              </a:rPr>
              <a:t> dan </a:t>
            </a:r>
            <a:r>
              <a:rPr lang="en-US" sz="2380" dirty="0" err="1">
                <a:solidFill>
                  <a:srgbClr val="000000"/>
                </a:solidFill>
                <a:latin typeface="Montserrat"/>
              </a:rPr>
              <a:t>jernih</a:t>
            </a:r>
            <a:r>
              <a:rPr lang="en-US" sz="2380" dirty="0">
                <a:solidFill>
                  <a:srgbClr val="000000"/>
                </a:solidFill>
                <a:latin typeface="Montserrat"/>
              </a:rPr>
              <a:t>.</a:t>
            </a:r>
          </a:p>
          <a:p>
            <a:pPr algn="just">
              <a:lnSpc>
                <a:spcPts val="1441"/>
              </a:lnSpc>
            </a:pPr>
            <a:endParaRPr lang="en-US" sz="2380" dirty="0">
              <a:solidFill>
                <a:srgbClr val="000000"/>
              </a:solidFill>
              <a:latin typeface="Montserrat"/>
            </a:endParaRPr>
          </a:p>
          <a:p>
            <a:pPr marL="1027945" lvl="2" indent="-342648" algn="just">
              <a:lnSpc>
                <a:spcPts val="3499"/>
              </a:lnSpc>
              <a:buFont typeface="Arial"/>
              <a:buChar char="⚬"/>
            </a:pPr>
            <a:r>
              <a:rPr lang="en-US" sz="2380" dirty="0" err="1">
                <a:solidFill>
                  <a:srgbClr val="000000"/>
                </a:solidFill>
                <a:latin typeface="Montserrat"/>
              </a:rPr>
              <a:t>Pengukuran</a:t>
            </a:r>
            <a:r>
              <a:rPr lang="en-US" sz="2380" dirty="0">
                <a:solidFill>
                  <a:srgbClr val="000000"/>
                </a:solidFill>
                <a:latin typeface="Montserrat"/>
              </a:rPr>
              <a:t> GPS: </a:t>
            </a:r>
            <a:r>
              <a:rPr lang="en-US" sz="2380" dirty="0" err="1">
                <a:solidFill>
                  <a:srgbClr val="000000"/>
                </a:solidFill>
                <a:latin typeface="Montserrat"/>
              </a:rPr>
              <a:t>Digunakan</a:t>
            </a:r>
            <a:r>
              <a:rPr lang="en-US" sz="2380" dirty="0">
                <a:solidFill>
                  <a:srgbClr val="000000"/>
                </a:solidFill>
                <a:latin typeface="Montserrat"/>
              </a:rPr>
              <a:t>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menentukan</a:t>
            </a:r>
            <a:r>
              <a:rPr lang="en-US" sz="2380" dirty="0">
                <a:solidFill>
                  <a:srgbClr val="000000"/>
                </a:solidFill>
                <a:latin typeface="Montserrat"/>
              </a:rPr>
              <a:t> </a:t>
            </a:r>
            <a:r>
              <a:rPr lang="en-US" sz="2380" dirty="0" err="1">
                <a:solidFill>
                  <a:srgbClr val="000000"/>
                </a:solidFill>
                <a:latin typeface="Montserrat"/>
              </a:rPr>
              <a:t>posisi</a:t>
            </a:r>
            <a:r>
              <a:rPr lang="en-US" sz="2380" dirty="0">
                <a:solidFill>
                  <a:srgbClr val="000000"/>
                </a:solidFill>
                <a:latin typeface="Montserrat"/>
              </a:rPr>
              <a:t> </a:t>
            </a:r>
            <a:r>
              <a:rPr lang="en-US" sz="2380" dirty="0" err="1">
                <a:solidFill>
                  <a:srgbClr val="000000"/>
                </a:solidFill>
                <a:latin typeface="Montserrat"/>
              </a:rPr>
              <a:t>kapal</a:t>
            </a:r>
            <a:r>
              <a:rPr lang="en-US" sz="2380" dirty="0">
                <a:solidFill>
                  <a:srgbClr val="000000"/>
                </a:solidFill>
                <a:latin typeface="Montserrat"/>
              </a:rPr>
              <a:t> </a:t>
            </a:r>
            <a:r>
              <a:rPr lang="en-US" sz="2380" dirty="0" err="1">
                <a:solidFill>
                  <a:srgbClr val="000000"/>
                </a:solidFill>
                <a:latin typeface="Montserrat"/>
              </a:rPr>
              <a:t>atau</a:t>
            </a:r>
            <a:r>
              <a:rPr lang="en-US" sz="2380" dirty="0">
                <a:solidFill>
                  <a:srgbClr val="000000"/>
                </a:solidFill>
                <a:latin typeface="Montserrat"/>
              </a:rPr>
              <a:t> </a:t>
            </a:r>
            <a:r>
              <a:rPr lang="en-US" sz="2380" dirty="0" err="1">
                <a:solidFill>
                  <a:srgbClr val="000000"/>
                </a:solidFill>
                <a:latin typeface="Montserrat"/>
              </a:rPr>
              <a:t>peralatan</a:t>
            </a:r>
            <a:r>
              <a:rPr lang="en-US" sz="2380" dirty="0">
                <a:solidFill>
                  <a:srgbClr val="000000"/>
                </a:solidFill>
                <a:latin typeface="Montserrat"/>
              </a:rPr>
              <a:t> </a:t>
            </a:r>
            <a:r>
              <a:rPr lang="en-US" sz="2380" dirty="0" err="1">
                <a:solidFill>
                  <a:srgbClr val="000000"/>
                </a:solidFill>
                <a:latin typeface="Montserrat"/>
              </a:rPr>
              <a:t>survei</a:t>
            </a:r>
            <a:r>
              <a:rPr lang="en-US" sz="2380" dirty="0">
                <a:solidFill>
                  <a:srgbClr val="000000"/>
                </a:solidFill>
                <a:latin typeface="Montserrat"/>
              </a:rPr>
              <a:t> di </a:t>
            </a:r>
            <a:r>
              <a:rPr lang="en-US" sz="2380" dirty="0" err="1">
                <a:solidFill>
                  <a:srgbClr val="000000"/>
                </a:solidFill>
                <a:latin typeface="Montserrat"/>
              </a:rPr>
              <a:t>atas</a:t>
            </a:r>
            <a:r>
              <a:rPr lang="en-US" sz="2380" dirty="0">
                <a:solidFill>
                  <a:srgbClr val="000000"/>
                </a:solidFill>
                <a:latin typeface="Montserrat"/>
              </a:rPr>
              <a:t> </a:t>
            </a:r>
            <a:r>
              <a:rPr lang="en-US" sz="2380" dirty="0" err="1">
                <a:solidFill>
                  <a:srgbClr val="000000"/>
                </a:solidFill>
                <a:latin typeface="Montserrat"/>
              </a:rPr>
              <a:t>permukaan</a:t>
            </a:r>
            <a:r>
              <a:rPr lang="en-US" sz="2380" dirty="0">
                <a:solidFill>
                  <a:srgbClr val="000000"/>
                </a:solidFill>
                <a:latin typeface="Montserrat"/>
              </a:rPr>
              <a:t> air, yang </a:t>
            </a:r>
            <a:r>
              <a:rPr lang="en-US" sz="2380" dirty="0" err="1">
                <a:solidFill>
                  <a:srgbClr val="000000"/>
                </a:solidFill>
                <a:latin typeface="Montserrat"/>
              </a:rPr>
              <a:t>penting</a:t>
            </a:r>
            <a:r>
              <a:rPr lang="en-US" sz="2380" dirty="0">
                <a:solidFill>
                  <a:srgbClr val="000000"/>
                </a:solidFill>
                <a:latin typeface="Montserrat"/>
              </a:rPr>
              <a:t> </a:t>
            </a:r>
            <a:r>
              <a:rPr lang="en-US" sz="2380" dirty="0" err="1">
                <a:solidFill>
                  <a:srgbClr val="000000"/>
                </a:solidFill>
                <a:latin typeface="Montserrat"/>
              </a:rPr>
              <a:t>untuk</a:t>
            </a:r>
            <a:r>
              <a:rPr lang="en-US" sz="2380" dirty="0">
                <a:solidFill>
                  <a:srgbClr val="000000"/>
                </a:solidFill>
                <a:latin typeface="Montserrat"/>
              </a:rPr>
              <a:t> </a:t>
            </a:r>
            <a:r>
              <a:rPr lang="en-US" sz="2380" dirty="0" err="1">
                <a:solidFill>
                  <a:srgbClr val="000000"/>
                </a:solidFill>
                <a:latin typeface="Montserrat"/>
              </a:rPr>
              <a:t>memetakan</a:t>
            </a:r>
            <a:r>
              <a:rPr lang="en-US" sz="2380" dirty="0">
                <a:solidFill>
                  <a:srgbClr val="000000"/>
                </a:solidFill>
                <a:latin typeface="Montserrat"/>
              </a:rPr>
              <a:t> data </a:t>
            </a:r>
            <a:r>
              <a:rPr lang="en-US" sz="2380" dirty="0" err="1">
                <a:solidFill>
                  <a:srgbClr val="000000"/>
                </a:solidFill>
                <a:latin typeface="Montserrat"/>
              </a:rPr>
              <a:t>Batimetric</a:t>
            </a:r>
            <a:r>
              <a:rPr lang="en-US" sz="2380" dirty="0">
                <a:solidFill>
                  <a:srgbClr val="000000"/>
                </a:solidFill>
                <a:latin typeface="Montserrat"/>
              </a:rPr>
              <a:t> </a:t>
            </a:r>
            <a:r>
              <a:rPr lang="en-US" sz="2380" dirty="0" err="1">
                <a:solidFill>
                  <a:srgbClr val="000000"/>
                </a:solidFill>
                <a:latin typeface="Montserrat"/>
              </a:rPr>
              <a:t>ke</a:t>
            </a:r>
            <a:r>
              <a:rPr lang="en-US" sz="2380" dirty="0">
                <a:solidFill>
                  <a:srgbClr val="000000"/>
                </a:solidFill>
                <a:latin typeface="Montserrat"/>
              </a:rPr>
              <a:t> </a:t>
            </a:r>
            <a:r>
              <a:rPr lang="en-US" sz="2380" dirty="0" err="1">
                <a:solidFill>
                  <a:srgbClr val="000000"/>
                </a:solidFill>
                <a:latin typeface="Montserrat"/>
              </a:rPr>
              <a:t>dalam</a:t>
            </a:r>
            <a:r>
              <a:rPr lang="en-US" sz="2380" dirty="0">
                <a:solidFill>
                  <a:srgbClr val="000000"/>
                </a:solidFill>
                <a:latin typeface="Montserrat"/>
              </a:rPr>
              <a:t> </a:t>
            </a:r>
            <a:r>
              <a:rPr lang="en-US" sz="2380" dirty="0" err="1">
                <a:solidFill>
                  <a:srgbClr val="000000"/>
                </a:solidFill>
                <a:latin typeface="Montserrat"/>
              </a:rPr>
              <a:t>sistem</a:t>
            </a:r>
            <a:r>
              <a:rPr lang="en-US" sz="2380" dirty="0">
                <a:solidFill>
                  <a:srgbClr val="000000"/>
                </a:solidFill>
                <a:latin typeface="Montserrat"/>
              </a:rPr>
              <a:t> </a:t>
            </a:r>
            <a:r>
              <a:rPr lang="en-US" sz="2380" dirty="0" err="1">
                <a:solidFill>
                  <a:srgbClr val="000000"/>
                </a:solidFill>
                <a:latin typeface="Montserrat"/>
              </a:rPr>
              <a:t>koordinat</a:t>
            </a:r>
            <a:r>
              <a:rPr lang="en-US" sz="2380" dirty="0">
                <a:solidFill>
                  <a:srgbClr val="000000"/>
                </a:solidFill>
                <a:latin typeface="Montserrat"/>
              </a:rPr>
              <a:t> yang </a:t>
            </a:r>
            <a:r>
              <a:rPr lang="en-US" sz="2380" dirty="0" err="1">
                <a:solidFill>
                  <a:srgbClr val="000000"/>
                </a:solidFill>
                <a:latin typeface="Montserrat"/>
              </a:rPr>
              <a:t>akurat</a:t>
            </a:r>
            <a:r>
              <a:rPr lang="en-US" sz="2380" dirty="0">
                <a:solidFill>
                  <a:srgbClr val="000000"/>
                </a:solidFill>
                <a:latin typeface="Montserrat"/>
              </a:rPr>
              <a:t>.</a:t>
            </a:r>
          </a:p>
        </p:txBody>
      </p:sp>
      <p:sp>
        <p:nvSpPr>
          <p:cNvPr id="14" name="Freeform 14"/>
          <p:cNvSpPr/>
          <p:nvPr/>
        </p:nvSpPr>
        <p:spPr>
          <a:xfrm>
            <a:off x="0" y="7721024"/>
            <a:ext cx="2487810" cy="2487810"/>
          </a:xfrm>
          <a:custGeom>
            <a:avLst/>
            <a:gdLst/>
            <a:ahLst/>
            <a:cxnLst/>
            <a:rect l="l" t="t" r="r" b="b"/>
            <a:pathLst>
              <a:path w="2487810" h="2487810">
                <a:moveTo>
                  <a:pt x="0" y="0"/>
                </a:moveTo>
                <a:lnTo>
                  <a:pt x="2487810" y="0"/>
                </a:lnTo>
                <a:lnTo>
                  <a:pt x="2487810" y="2487810"/>
                </a:lnTo>
                <a:lnTo>
                  <a:pt x="0" y="24878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6" name="TextBox 16"/>
          <p:cNvSpPr txBox="1"/>
          <p:nvPr/>
        </p:nvSpPr>
        <p:spPr>
          <a:xfrm>
            <a:off x="2462391" y="571500"/>
            <a:ext cx="13363218" cy="582211"/>
          </a:xfrm>
          <a:prstGeom prst="rect">
            <a:avLst/>
          </a:prstGeom>
        </p:spPr>
        <p:txBody>
          <a:bodyPr lIns="0" tIns="0" rIns="0" bIns="0" rtlCol="0" anchor="t">
            <a:spAutoFit/>
          </a:bodyPr>
          <a:lstStyle/>
          <a:p>
            <a:pPr algn="ctr">
              <a:lnSpc>
                <a:spcPts val="4900"/>
              </a:lnSpc>
              <a:spcBef>
                <a:spcPct val="0"/>
              </a:spcBef>
            </a:pPr>
            <a:r>
              <a:rPr lang="en-US" sz="3500" dirty="0" err="1">
                <a:solidFill>
                  <a:srgbClr val="000000"/>
                </a:solidFill>
                <a:latin typeface="Montserrat Bold"/>
              </a:rPr>
              <a:t>Metode</a:t>
            </a:r>
            <a:r>
              <a:rPr lang="en-US" sz="3500" dirty="0">
                <a:solidFill>
                  <a:srgbClr val="000000"/>
                </a:solidFill>
                <a:latin typeface="Montserrat Bold"/>
              </a:rPr>
              <a:t> yang </a:t>
            </a:r>
            <a:r>
              <a:rPr lang="en-US" sz="3500" dirty="0" err="1">
                <a:solidFill>
                  <a:srgbClr val="000000"/>
                </a:solidFill>
                <a:latin typeface="Montserrat Bold"/>
              </a:rPr>
              <a:t>umum</a:t>
            </a:r>
            <a:r>
              <a:rPr lang="en-US" sz="3500" dirty="0">
                <a:solidFill>
                  <a:srgbClr val="000000"/>
                </a:solidFill>
                <a:latin typeface="Montserrat Bold"/>
              </a:rPr>
              <a:t> </a:t>
            </a:r>
            <a:r>
              <a:rPr lang="en-US" sz="3500" dirty="0" err="1">
                <a:solidFill>
                  <a:srgbClr val="000000"/>
                </a:solidFill>
                <a:latin typeface="Montserrat Bold"/>
              </a:rPr>
              <a:t>digunakan</a:t>
            </a:r>
            <a:r>
              <a:rPr lang="en-US" sz="3500" dirty="0">
                <a:solidFill>
                  <a:srgbClr val="000000"/>
                </a:solidFill>
                <a:latin typeface="Montserrat Bold"/>
              </a:rPr>
              <a:t> </a:t>
            </a:r>
            <a:r>
              <a:rPr lang="en-US" sz="3500" dirty="0" err="1">
                <a:solidFill>
                  <a:srgbClr val="000000"/>
                </a:solidFill>
                <a:latin typeface="Montserrat Bold"/>
              </a:rPr>
              <a:t>dalam</a:t>
            </a:r>
            <a:r>
              <a:rPr lang="en-US" sz="3500" dirty="0">
                <a:solidFill>
                  <a:srgbClr val="000000"/>
                </a:solidFill>
                <a:latin typeface="Montserrat Bold"/>
              </a:rPr>
              <a:t> </a:t>
            </a:r>
            <a:r>
              <a:rPr lang="en-US" sz="3500" dirty="0" err="1">
                <a:solidFill>
                  <a:srgbClr val="000000"/>
                </a:solidFill>
                <a:latin typeface="Montserrat Bold"/>
              </a:rPr>
              <a:t>Batimetri</a:t>
            </a:r>
            <a:r>
              <a:rPr lang="en-US" sz="3500" dirty="0">
                <a:solidFill>
                  <a:srgbClr val="000000"/>
                </a:solidFill>
                <a:latin typeface="Montserrat Bold"/>
              </a:rPr>
              <a:t> </a:t>
            </a:r>
            <a:r>
              <a:rPr lang="en-US" sz="3500" dirty="0" err="1">
                <a:solidFill>
                  <a:srgbClr val="000000"/>
                </a:solidFill>
                <a:latin typeface="Montserrat Bold"/>
              </a:rPr>
              <a:t>yaitu</a:t>
            </a:r>
            <a:r>
              <a:rPr lang="en-US" sz="3500" dirty="0">
                <a:solidFill>
                  <a:srgbClr val="000000"/>
                </a:solidFill>
                <a:latin typeface="Montserrat Bol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D"/>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E81C43-B6E3-B978-2F93-CFAC3F7DAD16}"/>
              </a:ext>
            </a:extLst>
          </p:cNvPr>
          <p:cNvSpPr/>
          <p:nvPr/>
        </p:nvSpPr>
        <p:spPr>
          <a:xfrm>
            <a:off x="163529" y="295259"/>
            <a:ext cx="7130196" cy="646203"/>
          </a:xfrm>
          <a:prstGeom prst="rect">
            <a:avLst/>
          </a:prstGeom>
        </p:spPr>
        <p:txBody>
          <a:bodyPr wrap="square">
            <a:spAutoFit/>
          </a:bodyPr>
          <a:lstStyle/>
          <a:p>
            <a:pPr>
              <a:defRPr/>
            </a:pPr>
            <a:r>
              <a:rPr lang="id-ID" sz="3599" dirty="0">
                <a:effectLst>
                  <a:outerShdw blurRad="38100" dist="38100" dir="2700000" algn="tl">
                    <a:srgbClr val="000000">
                      <a:alpha val="43137"/>
                    </a:srgbClr>
                  </a:outerShdw>
                </a:effectLst>
                <a:latin typeface="Montserrat" pitchFamily="2" charset="0"/>
              </a:rPr>
              <a:t>E-NAVIGATION</a:t>
            </a:r>
            <a:endParaRPr lang="fi-FI" sz="3599" dirty="0">
              <a:effectLst>
                <a:outerShdw blurRad="38100" dist="38100" dir="2700000" algn="tl">
                  <a:srgbClr val="000000">
                    <a:alpha val="43137"/>
                  </a:srgbClr>
                </a:outerShdw>
              </a:effectLst>
              <a:latin typeface="Montserrat" pitchFamily="2" charset="0"/>
            </a:endParaRPr>
          </a:p>
        </p:txBody>
      </p:sp>
      <p:sp>
        <p:nvSpPr>
          <p:cNvPr id="4" name="Footer Placeholder 4"/>
          <p:cNvSpPr>
            <a:spLocks noGrp="1"/>
          </p:cNvSpPr>
          <p:nvPr>
            <p:ph type="ftr" sz="quarter" idx="4294967295"/>
          </p:nvPr>
        </p:nvSpPr>
        <p:spPr>
          <a:xfrm>
            <a:off x="2287788" y="9688497"/>
            <a:ext cx="13712424" cy="547545"/>
          </a:xfrm>
          <a:prstGeom prst="rect">
            <a:avLst/>
          </a:prstGeom>
        </p:spPr>
        <p:txBody>
          <a:bodyPr/>
          <a:lstStyle/>
          <a:p>
            <a:r>
              <a:rPr lang="en-US" sz="2099" b="1" dirty="0">
                <a:solidFill>
                  <a:schemeClr val="bg1"/>
                </a:solidFill>
              </a:rPr>
              <a:t>DIREKTORAT JENDERAL PERHUBUNGAN LAUT – KEMENTERIAN PERHUBUNGAN</a:t>
            </a:r>
          </a:p>
        </p:txBody>
      </p:sp>
      <p:sp>
        <p:nvSpPr>
          <p:cNvPr id="8" name="Rectangle 7">
            <a:extLst>
              <a:ext uri="{FF2B5EF4-FFF2-40B4-BE49-F238E27FC236}">
                <a16:creationId xmlns:a16="http://schemas.microsoft.com/office/drawing/2014/main" id="{64E16C6A-EB2D-D840-9150-B6B9D9922388}"/>
              </a:ext>
            </a:extLst>
          </p:cNvPr>
          <p:cNvSpPr/>
          <p:nvPr/>
        </p:nvSpPr>
        <p:spPr>
          <a:xfrm>
            <a:off x="532057" y="1441660"/>
            <a:ext cx="7507658" cy="62300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28518" indent="-428518" algn="just">
              <a:buFont typeface="Wingdings" panose="05000000000000000000" pitchFamily="2" charset="2"/>
              <a:buChar char="Ø"/>
            </a:pPr>
            <a:r>
              <a:rPr lang="id-ID" sz="2099" b="1" u="sng" dirty="0">
                <a:latin typeface="Century Gothic" panose="020B0502020202020204" pitchFamily="34" charset="0"/>
              </a:rPr>
              <a:t>E-NAVIGATION</a:t>
            </a:r>
            <a:r>
              <a:rPr lang="en-US" sz="2099" b="1" u="sng" dirty="0">
                <a:latin typeface="Century Gothic" panose="020B0502020202020204" pitchFamily="34" charset="0"/>
              </a:rPr>
              <a:t> :</a:t>
            </a:r>
            <a:endParaRPr lang="id-ID" sz="2099" b="1" u="sng" dirty="0">
              <a:latin typeface="Century Gothic" panose="020B0502020202020204" pitchFamily="34" charset="0"/>
            </a:endParaRPr>
          </a:p>
          <a:p>
            <a:pPr marL="402332" algn="just"/>
            <a:endParaRPr lang="en-US" sz="2099" dirty="0">
              <a:latin typeface="Century Gothic" panose="020B0502020202020204" pitchFamily="34" charset="0"/>
              <a:ea typeface="Cambria" charset="0"/>
              <a:cs typeface="Cambria" charset="0"/>
            </a:endParaRPr>
          </a:p>
          <a:p>
            <a:pPr marL="402332" algn="just"/>
            <a:r>
              <a:rPr lang="en-US" sz="2099" dirty="0">
                <a:latin typeface="Century Gothic" panose="020B0502020202020204" pitchFamily="34" charset="0"/>
                <a:ea typeface="Cambria" charset="0"/>
                <a:cs typeface="Cambria" charset="0"/>
              </a:rPr>
              <a:t>“E-Navigation is the harmonized collection, integration, exchange, presentation, and analysis of maritime information onboard and ashore by electronic means to enhance berth to berth navigation and related services, for safety and security at sea and protection of the marine environment. ” (IMO MSC85, 2007) </a:t>
            </a:r>
          </a:p>
          <a:p>
            <a:pPr marL="428518" indent="-428518" algn="just">
              <a:buFont typeface="Wingdings" panose="05000000000000000000" pitchFamily="2" charset="2"/>
              <a:buChar char="Ø"/>
            </a:pPr>
            <a:endParaRPr lang="id-ID" sz="2099" dirty="0">
              <a:latin typeface="Century Gothic" panose="020B0502020202020204" pitchFamily="34" charset="0"/>
              <a:ea typeface="Cambria" charset="0"/>
              <a:cs typeface="Cambria" charset="0"/>
            </a:endParaRPr>
          </a:p>
          <a:p>
            <a:pPr algn="just"/>
            <a:r>
              <a:rPr lang="en-US" sz="2099" b="1" dirty="0">
                <a:latin typeface="Century Gothic" panose="020B0502020202020204" pitchFamily="34" charset="0"/>
                <a:ea typeface="Cambria" charset="0"/>
                <a:cs typeface="Cambria" charset="0"/>
              </a:rPr>
              <a:t>Key factors :</a:t>
            </a:r>
          </a:p>
          <a:p>
            <a:pPr marL="514222" indent="-514222" algn="just">
              <a:buFont typeface="Arial" charset="0"/>
              <a:buChar char="•"/>
            </a:pPr>
            <a:r>
              <a:rPr lang="en-US" sz="2099" dirty="0">
                <a:latin typeface="Century Gothic" panose="020B0502020202020204" pitchFamily="34" charset="0"/>
                <a:ea typeface="Cambria" charset="0"/>
                <a:cs typeface="Cambria" charset="0"/>
              </a:rPr>
              <a:t>Harmonized collection, integration, exchange, presentation, and analysis of maritime on board and ashore;</a:t>
            </a:r>
          </a:p>
          <a:p>
            <a:pPr marL="514222" indent="-514222" algn="just">
              <a:buFont typeface="Arial" charset="0"/>
              <a:buChar char="•"/>
            </a:pPr>
            <a:r>
              <a:rPr lang="en-US" sz="2099" dirty="0">
                <a:latin typeface="Century Gothic" panose="020B0502020202020204" pitchFamily="34" charset="0"/>
                <a:ea typeface="Cambria" charset="0"/>
                <a:cs typeface="Cambria" charset="0"/>
              </a:rPr>
              <a:t>Using electronic means;</a:t>
            </a:r>
          </a:p>
          <a:p>
            <a:pPr marL="514222" indent="-514222" algn="just">
              <a:buFont typeface="Arial" charset="0"/>
              <a:buChar char="•"/>
            </a:pPr>
            <a:r>
              <a:rPr lang="en-US" sz="2099" dirty="0">
                <a:latin typeface="Century Gothic" panose="020B0502020202020204" pitchFamily="34" charset="0"/>
                <a:ea typeface="Cambria" charset="0"/>
                <a:cs typeface="Cambria" charset="0"/>
              </a:rPr>
              <a:t>Aim to enhance the berth to berth navigation and related services, for safety and security at sea and protection of marine environment.</a:t>
            </a:r>
          </a:p>
          <a:p>
            <a:pPr algn="just"/>
            <a:endParaRPr lang="id-ID" sz="2099" dirty="0">
              <a:latin typeface="Century Gothic" panose="020B0502020202020204" pitchFamily="34" charset="0"/>
              <a:ea typeface="Cambria" charset="0"/>
              <a:cs typeface="Cambria" charset="0"/>
            </a:endParaRPr>
          </a:p>
        </p:txBody>
      </p:sp>
      <p:pic>
        <p:nvPicPr>
          <p:cNvPr id="9" name="Picture 8">
            <a:extLst>
              <a:ext uri="{FF2B5EF4-FFF2-40B4-BE49-F238E27FC236}">
                <a16:creationId xmlns:a16="http://schemas.microsoft.com/office/drawing/2014/main" id="{5B1024E6-7164-8B42-B561-E8823C63F9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4257" y="726687"/>
            <a:ext cx="3343093" cy="4320637"/>
          </a:xfrm>
          <a:prstGeom prst="rect">
            <a:avLst/>
          </a:prstGeom>
          <a:ln>
            <a:solidFill>
              <a:schemeClr val="bg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06155F7-A842-0E43-BEA2-B6B90214AC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59513" y="659554"/>
            <a:ext cx="3140699" cy="4502441"/>
          </a:xfrm>
          <a:prstGeom prst="rect">
            <a:avLst/>
          </a:prstGeom>
          <a:ln>
            <a:solidFill>
              <a:schemeClr val="bg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C25F136-0C5C-4F4A-B3F9-16BD5BDDD2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9269" y="5323822"/>
            <a:ext cx="3257270" cy="4182175"/>
          </a:xfrm>
          <a:prstGeom prst="rect">
            <a:avLst/>
          </a:prstGeom>
          <a:ln>
            <a:solidFill>
              <a:schemeClr val="bg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08F0D2-73C7-504C-860D-A9894F8C59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1885" y="5393091"/>
            <a:ext cx="2877719" cy="4112906"/>
          </a:xfrm>
          <a:prstGeom prst="rect">
            <a:avLst/>
          </a:prstGeom>
          <a:ln>
            <a:solidFill>
              <a:schemeClr val="bg1"/>
            </a:solid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5A8954C6-3CB1-8B0A-C87F-1D8EC7655BBE}"/>
              </a:ext>
            </a:extLst>
          </p:cNvPr>
          <p:cNvCxnSpPr>
            <a:cxnSpLocks/>
            <a:endCxn id="18" idx="2"/>
          </p:cNvCxnSpPr>
          <p:nvPr/>
        </p:nvCxnSpPr>
        <p:spPr>
          <a:xfrm flipV="1">
            <a:off x="364895" y="941462"/>
            <a:ext cx="3363732" cy="461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62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77706-9BA0-44A2-7365-B917B4224BF2}"/>
              </a:ext>
            </a:extLst>
          </p:cNvPr>
          <p:cNvSpPr/>
          <p:nvPr/>
        </p:nvSpPr>
        <p:spPr>
          <a:xfrm>
            <a:off x="147392" y="114552"/>
            <a:ext cx="5878302" cy="969244"/>
          </a:xfrm>
          <a:prstGeom prst="rect">
            <a:avLst/>
          </a:prstGeom>
        </p:spPr>
        <p:txBody>
          <a:bodyPr wrap="square" anchor="ctr">
            <a:normAutofit fontScale="625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E-NAVIGATION USER PERSPECTIVE AND SERVICES</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pic>
        <p:nvPicPr>
          <p:cNvPr id="35" name="Picture 34"/>
          <p:cNvPicPr>
            <a:picLocks noChangeAspect="1"/>
          </p:cNvPicPr>
          <p:nvPr/>
        </p:nvPicPr>
        <p:blipFill>
          <a:blip r:embed="rId2"/>
          <a:stretch>
            <a:fillRect/>
          </a:stretch>
        </p:blipFill>
        <p:spPr>
          <a:xfrm>
            <a:off x="477195" y="2491363"/>
            <a:ext cx="8404763" cy="4660892"/>
          </a:xfrm>
          <a:prstGeom prst="rect">
            <a:avLst/>
          </a:prstGeom>
        </p:spPr>
      </p:pic>
      <p:pic>
        <p:nvPicPr>
          <p:cNvPr id="36" name="Picture 35"/>
          <p:cNvPicPr>
            <a:picLocks noChangeAspect="1"/>
          </p:cNvPicPr>
          <p:nvPr/>
        </p:nvPicPr>
        <p:blipFill>
          <a:blip r:embed="rId3"/>
          <a:stretch>
            <a:fillRect/>
          </a:stretch>
        </p:blipFill>
        <p:spPr>
          <a:xfrm>
            <a:off x="9246100" y="2491363"/>
            <a:ext cx="8369077" cy="5421347"/>
          </a:xfrm>
          <a:prstGeom prst="rect">
            <a:avLst/>
          </a:prstGeom>
        </p:spPr>
      </p:pic>
      <p:cxnSp>
        <p:nvCxnSpPr>
          <p:cNvPr id="2" name="Straight Connector 1">
            <a:extLst>
              <a:ext uri="{FF2B5EF4-FFF2-40B4-BE49-F238E27FC236}">
                <a16:creationId xmlns:a16="http://schemas.microsoft.com/office/drawing/2014/main" id="{EDB72347-6BB4-7FB1-DFA6-79F1015B4CFB}"/>
              </a:ext>
            </a:extLst>
          </p:cNvPr>
          <p:cNvCxnSpPr>
            <a:cxnSpLocks/>
          </p:cNvCxnSpPr>
          <p:nvPr/>
        </p:nvCxnSpPr>
        <p:spPr>
          <a:xfrm>
            <a:off x="349134" y="1050620"/>
            <a:ext cx="543768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861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3">
            <a:extLst>
              <a:ext uri="{FF2B5EF4-FFF2-40B4-BE49-F238E27FC236}">
                <a16:creationId xmlns:a16="http://schemas.microsoft.com/office/drawing/2014/main" id="{65208F6F-1A98-884F-A10D-8BF7796CE508}"/>
              </a:ext>
            </a:extLst>
          </p:cNvPr>
          <p:cNvSpPr/>
          <p:nvPr/>
        </p:nvSpPr>
        <p:spPr>
          <a:xfrm>
            <a:off x="2025404" y="139633"/>
            <a:ext cx="13912913" cy="9660155"/>
          </a:xfrm>
          <a:custGeom>
            <a:avLst/>
            <a:gdLst>
              <a:gd name="connsiteX0" fmla="*/ 8846452 w 9277691"/>
              <a:gd name="connsiteY0" fmla="*/ 0 h 6441781"/>
              <a:gd name="connsiteX1" fmla="*/ 9277691 w 9277691"/>
              <a:gd name="connsiteY1" fmla="*/ 879048 h 6441781"/>
              <a:gd name="connsiteX2" fmla="*/ 8945791 w 9277691"/>
              <a:gd name="connsiteY2" fmla="*/ 828131 h 6441781"/>
              <a:gd name="connsiteX3" fmla="*/ 8652053 w 9277691"/>
              <a:gd name="connsiteY3" fmla="*/ 1928396 h 6441781"/>
              <a:gd name="connsiteX4" fmla="*/ 8651631 w 9277691"/>
              <a:gd name="connsiteY4" fmla="*/ 1931327 h 6441781"/>
              <a:gd name="connsiteX5" fmla="*/ 2716823 w 9277691"/>
              <a:gd name="connsiteY5" fmla="*/ 6441781 h 6441781"/>
              <a:gd name="connsiteX6" fmla="*/ 0 w 9277691"/>
              <a:gd name="connsiteY6" fmla="*/ 6432988 h 6441781"/>
              <a:gd name="connsiteX7" fmla="*/ 7848184 w 9277691"/>
              <a:gd name="connsiteY7" fmla="*/ 1875643 h 6441781"/>
              <a:gd name="connsiteX8" fmla="*/ 8227221 w 9277691"/>
              <a:gd name="connsiteY8" fmla="*/ 717895 h 6441781"/>
              <a:gd name="connsiteX9" fmla="*/ 7904572 w 9277691"/>
              <a:gd name="connsiteY9" fmla="*/ 668397 h 644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7691" h="6441781">
                <a:moveTo>
                  <a:pt x="8846452" y="0"/>
                </a:moveTo>
                <a:lnTo>
                  <a:pt x="9277691" y="879048"/>
                </a:lnTo>
                <a:lnTo>
                  <a:pt x="8945791" y="828131"/>
                </a:lnTo>
                <a:lnTo>
                  <a:pt x="8652053" y="1928396"/>
                </a:lnTo>
                <a:cubicBezTo>
                  <a:pt x="8651912" y="1929373"/>
                  <a:pt x="8651772" y="1930350"/>
                  <a:pt x="8651631" y="1931327"/>
                </a:cubicBezTo>
                <a:lnTo>
                  <a:pt x="2716823" y="6441781"/>
                </a:lnTo>
                <a:lnTo>
                  <a:pt x="0" y="6432988"/>
                </a:lnTo>
                <a:lnTo>
                  <a:pt x="7848184" y="1875643"/>
                </a:lnTo>
                <a:lnTo>
                  <a:pt x="8227221" y="717895"/>
                </a:lnTo>
                <a:lnTo>
                  <a:pt x="7904572" y="668397"/>
                </a:lnTo>
                <a:close/>
              </a:path>
            </a:pathLst>
          </a:custGeom>
          <a:gradFill>
            <a:gsLst>
              <a:gs pos="0">
                <a:schemeClr val="bg1">
                  <a:lumMod val="50000"/>
                </a:schemeClr>
              </a:gs>
              <a:gs pos="30000">
                <a:schemeClr val="accent6">
                  <a:lumMod val="70000"/>
                  <a:lumOff val="30000"/>
                </a:schemeClr>
              </a:gs>
              <a:gs pos="41000">
                <a:schemeClr val="accent6">
                  <a:lumMod val="40000"/>
                  <a:lumOff val="60000"/>
                </a:schemeClr>
              </a:gs>
              <a:gs pos="64000">
                <a:schemeClr val="accent6">
                  <a:lumMod val="45000"/>
                  <a:lumOff val="55000"/>
                </a:schemeClr>
              </a:gs>
              <a:gs pos="100000">
                <a:schemeClr val="accent6">
                  <a:lumMod val="50000"/>
                  <a:lumOff val="50000"/>
                </a:schemeClr>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399" dirty="0"/>
          </a:p>
        </p:txBody>
      </p:sp>
      <p:grpSp>
        <p:nvGrpSpPr>
          <p:cNvPr id="41" name="Google Shape;48;p15"/>
          <p:cNvGrpSpPr/>
          <p:nvPr/>
        </p:nvGrpSpPr>
        <p:grpSpPr>
          <a:xfrm>
            <a:off x="1112148" y="1276814"/>
            <a:ext cx="9294608" cy="4220414"/>
            <a:chOff x="1119301" y="1108362"/>
            <a:chExt cx="6905376" cy="2536052"/>
          </a:xfrm>
          <a:solidFill>
            <a:schemeClr val="bg2"/>
          </a:solidFill>
        </p:grpSpPr>
        <p:grpSp>
          <p:nvGrpSpPr>
            <p:cNvPr id="42" name="Google Shape;49;p15"/>
            <p:cNvGrpSpPr/>
            <p:nvPr/>
          </p:nvGrpSpPr>
          <p:grpSpPr>
            <a:xfrm>
              <a:off x="1119301" y="1108362"/>
              <a:ext cx="1985350" cy="1766490"/>
              <a:chOff x="1119301" y="1108362"/>
              <a:chExt cx="1985350" cy="1766490"/>
            </a:xfrm>
            <a:grpFill/>
          </p:grpSpPr>
          <p:sp>
            <p:nvSpPr>
              <p:cNvPr id="305" name="Google Shape;50;p15"/>
              <p:cNvSpPr/>
              <p:nvPr/>
            </p:nvSpPr>
            <p:spPr>
              <a:xfrm>
                <a:off x="2248722" y="1879120"/>
                <a:ext cx="65674" cy="20701"/>
              </a:xfrm>
              <a:custGeom>
                <a:avLst/>
                <a:gdLst/>
                <a:ahLst/>
                <a:cxnLst/>
                <a:rect l="l" t="t" r="r" b="b"/>
                <a:pathLst>
                  <a:path w="1802" h="568" extrusionOk="0">
                    <a:moveTo>
                      <a:pt x="401" y="1"/>
                    </a:moveTo>
                    <a:lnTo>
                      <a:pt x="1" y="101"/>
                    </a:lnTo>
                    <a:lnTo>
                      <a:pt x="134" y="101"/>
                    </a:lnTo>
                    <a:lnTo>
                      <a:pt x="334" y="34"/>
                    </a:lnTo>
                    <a:lnTo>
                      <a:pt x="368" y="34"/>
                    </a:lnTo>
                    <a:lnTo>
                      <a:pt x="835" y="134"/>
                    </a:lnTo>
                    <a:lnTo>
                      <a:pt x="1235" y="134"/>
                    </a:lnTo>
                    <a:cubicBezTo>
                      <a:pt x="1235" y="117"/>
                      <a:pt x="1243" y="109"/>
                      <a:pt x="1251" y="109"/>
                    </a:cubicBezTo>
                    <a:cubicBezTo>
                      <a:pt x="1260" y="109"/>
                      <a:pt x="1268" y="117"/>
                      <a:pt x="1268" y="134"/>
                    </a:cubicBezTo>
                    <a:lnTo>
                      <a:pt x="1435" y="201"/>
                    </a:lnTo>
                    <a:lnTo>
                      <a:pt x="1568" y="334"/>
                    </a:lnTo>
                    <a:lnTo>
                      <a:pt x="1635" y="401"/>
                    </a:lnTo>
                    <a:lnTo>
                      <a:pt x="1568" y="301"/>
                    </a:lnTo>
                    <a:lnTo>
                      <a:pt x="1368" y="101"/>
                    </a:lnTo>
                    <a:lnTo>
                      <a:pt x="1235" y="34"/>
                    </a:lnTo>
                    <a:lnTo>
                      <a:pt x="1101" y="34"/>
                    </a:lnTo>
                    <a:lnTo>
                      <a:pt x="668" y="67"/>
                    </a:lnTo>
                    <a:lnTo>
                      <a:pt x="634" y="67"/>
                    </a:lnTo>
                    <a:lnTo>
                      <a:pt x="468" y="1"/>
                    </a:lnTo>
                    <a:close/>
                    <a:moveTo>
                      <a:pt x="1635" y="401"/>
                    </a:moveTo>
                    <a:lnTo>
                      <a:pt x="1635" y="401"/>
                    </a:lnTo>
                    <a:lnTo>
                      <a:pt x="1635" y="401"/>
                    </a:lnTo>
                    <a:lnTo>
                      <a:pt x="1635" y="401"/>
                    </a:lnTo>
                    <a:close/>
                    <a:moveTo>
                      <a:pt x="1635" y="401"/>
                    </a:moveTo>
                    <a:lnTo>
                      <a:pt x="1802" y="568"/>
                    </a:lnTo>
                    <a:lnTo>
                      <a:pt x="1802" y="534"/>
                    </a:lnTo>
                    <a:cubicBezTo>
                      <a:pt x="1769" y="501"/>
                      <a:pt x="1769" y="501"/>
                      <a:pt x="1802" y="468"/>
                    </a:cubicBezTo>
                    <a:cubicBezTo>
                      <a:pt x="1769" y="434"/>
                      <a:pt x="1769" y="434"/>
                      <a:pt x="1802" y="401"/>
                    </a:cubicBezTo>
                    <a:lnTo>
                      <a:pt x="1735" y="401"/>
                    </a:lnTo>
                    <a:cubicBezTo>
                      <a:pt x="1735" y="418"/>
                      <a:pt x="1735" y="426"/>
                      <a:pt x="1731" y="426"/>
                    </a:cubicBezTo>
                    <a:cubicBezTo>
                      <a:pt x="1727" y="426"/>
                      <a:pt x="1718" y="418"/>
                      <a:pt x="1702" y="401"/>
                    </a:cubicBezTo>
                    <a:close/>
                  </a:path>
                </a:pathLst>
              </a:custGeom>
              <a:grpFill/>
              <a:ln>
                <a:noFill/>
              </a:ln>
            </p:spPr>
            <p:txBody>
              <a:bodyPr spcFirstLastPara="1" wrap="square" lIns="137102" tIns="137102" rIns="137102" bIns="137102" anchor="ctr" anchorCtr="0">
                <a:noAutofit/>
              </a:bodyPr>
              <a:lstStyle/>
              <a:p>
                <a:endParaRPr sz="5399"/>
              </a:p>
            </p:txBody>
          </p:sp>
          <p:sp>
            <p:nvSpPr>
              <p:cNvPr id="306" name="Google Shape;51;p15"/>
              <p:cNvSpPr/>
              <p:nvPr/>
            </p:nvSpPr>
            <p:spPr>
              <a:xfrm>
                <a:off x="1998303" y="1710157"/>
                <a:ext cx="1239" cy="2442"/>
              </a:xfrm>
              <a:custGeom>
                <a:avLst/>
                <a:gdLst/>
                <a:ahLst/>
                <a:cxnLst/>
                <a:rect l="l" t="t" r="r" b="b"/>
                <a:pathLst>
                  <a:path w="34" h="67" extrusionOk="0">
                    <a:moveTo>
                      <a:pt x="0" y="0"/>
                    </a:moveTo>
                    <a:lnTo>
                      <a:pt x="33" y="67"/>
                    </a:lnTo>
                    <a:lnTo>
                      <a:pt x="33" y="33"/>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07" name="Google Shape;52;p15"/>
              <p:cNvSpPr/>
              <p:nvPr/>
            </p:nvSpPr>
            <p:spPr>
              <a:xfrm>
                <a:off x="2479716" y="1840233"/>
                <a:ext cx="3644" cy="6123"/>
              </a:xfrm>
              <a:custGeom>
                <a:avLst/>
                <a:gdLst/>
                <a:ahLst/>
                <a:cxnLst/>
                <a:rect l="l" t="t" r="r" b="b"/>
                <a:pathLst>
                  <a:path w="100" h="168" extrusionOk="0">
                    <a:moveTo>
                      <a:pt x="100" y="0"/>
                    </a:moveTo>
                    <a:cubicBezTo>
                      <a:pt x="67" y="1"/>
                      <a:pt x="67" y="34"/>
                      <a:pt x="34" y="34"/>
                    </a:cubicBezTo>
                    <a:lnTo>
                      <a:pt x="34" y="67"/>
                    </a:lnTo>
                    <a:cubicBezTo>
                      <a:pt x="67" y="100"/>
                      <a:pt x="34" y="167"/>
                      <a:pt x="0" y="167"/>
                    </a:cubicBezTo>
                    <a:lnTo>
                      <a:pt x="67" y="167"/>
                    </a:lnTo>
                    <a:lnTo>
                      <a:pt x="67" y="134"/>
                    </a:lnTo>
                    <a:lnTo>
                      <a:pt x="67" y="34"/>
                    </a:lnTo>
                    <a:cubicBezTo>
                      <a:pt x="67" y="34"/>
                      <a:pt x="67" y="1"/>
                      <a:pt x="100" y="0"/>
                    </a:cubicBezTo>
                    <a:close/>
                  </a:path>
                </a:pathLst>
              </a:custGeom>
              <a:grpFill/>
              <a:ln>
                <a:noFill/>
              </a:ln>
            </p:spPr>
            <p:txBody>
              <a:bodyPr spcFirstLastPara="1" wrap="square" lIns="137102" tIns="137102" rIns="137102" bIns="137102" anchor="ctr" anchorCtr="0">
                <a:noAutofit/>
              </a:bodyPr>
              <a:lstStyle/>
              <a:p>
                <a:endParaRPr sz="5399"/>
              </a:p>
            </p:txBody>
          </p:sp>
          <p:sp>
            <p:nvSpPr>
              <p:cNvPr id="308" name="Google Shape;53;p15"/>
              <p:cNvSpPr/>
              <p:nvPr/>
            </p:nvSpPr>
            <p:spPr>
              <a:xfrm>
                <a:off x="2572106" y="2370266"/>
                <a:ext cx="1239" cy="4920"/>
              </a:xfrm>
              <a:custGeom>
                <a:avLst/>
                <a:gdLst/>
                <a:ahLst/>
                <a:cxnLst/>
                <a:rect l="l" t="t" r="r" b="b"/>
                <a:pathLst>
                  <a:path w="34" h="135" extrusionOk="0">
                    <a:moveTo>
                      <a:pt x="34" y="1"/>
                    </a:moveTo>
                    <a:lnTo>
                      <a:pt x="1" y="101"/>
                    </a:lnTo>
                    <a:lnTo>
                      <a:pt x="1" y="1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309" name="Google Shape;54;p15"/>
              <p:cNvSpPr/>
              <p:nvPr/>
            </p:nvSpPr>
            <p:spPr>
              <a:xfrm>
                <a:off x="2273032" y="1952085"/>
                <a:ext cx="10970" cy="4884"/>
              </a:xfrm>
              <a:custGeom>
                <a:avLst/>
                <a:gdLst/>
                <a:ahLst/>
                <a:cxnLst/>
                <a:rect l="l" t="t" r="r" b="b"/>
                <a:pathLst>
                  <a:path w="301" h="134" extrusionOk="0">
                    <a:moveTo>
                      <a:pt x="301" y="0"/>
                    </a:moveTo>
                    <a:cubicBezTo>
                      <a:pt x="289" y="0"/>
                      <a:pt x="281" y="5"/>
                      <a:pt x="278" y="10"/>
                    </a:cubicBezTo>
                    <a:lnTo>
                      <a:pt x="278" y="10"/>
                    </a:lnTo>
                    <a:lnTo>
                      <a:pt x="301" y="0"/>
                    </a:lnTo>
                    <a:close/>
                    <a:moveTo>
                      <a:pt x="278" y="10"/>
                    </a:moveTo>
                    <a:lnTo>
                      <a:pt x="1" y="134"/>
                    </a:lnTo>
                    <a:lnTo>
                      <a:pt x="67" y="134"/>
                    </a:lnTo>
                    <a:lnTo>
                      <a:pt x="268" y="33"/>
                    </a:lnTo>
                    <a:lnTo>
                      <a:pt x="301" y="33"/>
                    </a:lnTo>
                    <a:cubicBezTo>
                      <a:pt x="280" y="33"/>
                      <a:pt x="272" y="20"/>
                      <a:pt x="278" y="10"/>
                    </a:cubicBezTo>
                    <a:close/>
                  </a:path>
                </a:pathLst>
              </a:custGeom>
              <a:grpFill/>
              <a:ln>
                <a:noFill/>
              </a:ln>
            </p:spPr>
            <p:txBody>
              <a:bodyPr spcFirstLastPara="1" wrap="square" lIns="137102" tIns="137102" rIns="137102" bIns="137102" anchor="ctr" anchorCtr="0">
                <a:noAutofit/>
              </a:bodyPr>
              <a:lstStyle/>
              <a:p>
                <a:endParaRPr sz="5399"/>
              </a:p>
            </p:txBody>
          </p:sp>
          <p:sp>
            <p:nvSpPr>
              <p:cNvPr id="310" name="Google Shape;55;p15"/>
              <p:cNvSpPr/>
              <p:nvPr/>
            </p:nvSpPr>
            <p:spPr>
              <a:xfrm>
                <a:off x="2213479" y="1857253"/>
                <a:ext cx="6123" cy="6123"/>
              </a:xfrm>
              <a:custGeom>
                <a:avLst/>
                <a:gdLst/>
                <a:ahLst/>
                <a:cxnLst/>
                <a:rect l="l" t="t" r="r" b="b"/>
                <a:pathLst>
                  <a:path w="168" h="168" extrusionOk="0">
                    <a:moveTo>
                      <a:pt x="0" y="0"/>
                    </a:moveTo>
                    <a:cubicBezTo>
                      <a:pt x="0" y="23"/>
                      <a:pt x="16" y="30"/>
                      <a:pt x="26" y="33"/>
                    </a:cubicBezTo>
                    <a:lnTo>
                      <a:pt x="26" y="33"/>
                    </a:lnTo>
                    <a:lnTo>
                      <a:pt x="0" y="0"/>
                    </a:lnTo>
                    <a:close/>
                    <a:moveTo>
                      <a:pt x="26" y="33"/>
                    </a:moveTo>
                    <a:lnTo>
                      <a:pt x="134" y="167"/>
                    </a:lnTo>
                    <a:lnTo>
                      <a:pt x="167" y="67"/>
                    </a:lnTo>
                    <a:cubicBezTo>
                      <a:pt x="167" y="34"/>
                      <a:pt x="167" y="34"/>
                      <a:pt x="167" y="34"/>
                    </a:cubicBezTo>
                    <a:lnTo>
                      <a:pt x="34" y="34"/>
                    </a:lnTo>
                    <a:cubicBezTo>
                      <a:pt x="34" y="34"/>
                      <a:pt x="30" y="34"/>
                      <a:pt x="26" y="33"/>
                    </a:cubicBezTo>
                    <a:close/>
                  </a:path>
                </a:pathLst>
              </a:custGeom>
              <a:grpFill/>
              <a:ln>
                <a:noFill/>
              </a:ln>
            </p:spPr>
            <p:txBody>
              <a:bodyPr spcFirstLastPara="1" wrap="square" lIns="137102" tIns="137102" rIns="137102" bIns="137102" anchor="ctr" anchorCtr="0">
                <a:noAutofit/>
              </a:bodyPr>
              <a:lstStyle/>
              <a:p>
                <a:endParaRPr sz="5399"/>
              </a:p>
            </p:txBody>
          </p:sp>
          <p:sp>
            <p:nvSpPr>
              <p:cNvPr id="311" name="Google Shape;56;p15"/>
              <p:cNvSpPr/>
              <p:nvPr/>
            </p:nvSpPr>
            <p:spPr>
              <a:xfrm>
                <a:off x="2320448" y="1870629"/>
                <a:ext cx="4920" cy="4884"/>
              </a:xfrm>
              <a:custGeom>
                <a:avLst/>
                <a:gdLst/>
                <a:ahLst/>
                <a:cxnLst/>
                <a:rect l="l" t="t" r="r" b="b"/>
                <a:pathLst>
                  <a:path w="135" h="134" extrusionOk="0">
                    <a:moveTo>
                      <a:pt x="1" y="0"/>
                    </a:moveTo>
                    <a:lnTo>
                      <a:pt x="34" y="134"/>
                    </a:lnTo>
                    <a:cubicBezTo>
                      <a:pt x="67" y="100"/>
                      <a:pt x="67" y="100"/>
                      <a:pt x="67" y="100"/>
                    </a:cubicBezTo>
                    <a:lnTo>
                      <a:pt x="134" y="34"/>
                    </a:lnTo>
                    <a:lnTo>
                      <a:pt x="67" y="34"/>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312" name="Google Shape;57;p15"/>
              <p:cNvSpPr/>
              <p:nvPr/>
            </p:nvSpPr>
            <p:spPr>
              <a:xfrm>
                <a:off x="2192814" y="1832943"/>
                <a:ext cx="15817" cy="18259"/>
              </a:xfrm>
              <a:custGeom>
                <a:avLst/>
                <a:gdLst/>
                <a:ahLst/>
                <a:cxnLst/>
                <a:rect l="l" t="t" r="r" b="b"/>
                <a:pathLst>
                  <a:path w="434" h="501" extrusionOk="0">
                    <a:moveTo>
                      <a:pt x="0" y="0"/>
                    </a:moveTo>
                    <a:lnTo>
                      <a:pt x="67" y="167"/>
                    </a:lnTo>
                    <a:lnTo>
                      <a:pt x="167" y="334"/>
                    </a:lnTo>
                    <a:lnTo>
                      <a:pt x="434" y="500"/>
                    </a:lnTo>
                    <a:lnTo>
                      <a:pt x="434" y="500"/>
                    </a:lnTo>
                    <a:lnTo>
                      <a:pt x="167" y="234"/>
                    </a:lnTo>
                    <a:cubicBezTo>
                      <a:pt x="134" y="200"/>
                      <a:pt x="134" y="200"/>
                      <a:pt x="134" y="200"/>
                    </a:cubicBezTo>
                    <a:lnTo>
                      <a:pt x="100" y="67"/>
                    </a:lnTo>
                    <a:lnTo>
                      <a:pt x="34" y="33"/>
                    </a:lnTo>
                    <a:cubicBezTo>
                      <a:pt x="34" y="33"/>
                      <a:pt x="34" y="0"/>
                      <a:pt x="0" y="0"/>
                    </a:cubicBezTo>
                    <a:close/>
                  </a:path>
                </a:pathLst>
              </a:custGeom>
              <a:grpFill/>
              <a:ln>
                <a:noFill/>
              </a:ln>
            </p:spPr>
            <p:txBody>
              <a:bodyPr spcFirstLastPara="1" wrap="square" lIns="137102" tIns="137102" rIns="137102" bIns="137102" anchor="ctr" anchorCtr="0">
                <a:noAutofit/>
              </a:bodyPr>
              <a:lstStyle/>
              <a:p>
                <a:endParaRPr sz="5399"/>
              </a:p>
            </p:txBody>
          </p:sp>
          <p:sp>
            <p:nvSpPr>
              <p:cNvPr id="313" name="Google Shape;58;p15"/>
              <p:cNvSpPr/>
              <p:nvPr/>
            </p:nvSpPr>
            <p:spPr>
              <a:xfrm>
                <a:off x="1442685" y="1661502"/>
                <a:ext cx="13412" cy="19498"/>
              </a:xfrm>
              <a:custGeom>
                <a:avLst/>
                <a:gdLst/>
                <a:ahLst/>
                <a:cxnLst/>
                <a:rect l="l" t="t" r="r" b="b"/>
                <a:pathLst>
                  <a:path w="368" h="535" extrusionOk="0">
                    <a:moveTo>
                      <a:pt x="101" y="1"/>
                    </a:moveTo>
                    <a:lnTo>
                      <a:pt x="1" y="67"/>
                    </a:lnTo>
                    <a:lnTo>
                      <a:pt x="68" y="168"/>
                    </a:lnTo>
                    <a:cubicBezTo>
                      <a:pt x="68" y="168"/>
                      <a:pt x="68" y="168"/>
                      <a:pt x="68" y="201"/>
                    </a:cubicBezTo>
                    <a:lnTo>
                      <a:pt x="68" y="234"/>
                    </a:lnTo>
                    <a:lnTo>
                      <a:pt x="268" y="368"/>
                    </a:lnTo>
                    <a:cubicBezTo>
                      <a:pt x="268" y="368"/>
                      <a:pt x="268" y="401"/>
                      <a:pt x="268" y="401"/>
                    </a:cubicBezTo>
                    <a:lnTo>
                      <a:pt x="368" y="534"/>
                    </a:lnTo>
                    <a:lnTo>
                      <a:pt x="368" y="468"/>
                    </a:lnTo>
                    <a:lnTo>
                      <a:pt x="334" y="401"/>
                    </a:lnTo>
                    <a:lnTo>
                      <a:pt x="301" y="201"/>
                    </a:lnTo>
                    <a:lnTo>
                      <a:pt x="268" y="201"/>
                    </a:lnTo>
                    <a:lnTo>
                      <a:pt x="168" y="67"/>
                    </a:lnTo>
                    <a:cubicBezTo>
                      <a:pt x="134" y="67"/>
                      <a:pt x="134" y="34"/>
                      <a:pt x="134" y="1"/>
                    </a:cubicBezTo>
                    <a:close/>
                  </a:path>
                </a:pathLst>
              </a:custGeom>
              <a:grpFill/>
              <a:ln>
                <a:noFill/>
              </a:ln>
            </p:spPr>
            <p:txBody>
              <a:bodyPr spcFirstLastPara="1" wrap="square" lIns="137102" tIns="137102" rIns="137102" bIns="137102" anchor="ctr" anchorCtr="0">
                <a:noAutofit/>
              </a:bodyPr>
              <a:lstStyle/>
              <a:p>
                <a:endParaRPr sz="5399"/>
              </a:p>
            </p:txBody>
          </p:sp>
          <p:sp>
            <p:nvSpPr>
              <p:cNvPr id="314" name="Google Shape;59;p15"/>
              <p:cNvSpPr/>
              <p:nvPr/>
            </p:nvSpPr>
            <p:spPr>
              <a:xfrm>
                <a:off x="1423259" y="1680964"/>
                <a:ext cx="3681" cy="3681"/>
              </a:xfrm>
              <a:custGeom>
                <a:avLst/>
                <a:gdLst/>
                <a:ahLst/>
                <a:cxnLst/>
                <a:rect l="l" t="t" r="r" b="b"/>
                <a:pathLst>
                  <a:path w="101" h="101" extrusionOk="0">
                    <a:moveTo>
                      <a:pt x="33" y="0"/>
                    </a:moveTo>
                    <a:lnTo>
                      <a:pt x="0" y="34"/>
                    </a:lnTo>
                    <a:lnTo>
                      <a:pt x="33" y="101"/>
                    </a:lnTo>
                    <a:lnTo>
                      <a:pt x="100" y="67"/>
                    </a:lnTo>
                    <a:lnTo>
                      <a:pt x="67" y="0"/>
                    </a:lnTo>
                    <a:close/>
                  </a:path>
                </a:pathLst>
              </a:custGeom>
              <a:grpFill/>
              <a:ln>
                <a:noFill/>
              </a:ln>
            </p:spPr>
            <p:txBody>
              <a:bodyPr spcFirstLastPara="1" wrap="square" lIns="137102" tIns="137102" rIns="137102" bIns="137102" anchor="ctr" anchorCtr="0">
                <a:noAutofit/>
              </a:bodyPr>
              <a:lstStyle/>
              <a:p>
                <a:endParaRPr sz="5399"/>
              </a:p>
            </p:txBody>
          </p:sp>
          <p:sp>
            <p:nvSpPr>
              <p:cNvPr id="315" name="Google Shape;60;p15"/>
              <p:cNvSpPr/>
              <p:nvPr/>
            </p:nvSpPr>
            <p:spPr>
              <a:xfrm>
                <a:off x="1352737" y="1677319"/>
                <a:ext cx="1239" cy="1239"/>
              </a:xfrm>
              <a:custGeom>
                <a:avLst/>
                <a:gdLst/>
                <a:ahLst/>
                <a:cxnLst/>
                <a:rect l="l" t="t" r="r" b="b"/>
                <a:pathLst>
                  <a:path w="34" h="34" extrusionOk="0">
                    <a:moveTo>
                      <a:pt x="0" y="0"/>
                    </a:moveTo>
                    <a:lnTo>
                      <a:pt x="0" y="34"/>
                    </a:lnTo>
                    <a:lnTo>
                      <a:pt x="34" y="34"/>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16" name="Google Shape;61;p15"/>
              <p:cNvSpPr/>
              <p:nvPr/>
            </p:nvSpPr>
            <p:spPr>
              <a:xfrm>
                <a:off x="1216575" y="1558178"/>
                <a:ext cx="109444" cy="80252"/>
              </a:xfrm>
              <a:custGeom>
                <a:avLst/>
                <a:gdLst/>
                <a:ahLst/>
                <a:cxnLst/>
                <a:rect l="l" t="t" r="r" b="b"/>
                <a:pathLst>
                  <a:path w="3003" h="2202" extrusionOk="0">
                    <a:moveTo>
                      <a:pt x="334" y="0"/>
                    </a:moveTo>
                    <a:lnTo>
                      <a:pt x="334" y="34"/>
                    </a:lnTo>
                    <a:cubicBezTo>
                      <a:pt x="334" y="34"/>
                      <a:pt x="334" y="67"/>
                      <a:pt x="334" y="67"/>
                    </a:cubicBezTo>
                    <a:lnTo>
                      <a:pt x="334" y="100"/>
                    </a:lnTo>
                    <a:cubicBezTo>
                      <a:pt x="334" y="100"/>
                      <a:pt x="334" y="100"/>
                      <a:pt x="334" y="134"/>
                    </a:cubicBezTo>
                    <a:lnTo>
                      <a:pt x="334" y="167"/>
                    </a:lnTo>
                    <a:cubicBezTo>
                      <a:pt x="334" y="167"/>
                      <a:pt x="334" y="201"/>
                      <a:pt x="334" y="201"/>
                    </a:cubicBezTo>
                    <a:lnTo>
                      <a:pt x="334" y="234"/>
                    </a:lnTo>
                    <a:cubicBezTo>
                      <a:pt x="334" y="301"/>
                      <a:pt x="334" y="334"/>
                      <a:pt x="267" y="334"/>
                    </a:cubicBezTo>
                    <a:lnTo>
                      <a:pt x="234" y="367"/>
                    </a:lnTo>
                    <a:lnTo>
                      <a:pt x="0" y="367"/>
                    </a:lnTo>
                    <a:lnTo>
                      <a:pt x="0" y="401"/>
                    </a:lnTo>
                    <a:lnTo>
                      <a:pt x="100" y="401"/>
                    </a:lnTo>
                    <a:cubicBezTo>
                      <a:pt x="134" y="401"/>
                      <a:pt x="134" y="434"/>
                      <a:pt x="167" y="467"/>
                    </a:cubicBezTo>
                    <a:cubicBezTo>
                      <a:pt x="167" y="467"/>
                      <a:pt x="167" y="501"/>
                      <a:pt x="167" y="534"/>
                    </a:cubicBezTo>
                    <a:lnTo>
                      <a:pt x="234" y="601"/>
                    </a:lnTo>
                    <a:cubicBezTo>
                      <a:pt x="234" y="601"/>
                      <a:pt x="267" y="634"/>
                      <a:pt x="234" y="668"/>
                    </a:cubicBezTo>
                    <a:lnTo>
                      <a:pt x="301" y="701"/>
                    </a:lnTo>
                    <a:cubicBezTo>
                      <a:pt x="334" y="734"/>
                      <a:pt x="334" y="734"/>
                      <a:pt x="367" y="768"/>
                    </a:cubicBezTo>
                    <a:lnTo>
                      <a:pt x="367" y="801"/>
                    </a:lnTo>
                    <a:cubicBezTo>
                      <a:pt x="367" y="801"/>
                      <a:pt x="367" y="834"/>
                      <a:pt x="367" y="868"/>
                    </a:cubicBezTo>
                    <a:lnTo>
                      <a:pt x="367" y="901"/>
                    </a:lnTo>
                    <a:lnTo>
                      <a:pt x="567" y="901"/>
                    </a:lnTo>
                    <a:cubicBezTo>
                      <a:pt x="601" y="901"/>
                      <a:pt x="601" y="934"/>
                      <a:pt x="634" y="934"/>
                    </a:cubicBezTo>
                    <a:lnTo>
                      <a:pt x="668" y="968"/>
                    </a:lnTo>
                    <a:lnTo>
                      <a:pt x="701" y="1001"/>
                    </a:lnTo>
                    <a:lnTo>
                      <a:pt x="701" y="1034"/>
                    </a:lnTo>
                    <a:cubicBezTo>
                      <a:pt x="701" y="1068"/>
                      <a:pt x="701" y="1068"/>
                      <a:pt x="701" y="1068"/>
                    </a:cubicBezTo>
                    <a:lnTo>
                      <a:pt x="768" y="1068"/>
                    </a:lnTo>
                    <a:lnTo>
                      <a:pt x="834" y="1135"/>
                    </a:lnTo>
                    <a:lnTo>
                      <a:pt x="868" y="1135"/>
                    </a:lnTo>
                    <a:lnTo>
                      <a:pt x="868" y="1101"/>
                    </a:lnTo>
                    <a:cubicBezTo>
                      <a:pt x="891" y="1078"/>
                      <a:pt x="915" y="1054"/>
                      <a:pt x="938" y="1054"/>
                    </a:cubicBezTo>
                    <a:cubicBezTo>
                      <a:pt x="948" y="1054"/>
                      <a:pt x="958" y="1058"/>
                      <a:pt x="968" y="1068"/>
                    </a:cubicBezTo>
                    <a:cubicBezTo>
                      <a:pt x="979" y="1057"/>
                      <a:pt x="990" y="1053"/>
                      <a:pt x="1000" y="1053"/>
                    </a:cubicBezTo>
                    <a:cubicBezTo>
                      <a:pt x="1020" y="1053"/>
                      <a:pt x="1034" y="1068"/>
                      <a:pt x="1034" y="1068"/>
                    </a:cubicBezTo>
                    <a:lnTo>
                      <a:pt x="1068" y="1101"/>
                    </a:lnTo>
                    <a:lnTo>
                      <a:pt x="1235" y="1101"/>
                    </a:lnTo>
                    <a:lnTo>
                      <a:pt x="1301" y="1135"/>
                    </a:lnTo>
                    <a:lnTo>
                      <a:pt x="1435" y="1201"/>
                    </a:lnTo>
                    <a:lnTo>
                      <a:pt x="2169" y="1768"/>
                    </a:lnTo>
                    <a:lnTo>
                      <a:pt x="2335" y="1835"/>
                    </a:lnTo>
                    <a:cubicBezTo>
                      <a:pt x="2335" y="1835"/>
                      <a:pt x="2369" y="1835"/>
                      <a:pt x="2369" y="1868"/>
                    </a:cubicBezTo>
                    <a:lnTo>
                      <a:pt x="2469" y="1968"/>
                    </a:lnTo>
                    <a:lnTo>
                      <a:pt x="2536" y="2002"/>
                    </a:lnTo>
                    <a:cubicBezTo>
                      <a:pt x="2569" y="2035"/>
                      <a:pt x="2569" y="2035"/>
                      <a:pt x="2602" y="2069"/>
                    </a:cubicBezTo>
                    <a:cubicBezTo>
                      <a:pt x="2602" y="2102"/>
                      <a:pt x="2602" y="2135"/>
                      <a:pt x="2602" y="2135"/>
                    </a:cubicBezTo>
                    <a:lnTo>
                      <a:pt x="2636" y="2102"/>
                    </a:lnTo>
                    <a:lnTo>
                      <a:pt x="2736" y="2102"/>
                    </a:lnTo>
                    <a:lnTo>
                      <a:pt x="2836" y="2202"/>
                    </a:lnTo>
                    <a:lnTo>
                      <a:pt x="3003" y="2135"/>
                    </a:lnTo>
                    <a:lnTo>
                      <a:pt x="3003" y="2102"/>
                    </a:lnTo>
                    <a:cubicBezTo>
                      <a:pt x="3003" y="2069"/>
                      <a:pt x="3003" y="2069"/>
                      <a:pt x="3003" y="2069"/>
                    </a:cubicBezTo>
                    <a:lnTo>
                      <a:pt x="3003" y="2002"/>
                    </a:lnTo>
                    <a:lnTo>
                      <a:pt x="2969" y="1935"/>
                    </a:lnTo>
                    <a:lnTo>
                      <a:pt x="2902" y="1735"/>
                    </a:lnTo>
                    <a:lnTo>
                      <a:pt x="2869" y="1735"/>
                    </a:lnTo>
                    <a:lnTo>
                      <a:pt x="2869" y="1768"/>
                    </a:lnTo>
                    <a:cubicBezTo>
                      <a:pt x="2869" y="1768"/>
                      <a:pt x="2836" y="1802"/>
                      <a:pt x="2836" y="1802"/>
                    </a:cubicBezTo>
                    <a:cubicBezTo>
                      <a:pt x="2836" y="1835"/>
                      <a:pt x="2802" y="1835"/>
                      <a:pt x="2769" y="1835"/>
                    </a:cubicBezTo>
                    <a:lnTo>
                      <a:pt x="2702" y="1835"/>
                    </a:lnTo>
                    <a:cubicBezTo>
                      <a:pt x="2669" y="1835"/>
                      <a:pt x="2636" y="1835"/>
                      <a:pt x="2636" y="1802"/>
                    </a:cubicBezTo>
                    <a:lnTo>
                      <a:pt x="2602" y="1702"/>
                    </a:lnTo>
                    <a:lnTo>
                      <a:pt x="2569" y="1568"/>
                    </a:lnTo>
                    <a:lnTo>
                      <a:pt x="2435" y="1435"/>
                    </a:lnTo>
                    <a:lnTo>
                      <a:pt x="2335" y="1401"/>
                    </a:lnTo>
                    <a:lnTo>
                      <a:pt x="2202" y="1335"/>
                    </a:lnTo>
                    <a:cubicBezTo>
                      <a:pt x="2169" y="1335"/>
                      <a:pt x="2169" y="1335"/>
                      <a:pt x="2169" y="1301"/>
                    </a:cubicBezTo>
                    <a:lnTo>
                      <a:pt x="2135" y="1268"/>
                    </a:lnTo>
                    <a:lnTo>
                      <a:pt x="1902" y="1101"/>
                    </a:lnTo>
                    <a:lnTo>
                      <a:pt x="1802" y="1101"/>
                    </a:lnTo>
                    <a:cubicBezTo>
                      <a:pt x="1802" y="1118"/>
                      <a:pt x="1793" y="1126"/>
                      <a:pt x="1785" y="1126"/>
                    </a:cubicBezTo>
                    <a:cubicBezTo>
                      <a:pt x="1777" y="1126"/>
                      <a:pt x="1768" y="1118"/>
                      <a:pt x="1768" y="1101"/>
                    </a:cubicBezTo>
                    <a:lnTo>
                      <a:pt x="1668" y="1068"/>
                    </a:lnTo>
                    <a:lnTo>
                      <a:pt x="1568" y="1068"/>
                    </a:lnTo>
                    <a:cubicBezTo>
                      <a:pt x="1535" y="1034"/>
                      <a:pt x="1535" y="1034"/>
                      <a:pt x="1501" y="1001"/>
                    </a:cubicBezTo>
                    <a:lnTo>
                      <a:pt x="1501" y="901"/>
                    </a:lnTo>
                    <a:cubicBezTo>
                      <a:pt x="1501" y="901"/>
                      <a:pt x="1501" y="868"/>
                      <a:pt x="1501" y="834"/>
                    </a:cubicBezTo>
                    <a:lnTo>
                      <a:pt x="1602" y="701"/>
                    </a:lnTo>
                    <a:lnTo>
                      <a:pt x="1568" y="668"/>
                    </a:lnTo>
                    <a:lnTo>
                      <a:pt x="1501" y="668"/>
                    </a:lnTo>
                    <a:lnTo>
                      <a:pt x="1168" y="601"/>
                    </a:lnTo>
                    <a:lnTo>
                      <a:pt x="1135" y="601"/>
                    </a:lnTo>
                    <a:lnTo>
                      <a:pt x="1034" y="534"/>
                    </a:lnTo>
                    <a:cubicBezTo>
                      <a:pt x="1034" y="534"/>
                      <a:pt x="1001" y="501"/>
                      <a:pt x="1001" y="501"/>
                    </a:cubicBezTo>
                    <a:lnTo>
                      <a:pt x="968" y="367"/>
                    </a:lnTo>
                    <a:lnTo>
                      <a:pt x="834" y="301"/>
                    </a:lnTo>
                    <a:cubicBezTo>
                      <a:pt x="834" y="301"/>
                      <a:pt x="801" y="301"/>
                      <a:pt x="801" y="267"/>
                    </a:cubicBezTo>
                    <a:lnTo>
                      <a:pt x="734" y="301"/>
                    </a:lnTo>
                    <a:cubicBezTo>
                      <a:pt x="718" y="317"/>
                      <a:pt x="701" y="326"/>
                      <a:pt x="684" y="326"/>
                    </a:cubicBezTo>
                    <a:cubicBezTo>
                      <a:pt x="668" y="326"/>
                      <a:pt x="651" y="317"/>
                      <a:pt x="634" y="301"/>
                    </a:cubicBezTo>
                    <a:cubicBezTo>
                      <a:pt x="634" y="301"/>
                      <a:pt x="601" y="267"/>
                      <a:pt x="601" y="234"/>
                    </a:cubicBezTo>
                    <a:lnTo>
                      <a:pt x="601" y="67"/>
                    </a:lnTo>
                    <a:cubicBezTo>
                      <a:pt x="601" y="34"/>
                      <a:pt x="601" y="34"/>
                      <a:pt x="601" y="34"/>
                    </a:cubicBezTo>
                    <a:lnTo>
                      <a:pt x="401" y="34"/>
                    </a:lnTo>
                    <a:cubicBezTo>
                      <a:pt x="367" y="0"/>
                      <a:pt x="367" y="0"/>
                      <a:pt x="334" y="0"/>
                    </a:cubicBezTo>
                    <a:close/>
                  </a:path>
                </a:pathLst>
              </a:custGeom>
              <a:grpFill/>
              <a:ln>
                <a:noFill/>
              </a:ln>
            </p:spPr>
            <p:txBody>
              <a:bodyPr spcFirstLastPara="1" wrap="square" lIns="137102" tIns="137102" rIns="137102" bIns="137102" anchor="ctr" anchorCtr="0">
                <a:noAutofit/>
              </a:bodyPr>
              <a:lstStyle/>
              <a:p>
                <a:endParaRPr sz="5399"/>
              </a:p>
            </p:txBody>
          </p:sp>
          <p:sp>
            <p:nvSpPr>
              <p:cNvPr id="317" name="Google Shape;62;p15"/>
              <p:cNvSpPr/>
              <p:nvPr/>
            </p:nvSpPr>
            <p:spPr>
              <a:xfrm>
                <a:off x="1150936" y="1108362"/>
                <a:ext cx="9731" cy="9767"/>
              </a:xfrm>
              <a:custGeom>
                <a:avLst/>
                <a:gdLst/>
                <a:ahLst/>
                <a:cxnLst/>
                <a:rect l="l" t="t" r="r" b="b"/>
                <a:pathLst>
                  <a:path w="267" h="268" extrusionOk="0">
                    <a:moveTo>
                      <a:pt x="200" y="0"/>
                    </a:moveTo>
                    <a:lnTo>
                      <a:pt x="134" y="100"/>
                    </a:lnTo>
                    <a:cubicBezTo>
                      <a:pt x="134" y="134"/>
                      <a:pt x="100" y="134"/>
                      <a:pt x="100" y="134"/>
                    </a:cubicBezTo>
                    <a:lnTo>
                      <a:pt x="0" y="134"/>
                    </a:lnTo>
                    <a:lnTo>
                      <a:pt x="67" y="267"/>
                    </a:lnTo>
                    <a:lnTo>
                      <a:pt x="200" y="267"/>
                    </a:lnTo>
                    <a:lnTo>
                      <a:pt x="200" y="167"/>
                    </a:lnTo>
                    <a:cubicBezTo>
                      <a:pt x="200" y="134"/>
                      <a:pt x="200" y="100"/>
                      <a:pt x="234" y="100"/>
                    </a:cubicBezTo>
                    <a:lnTo>
                      <a:pt x="267" y="100"/>
                    </a:lnTo>
                    <a:lnTo>
                      <a:pt x="200" y="0"/>
                    </a:lnTo>
                    <a:close/>
                  </a:path>
                </a:pathLst>
              </a:custGeom>
              <a:grpFill/>
              <a:ln>
                <a:noFill/>
              </a:ln>
            </p:spPr>
            <p:txBody>
              <a:bodyPr spcFirstLastPara="1" wrap="square" lIns="137102" tIns="137102" rIns="137102" bIns="137102" anchor="ctr" anchorCtr="0">
                <a:noAutofit/>
              </a:bodyPr>
              <a:lstStyle/>
              <a:p>
                <a:endParaRPr sz="5399"/>
              </a:p>
            </p:txBody>
          </p:sp>
          <p:sp>
            <p:nvSpPr>
              <p:cNvPr id="318" name="Google Shape;63;p15"/>
              <p:cNvSpPr/>
              <p:nvPr/>
            </p:nvSpPr>
            <p:spPr>
              <a:xfrm>
                <a:off x="1141205" y="1147250"/>
                <a:ext cx="455927" cy="511870"/>
              </a:xfrm>
              <a:custGeom>
                <a:avLst/>
                <a:gdLst/>
                <a:ahLst/>
                <a:cxnLst/>
                <a:rect l="l" t="t" r="r" b="b"/>
                <a:pathLst>
                  <a:path w="12510" h="14045" extrusionOk="0">
                    <a:moveTo>
                      <a:pt x="834" y="1"/>
                    </a:moveTo>
                    <a:lnTo>
                      <a:pt x="601" y="101"/>
                    </a:lnTo>
                    <a:cubicBezTo>
                      <a:pt x="601" y="117"/>
                      <a:pt x="592" y="126"/>
                      <a:pt x="584" y="126"/>
                    </a:cubicBezTo>
                    <a:cubicBezTo>
                      <a:pt x="576" y="126"/>
                      <a:pt x="567" y="117"/>
                      <a:pt x="567" y="101"/>
                    </a:cubicBezTo>
                    <a:lnTo>
                      <a:pt x="501" y="101"/>
                    </a:lnTo>
                    <a:lnTo>
                      <a:pt x="467" y="167"/>
                    </a:lnTo>
                    <a:lnTo>
                      <a:pt x="401" y="167"/>
                    </a:lnTo>
                    <a:lnTo>
                      <a:pt x="334" y="201"/>
                    </a:lnTo>
                    <a:lnTo>
                      <a:pt x="34" y="201"/>
                    </a:lnTo>
                    <a:lnTo>
                      <a:pt x="0" y="234"/>
                    </a:lnTo>
                    <a:lnTo>
                      <a:pt x="100" y="334"/>
                    </a:lnTo>
                    <a:cubicBezTo>
                      <a:pt x="100" y="368"/>
                      <a:pt x="100" y="368"/>
                      <a:pt x="100" y="401"/>
                    </a:cubicBezTo>
                    <a:lnTo>
                      <a:pt x="100" y="434"/>
                    </a:lnTo>
                    <a:lnTo>
                      <a:pt x="134" y="468"/>
                    </a:lnTo>
                    <a:lnTo>
                      <a:pt x="200" y="534"/>
                    </a:lnTo>
                    <a:cubicBezTo>
                      <a:pt x="200" y="568"/>
                      <a:pt x="200" y="601"/>
                      <a:pt x="200" y="601"/>
                    </a:cubicBezTo>
                    <a:cubicBezTo>
                      <a:pt x="200" y="634"/>
                      <a:pt x="167" y="634"/>
                      <a:pt x="167" y="668"/>
                    </a:cubicBezTo>
                    <a:lnTo>
                      <a:pt x="167" y="701"/>
                    </a:lnTo>
                    <a:lnTo>
                      <a:pt x="200" y="768"/>
                    </a:lnTo>
                    <a:cubicBezTo>
                      <a:pt x="200" y="768"/>
                      <a:pt x="200" y="801"/>
                      <a:pt x="200" y="801"/>
                    </a:cubicBezTo>
                    <a:lnTo>
                      <a:pt x="200" y="868"/>
                    </a:lnTo>
                    <a:cubicBezTo>
                      <a:pt x="200" y="868"/>
                      <a:pt x="200" y="901"/>
                      <a:pt x="200" y="901"/>
                    </a:cubicBezTo>
                    <a:lnTo>
                      <a:pt x="134" y="1035"/>
                    </a:lnTo>
                    <a:lnTo>
                      <a:pt x="134" y="1068"/>
                    </a:lnTo>
                    <a:cubicBezTo>
                      <a:pt x="100" y="1101"/>
                      <a:pt x="100" y="1101"/>
                      <a:pt x="100" y="1135"/>
                    </a:cubicBezTo>
                    <a:lnTo>
                      <a:pt x="34" y="1235"/>
                    </a:lnTo>
                    <a:lnTo>
                      <a:pt x="67" y="1235"/>
                    </a:lnTo>
                    <a:cubicBezTo>
                      <a:pt x="67" y="1235"/>
                      <a:pt x="100" y="1268"/>
                      <a:pt x="100" y="1302"/>
                    </a:cubicBezTo>
                    <a:lnTo>
                      <a:pt x="167" y="1468"/>
                    </a:lnTo>
                    <a:cubicBezTo>
                      <a:pt x="167" y="1468"/>
                      <a:pt x="167" y="1502"/>
                      <a:pt x="167" y="1502"/>
                    </a:cubicBezTo>
                    <a:lnTo>
                      <a:pt x="234" y="1535"/>
                    </a:lnTo>
                    <a:lnTo>
                      <a:pt x="367" y="1702"/>
                    </a:lnTo>
                    <a:cubicBezTo>
                      <a:pt x="367" y="1735"/>
                      <a:pt x="367" y="1769"/>
                      <a:pt x="367" y="1769"/>
                    </a:cubicBezTo>
                    <a:lnTo>
                      <a:pt x="367" y="1869"/>
                    </a:lnTo>
                    <a:cubicBezTo>
                      <a:pt x="367" y="1869"/>
                      <a:pt x="367" y="1902"/>
                      <a:pt x="367" y="1902"/>
                    </a:cubicBezTo>
                    <a:lnTo>
                      <a:pt x="401" y="1969"/>
                    </a:lnTo>
                    <a:cubicBezTo>
                      <a:pt x="401" y="1969"/>
                      <a:pt x="401" y="1969"/>
                      <a:pt x="401" y="2002"/>
                    </a:cubicBezTo>
                    <a:lnTo>
                      <a:pt x="401" y="2035"/>
                    </a:lnTo>
                    <a:lnTo>
                      <a:pt x="434" y="2069"/>
                    </a:lnTo>
                    <a:lnTo>
                      <a:pt x="534" y="2236"/>
                    </a:lnTo>
                    <a:lnTo>
                      <a:pt x="667" y="2569"/>
                    </a:lnTo>
                    <a:lnTo>
                      <a:pt x="667" y="2603"/>
                    </a:lnTo>
                    <a:lnTo>
                      <a:pt x="667" y="2669"/>
                    </a:lnTo>
                    <a:lnTo>
                      <a:pt x="734" y="2769"/>
                    </a:lnTo>
                    <a:lnTo>
                      <a:pt x="734" y="2803"/>
                    </a:lnTo>
                    <a:lnTo>
                      <a:pt x="734" y="2869"/>
                    </a:lnTo>
                    <a:lnTo>
                      <a:pt x="767" y="2969"/>
                    </a:lnTo>
                    <a:lnTo>
                      <a:pt x="834" y="3103"/>
                    </a:lnTo>
                    <a:lnTo>
                      <a:pt x="868" y="3170"/>
                    </a:lnTo>
                    <a:lnTo>
                      <a:pt x="934" y="3236"/>
                    </a:lnTo>
                    <a:lnTo>
                      <a:pt x="968" y="3236"/>
                    </a:lnTo>
                    <a:lnTo>
                      <a:pt x="1068" y="3370"/>
                    </a:lnTo>
                    <a:lnTo>
                      <a:pt x="1168" y="3570"/>
                    </a:lnTo>
                    <a:lnTo>
                      <a:pt x="1201" y="3637"/>
                    </a:lnTo>
                    <a:lnTo>
                      <a:pt x="1301" y="3703"/>
                    </a:lnTo>
                    <a:lnTo>
                      <a:pt x="1368" y="3703"/>
                    </a:lnTo>
                    <a:cubicBezTo>
                      <a:pt x="1401" y="3703"/>
                      <a:pt x="1435" y="3737"/>
                      <a:pt x="1435" y="3770"/>
                    </a:cubicBezTo>
                    <a:lnTo>
                      <a:pt x="1435" y="3837"/>
                    </a:lnTo>
                    <a:lnTo>
                      <a:pt x="1468" y="3837"/>
                    </a:lnTo>
                    <a:lnTo>
                      <a:pt x="1568" y="3870"/>
                    </a:lnTo>
                    <a:cubicBezTo>
                      <a:pt x="1568" y="3870"/>
                      <a:pt x="1568" y="3903"/>
                      <a:pt x="1568" y="3903"/>
                    </a:cubicBezTo>
                    <a:lnTo>
                      <a:pt x="1735" y="4070"/>
                    </a:lnTo>
                    <a:lnTo>
                      <a:pt x="2035" y="4270"/>
                    </a:lnTo>
                    <a:lnTo>
                      <a:pt x="2168" y="4471"/>
                    </a:lnTo>
                    <a:lnTo>
                      <a:pt x="2335" y="4604"/>
                    </a:lnTo>
                    <a:lnTo>
                      <a:pt x="2369" y="4637"/>
                    </a:lnTo>
                    <a:lnTo>
                      <a:pt x="2402" y="4671"/>
                    </a:lnTo>
                    <a:lnTo>
                      <a:pt x="2769" y="5038"/>
                    </a:lnTo>
                    <a:lnTo>
                      <a:pt x="3203" y="5505"/>
                    </a:lnTo>
                    <a:lnTo>
                      <a:pt x="3269" y="5538"/>
                    </a:lnTo>
                    <a:lnTo>
                      <a:pt x="3336" y="5538"/>
                    </a:lnTo>
                    <a:lnTo>
                      <a:pt x="3403" y="5571"/>
                    </a:lnTo>
                    <a:lnTo>
                      <a:pt x="3436" y="5571"/>
                    </a:lnTo>
                    <a:lnTo>
                      <a:pt x="3636" y="5805"/>
                    </a:lnTo>
                    <a:lnTo>
                      <a:pt x="3770" y="5805"/>
                    </a:lnTo>
                    <a:cubicBezTo>
                      <a:pt x="3803" y="5805"/>
                      <a:pt x="3836" y="5838"/>
                      <a:pt x="3870" y="5872"/>
                    </a:cubicBezTo>
                    <a:lnTo>
                      <a:pt x="3903" y="5872"/>
                    </a:lnTo>
                    <a:cubicBezTo>
                      <a:pt x="3903" y="5872"/>
                      <a:pt x="3936" y="5872"/>
                      <a:pt x="3936" y="5905"/>
                    </a:cubicBezTo>
                    <a:lnTo>
                      <a:pt x="3970" y="5938"/>
                    </a:lnTo>
                    <a:cubicBezTo>
                      <a:pt x="4003" y="5938"/>
                      <a:pt x="4003" y="5938"/>
                      <a:pt x="4003" y="5972"/>
                    </a:cubicBezTo>
                    <a:lnTo>
                      <a:pt x="4036" y="6038"/>
                    </a:lnTo>
                    <a:lnTo>
                      <a:pt x="4303" y="6305"/>
                    </a:lnTo>
                    <a:lnTo>
                      <a:pt x="4937" y="7139"/>
                    </a:lnTo>
                    <a:lnTo>
                      <a:pt x="5104" y="7306"/>
                    </a:lnTo>
                    <a:lnTo>
                      <a:pt x="5271" y="7406"/>
                    </a:lnTo>
                    <a:lnTo>
                      <a:pt x="5404" y="7439"/>
                    </a:lnTo>
                    <a:lnTo>
                      <a:pt x="6338" y="7439"/>
                    </a:lnTo>
                    <a:lnTo>
                      <a:pt x="6472" y="7506"/>
                    </a:lnTo>
                    <a:lnTo>
                      <a:pt x="6572" y="7539"/>
                    </a:lnTo>
                    <a:lnTo>
                      <a:pt x="6605" y="7573"/>
                    </a:lnTo>
                    <a:lnTo>
                      <a:pt x="6705" y="7606"/>
                    </a:lnTo>
                    <a:lnTo>
                      <a:pt x="6772" y="7673"/>
                    </a:lnTo>
                    <a:lnTo>
                      <a:pt x="6805" y="7740"/>
                    </a:lnTo>
                    <a:lnTo>
                      <a:pt x="6939" y="7973"/>
                    </a:lnTo>
                    <a:lnTo>
                      <a:pt x="7239" y="8207"/>
                    </a:lnTo>
                    <a:lnTo>
                      <a:pt x="7339" y="8307"/>
                    </a:lnTo>
                    <a:lnTo>
                      <a:pt x="8106" y="9708"/>
                    </a:lnTo>
                    <a:lnTo>
                      <a:pt x="8106" y="9774"/>
                    </a:lnTo>
                    <a:lnTo>
                      <a:pt x="8306" y="9774"/>
                    </a:lnTo>
                    <a:cubicBezTo>
                      <a:pt x="8340" y="9774"/>
                      <a:pt x="8340" y="9774"/>
                      <a:pt x="8373" y="9808"/>
                    </a:cubicBezTo>
                    <a:lnTo>
                      <a:pt x="8473" y="9874"/>
                    </a:lnTo>
                    <a:cubicBezTo>
                      <a:pt x="8506" y="9908"/>
                      <a:pt x="8506" y="9908"/>
                      <a:pt x="8506" y="9941"/>
                    </a:cubicBezTo>
                    <a:lnTo>
                      <a:pt x="8573" y="10075"/>
                    </a:lnTo>
                    <a:lnTo>
                      <a:pt x="8640" y="10441"/>
                    </a:lnTo>
                    <a:lnTo>
                      <a:pt x="8706" y="10575"/>
                    </a:lnTo>
                    <a:lnTo>
                      <a:pt x="8773" y="10675"/>
                    </a:lnTo>
                    <a:lnTo>
                      <a:pt x="9107" y="11075"/>
                    </a:lnTo>
                    <a:lnTo>
                      <a:pt x="9340" y="11142"/>
                    </a:lnTo>
                    <a:lnTo>
                      <a:pt x="9540" y="11242"/>
                    </a:lnTo>
                    <a:lnTo>
                      <a:pt x="9807" y="11342"/>
                    </a:lnTo>
                    <a:cubicBezTo>
                      <a:pt x="9841" y="11342"/>
                      <a:pt x="9841" y="11342"/>
                      <a:pt x="9841" y="11375"/>
                    </a:cubicBezTo>
                    <a:lnTo>
                      <a:pt x="9907" y="11442"/>
                    </a:lnTo>
                    <a:lnTo>
                      <a:pt x="9907" y="11476"/>
                    </a:lnTo>
                    <a:lnTo>
                      <a:pt x="10074" y="12209"/>
                    </a:lnTo>
                    <a:lnTo>
                      <a:pt x="10141" y="12810"/>
                    </a:lnTo>
                    <a:lnTo>
                      <a:pt x="10141" y="13277"/>
                    </a:lnTo>
                    <a:lnTo>
                      <a:pt x="10208" y="13377"/>
                    </a:lnTo>
                    <a:lnTo>
                      <a:pt x="10341" y="13477"/>
                    </a:lnTo>
                    <a:lnTo>
                      <a:pt x="10474" y="13744"/>
                    </a:lnTo>
                    <a:lnTo>
                      <a:pt x="10641" y="13744"/>
                    </a:lnTo>
                    <a:lnTo>
                      <a:pt x="10675" y="13777"/>
                    </a:lnTo>
                    <a:cubicBezTo>
                      <a:pt x="10708" y="13777"/>
                      <a:pt x="10708" y="13777"/>
                      <a:pt x="10708" y="13811"/>
                    </a:cubicBezTo>
                    <a:cubicBezTo>
                      <a:pt x="10725" y="13794"/>
                      <a:pt x="10741" y="13786"/>
                      <a:pt x="10758" y="13786"/>
                    </a:cubicBezTo>
                    <a:cubicBezTo>
                      <a:pt x="10775" y="13786"/>
                      <a:pt x="10791" y="13794"/>
                      <a:pt x="10808" y="13811"/>
                    </a:cubicBezTo>
                    <a:lnTo>
                      <a:pt x="10875" y="13844"/>
                    </a:lnTo>
                    <a:lnTo>
                      <a:pt x="10908" y="13844"/>
                    </a:lnTo>
                    <a:lnTo>
                      <a:pt x="11142" y="13744"/>
                    </a:lnTo>
                    <a:lnTo>
                      <a:pt x="11242" y="13744"/>
                    </a:lnTo>
                    <a:cubicBezTo>
                      <a:pt x="11253" y="13733"/>
                      <a:pt x="11264" y="13729"/>
                      <a:pt x="11275" y="13729"/>
                    </a:cubicBezTo>
                    <a:cubicBezTo>
                      <a:pt x="11297" y="13729"/>
                      <a:pt x="11319" y="13744"/>
                      <a:pt x="11342" y="13744"/>
                    </a:cubicBezTo>
                    <a:lnTo>
                      <a:pt x="11442" y="13877"/>
                    </a:lnTo>
                    <a:lnTo>
                      <a:pt x="11809" y="14044"/>
                    </a:lnTo>
                    <a:lnTo>
                      <a:pt x="11875" y="13644"/>
                    </a:lnTo>
                    <a:lnTo>
                      <a:pt x="11875" y="13610"/>
                    </a:lnTo>
                    <a:lnTo>
                      <a:pt x="11875" y="13477"/>
                    </a:lnTo>
                    <a:lnTo>
                      <a:pt x="11809" y="13344"/>
                    </a:lnTo>
                    <a:cubicBezTo>
                      <a:pt x="11809" y="13344"/>
                      <a:pt x="11809" y="13310"/>
                      <a:pt x="11809" y="13310"/>
                    </a:cubicBezTo>
                    <a:lnTo>
                      <a:pt x="11775" y="13243"/>
                    </a:lnTo>
                    <a:lnTo>
                      <a:pt x="11709" y="13243"/>
                    </a:lnTo>
                    <a:cubicBezTo>
                      <a:pt x="11675" y="13210"/>
                      <a:pt x="11675" y="13210"/>
                      <a:pt x="11675" y="13177"/>
                    </a:cubicBezTo>
                    <a:lnTo>
                      <a:pt x="11542" y="12843"/>
                    </a:lnTo>
                    <a:lnTo>
                      <a:pt x="11508" y="12610"/>
                    </a:lnTo>
                    <a:lnTo>
                      <a:pt x="11508" y="12576"/>
                    </a:lnTo>
                    <a:lnTo>
                      <a:pt x="11542" y="12410"/>
                    </a:lnTo>
                    <a:lnTo>
                      <a:pt x="11542" y="12343"/>
                    </a:lnTo>
                    <a:cubicBezTo>
                      <a:pt x="11508" y="12276"/>
                      <a:pt x="11542" y="12243"/>
                      <a:pt x="11575" y="12209"/>
                    </a:cubicBezTo>
                    <a:lnTo>
                      <a:pt x="11675" y="12143"/>
                    </a:lnTo>
                    <a:lnTo>
                      <a:pt x="11642" y="12109"/>
                    </a:lnTo>
                    <a:cubicBezTo>
                      <a:pt x="11642" y="12076"/>
                      <a:pt x="11642" y="12076"/>
                      <a:pt x="11642" y="12076"/>
                    </a:cubicBezTo>
                    <a:lnTo>
                      <a:pt x="11575" y="11842"/>
                    </a:lnTo>
                    <a:cubicBezTo>
                      <a:pt x="11575" y="11842"/>
                      <a:pt x="11575" y="11809"/>
                      <a:pt x="11575" y="11809"/>
                    </a:cubicBezTo>
                    <a:lnTo>
                      <a:pt x="11575" y="11742"/>
                    </a:lnTo>
                    <a:lnTo>
                      <a:pt x="11575" y="11709"/>
                    </a:lnTo>
                    <a:lnTo>
                      <a:pt x="11609" y="11642"/>
                    </a:lnTo>
                    <a:lnTo>
                      <a:pt x="11508" y="11642"/>
                    </a:lnTo>
                    <a:lnTo>
                      <a:pt x="11442" y="11609"/>
                    </a:lnTo>
                    <a:lnTo>
                      <a:pt x="11408" y="11542"/>
                    </a:lnTo>
                    <a:lnTo>
                      <a:pt x="11275" y="11375"/>
                    </a:lnTo>
                    <a:lnTo>
                      <a:pt x="11142" y="11342"/>
                    </a:lnTo>
                    <a:lnTo>
                      <a:pt x="11108" y="11309"/>
                    </a:lnTo>
                    <a:lnTo>
                      <a:pt x="11041" y="11242"/>
                    </a:lnTo>
                    <a:cubicBezTo>
                      <a:pt x="11008" y="11242"/>
                      <a:pt x="11008" y="11209"/>
                      <a:pt x="11008" y="11175"/>
                    </a:cubicBezTo>
                    <a:lnTo>
                      <a:pt x="11008" y="11142"/>
                    </a:lnTo>
                    <a:lnTo>
                      <a:pt x="11008" y="10975"/>
                    </a:lnTo>
                    <a:lnTo>
                      <a:pt x="10908" y="10608"/>
                    </a:lnTo>
                    <a:cubicBezTo>
                      <a:pt x="10908" y="10608"/>
                      <a:pt x="10908" y="10575"/>
                      <a:pt x="10908" y="10542"/>
                    </a:cubicBezTo>
                    <a:lnTo>
                      <a:pt x="10908" y="10508"/>
                    </a:lnTo>
                    <a:cubicBezTo>
                      <a:pt x="10941" y="10441"/>
                      <a:pt x="10975" y="10441"/>
                      <a:pt x="11008" y="10441"/>
                    </a:cubicBezTo>
                    <a:lnTo>
                      <a:pt x="11108" y="10441"/>
                    </a:lnTo>
                    <a:lnTo>
                      <a:pt x="11108" y="10375"/>
                    </a:lnTo>
                    <a:lnTo>
                      <a:pt x="11108" y="10341"/>
                    </a:lnTo>
                    <a:lnTo>
                      <a:pt x="11008" y="10175"/>
                    </a:lnTo>
                    <a:lnTo>
                      <a:pt x="10975" y="10141"/>
                    </a:lnTo>
                    <a:cubicBezTo>
                      <a:pt x="10975" y="10108"/>
                      <a:pt x="10975" y="10108"/>
                      <a:pt x="10975" y="10108"/>
                    </a:cubicBezTo>
                    <a:lnTo>
                      <a:pt x="10975" y="10041"/>
                    </a:lnTo>
                    <a:lnTo>
                      <a:pt x="10975" y="10008"/>
                    </a:lnTo>
                    <a:lnTo>
                      <a:pt x="10875" y="9908"/>
                    </a:lnTo>
                    <a:lnTo>
                      <a:pt x="10841" y="9841"/>
                    </a:lnTo>
                    <a:cubicBezTo>
                      <a:pt x="10808" y="9808"/>
                      <a:pt x="10808" y="9774"/>
                      <a:pt x="10841" y="9774"/>
                    </a:cubicBezTo>
                    <a:cubicBezTo>
                      <a:pt x="10841" y="9741"/>
                      <a:pt x="10875" y="9708"/>
                      <a:pt x="10875" y="9708"/>
                    </a:cubicBezTo>
                    <a:lnTo>
                      <a:pt x="10975" y="9641"/>
                    </a:lnTo>
                    <a:lnTo>
                      <a:pt x="11008" y="9641"/>
                    </a:lnTo>
                    <a:lnTo>
                      <a:pt x="11242" y="9608"/>
                    </a:lnTo>
                    <a:lnTo>
                      <a:pt x="11308" y="9574"/>
                    </a:lnTo>
                    <a:lnTo>
                      <a:pt x="11342" y="9507"/>
                    </a:lnTo>
                    <a:lnTo>
                      <a:pt x="11275" y="9407"/>
                    </a:lnTo>
                    <a:lnTo>
                      <a:pt x="11142" y="9307"/>
                    </a:lnTo>
                    <a:lnTo>
                      <a:pt x="11075" y="9274"/>
                    </a:lnTo>
                    <a:cubicBezTo>
                      <a:pt x="11075" y="9241"/>
                      <a:pt x="11075" y="9241"/>
                      <a:pt x="11075" y="9207"/>
                    </a:cubicBezTo>
                    <a:lnTo>
                      <a:pt x="11075" y="9174"/>
                    </a:lnTo>
                    <a:lnTo>
                      <a:pt x="11041" y="9141"/>
                    </a:lnTo>
                    <a:cubicBezTo>
                      <a:pt x="11008" y="9107"/>
                      <a:pt x="11008" y="9107"/>
                      <a:pt x="11041" y="9074"/>
                    </a:cubicBezTo>
                    <a:lnTo>
                      <a:pt x="11041" y="8974"/>
                    </a:lnTo>
                    <a:lnTo>
                      <a:pt x="11041" y="8940"/>
                    </a:lnTo>
                    <a:lnTo>
                      <a:pt x="11041" y="8874"/>
                    </a:lnTo>
                    <a:lnTo>
                      <a:pt x="11008" y="8840"/>
                    </a:lnTo>
                    <a:lnTo>
                      <a:pt x="10975" y="8774"/>
                    </a:lnTo>
                    <a:cubicBezTo>
                      <a:pt x="10975" y="8774"/>
                      <a:pt x="10975" y="8740"/>
                      <a:pt x="10975" y="8740"/>
                    </a:cubicBezTo>
                    <a:lnTo>
                      <a:pt x="10941" y="8640"/>
                    </a:lnTo>
                    <a:lnTo>
                      <a:pt x="10908" y="8607"/>
                    </a:lnTo>
                    <a:lnTo>
                      <a:pt x="10875" y="8607"/>
                    </a:lnTo>
                    <a:lnTo>
                      <a:pt x="10808" y="8540"/>
                    </a:lnTo>
                    <a:lnTo>
                      <a:pt x="10708" y="8473"/>
                    </a:lnTo>
                    <a:cubicBezTo>
                      <a:pt x="10708" y="8440"/>
                      <a:pt x="10708" y="8440"/>
                      <a:pt x="10708" y="8440"/>
                    </a:cubicBezTo>
                    <a:lnTo>
                      <a:pt x="10641" y="8207"/>
                    </a:lnTo>
                    <a:lnTo>
                      <a:pt x="10474" y="7906"/>
                    </a:lnTo>
                    <a:cubicBezTo>
                      <a:pt x="10474" y="7906"/>
                      <a:pt x="10474" y="7873"/>
                      <a:pt x="10474" y="7873"/>
                    </a:cubicBezTo>
                    <a:lnTo>
                      <a:pt x="10474" y="7806"/>
                    </a:lnTo>
                    <a:cubicBezTo>
                      <a:pt x="10474" y="7806"/>
                      <a:pt x="10474" y="7773"/>
                      <a:pt x="10474" y="7740"/>
                    </a:cubicBezTo>
                    <a:lnTo>
                      <a:pt x="10541" y="7706"/>
                    </a:lnTo>
                    <a:lnTo>
                      <a:pt x="10908" y="7406"/>
                    </a:lnTo>
                    <a:lnTo>
                      <a:pt x="10941" y="7339"/>
                    </a:lnTo>
                    <a:lnTo>
                      <a:pt x="10941" y="7306"/>
                    </a:lnTo>
                    <a:cubicBezTo>
                      <a:pt x="10941" y="7306"/>
                      <a:pt x="10941" y="7306"/>
                      <a:pt x="10941" y="7273"/>
                    </a:cubicBezTo>
                    <a:lnTo>
                      <a:pt x="10941" y="7206"/>
                    </a:lnTo>
                    <a:lnTo>
                      <a:pt x="10941" y="7072"/>
                    </a:lnTo>
                    <a:cubicBezTo>
                      <a:pt x="10941" y="7039"/>
                      <a:pt x="10941" y="7006"/>
                      <a:pt x="10975" y="6972"/>
                    </a:cubicBezTo>
                    <a:lnTo>
                      <a:pt x="11075" y="6972"/>
                    </a:lnTo>
                    <a:lnTo>
                      <a:pt x="11108" y="7006"/>
                    </a:lnTo>
                    <a:cubicBezTo>
                      <a:pt x="11142" y="7006"/>
                      <a:pt x="11142" y="6972"/>
                      <a:pt x="11142" y="6972"/>
                    </a:cubicBezTo>
                    <a:lnTo>
                      <a:pt x="11175" y="6939"/>
                    </a:lnTo>
                    <a:lnTo>
                      <a:pt x="11208" y="6906"/>
                    </a:lnTo>
                    <a:lnTo>
                      <a:pt x="11242" y="6872"/>
                    </a:lnTo>
                    <a:lnTo>
                      <a:pt x="11408" y="6739"/>
                    </a:lnTo>
                    <a:lnTo>
                      <a:pt x="11442" y="6605"/>
                    </a:lnTo>
                    <a:lnTo>
                      <a:pt x="11442" y="6572"/>
                    </a:lnTo>
                    <a:lnTo>
                      <a:pt x="11442" y="6539"/>
                    </a:lnTo>
                    <a:lnTo>
                      <a:pt x="11442" y="6472"/>
                    </a:lnTo>
                    <a:lnTo>
                      <a:pt x="11442" y="6439"/>
                    </a:lnTo>
                    <a:lnTo>
                      <a:pt x="11542" y="6138"/>
                    </a:lnTo>
                    <a:lnTo>
                      <a:pt x="11609" y="5905"/>
                    </a:lnTo>
                    <a:lnTo>
                      <a:pt x="11642" y="5838"/>
                    </a:lnTo>
                    <a:lnTo>
                      <a:pt x="11609" y="5771"/>
                    </a:lnTo>
                    <a:cubicBezTo>
                      <a:pt x="11609" y="5738"/>
                      <a:pt x="11609" y="5705"/>
                      <a:pt x="11609" y="5671"/>
                    </a:cubicBezTo>
                    <a:lnTo>
                      <a:pt x="11609" y="5638"/>
                    </a:lnTo>
                    <a:cubicBezTo>
                      <a:pt x="11642" y="5638"/>
                      <a:pt x="11642" y="5605"/>
                      <a:pt x="11675" y="5605"/>
                    </a:cubicBezTo>
                    <a:lnTo>
                      <a:pt x="11709" y="5571"/>
                    </a:lnTo>
                    <a:lnTo>
                      <a:pt x="11875" y="5571"/>
                    </a:lnTo>
                    <a:lnTo>
                      <a:pt x="11942" y="5505"/>
                    </a:lnTo>
                    <a:lnTo>
                      <a:pt x="12042" y="5505"/>
                    </a:lnTo>
                    <a:lnTo>
                      <a:pt x="12209" y="5471"/>
                    </a:lnTo>
                    <a:lnTo>
                      <a:pt x="12242" y="5471"/>
                    </a:lnTo>
                    <a:lnTo>
                      <a:pt x="12476" y="5505"/>
                    </a:lnTo>
                    <a:lnTo>
                      <a:pt x="12509" y="5271"/>
                    </a:lnTo>
                    <a:lnTo>
                      <a:pt x="12509" y="5004"/>
                    </a:lnTo>
                    <a:lnTo>
                      <a:pt x="12376" y="4871"/>
                    </a:lnTo>
                    <a:lnTo>
                      <a:pt x="12309" y="4771"/>
                    </a:lnTo>
                    <a:lnTo>
                      <a:pt x="12209" y="4771"/>
                    </a:lnTo>
                    <a:cubicBezTo>
                      <a:pt x="12176" y="4771"/>
                      <a:pt x="12142" y="4771"/>
                      <a:pt x="12142" y="4737"/>
                    </a:cubicBezTo>
                    <a:lnTo>
                      <a:pt x="12109" y="4671"/>
                    </a:lnTo>
                    <a:lnTo>
                      <a:pt x="12009" y="4571"/>
                    </a:lnTo>
                    <a:lnTo>
                      <a:pt x="11809" y="4571"/>
                    </a:lnTo>
                    <a:cubicBezTo>
                      <a:pt x="11775" y="4571"/>
                      <a:pt x="11742" y="4537"/>
                      <a:pt x="11709" y="4504"/>
                    </a:cubicBezTo>
                    <a:cubicBezTo>
                      <a:pt x="11709" y="4537"/>
                      <a:pt x="11675" y="4537"/>
                      <a:pt x="11675" y="4537"/>
                    </a:cubicBezTo>
                    <a:cubicBezTo>
                      <a:pt x="11665" y="4547"/>
                      <a:pt x="11656" y="4551"/>
                      <a:pt x="11646" y="4551"/>
                    </a:cubicBezTo>
                    <a:cubicBezTo>
                      <a:pt x="11622" y="4551"/>
                      <a:pt x="11599" y="4527"/>
                      <a:pt x="11575" y="4504"/>
                    </a:cubicBezTo>
                    <a:lnTo>
                      <a:pt x="11475" y="4504"/>
                    </a:lnTo>
                    <a:cubicBezTo>
                      <a:pt x="11442" y="4504"/>
                      <a:pt x="11408" y="4504"/>
                      <a:pt x="11408" y="4471"/>
                    </a:cubicBezTo>
                    <a:cubicBezTo>
                      <a:pt x="11375" y="4437"/>
                      <a:pt x="11375" y="4404"/>
                      <a:pt x="11375" y="4370"/>
                    </a:cubicBezTo>
                    <a:lnTo>
                      <a:pt x="11375" y="4304"/>
                    </a:lnTo>
                    <a:lnTo>
                      <a:pt x="11408" y="4104"/>
                    </a:lnTo>
                    <a:lnTo>
                      <a:pt x="11408" y="4070"/>
                    </a:lnTo>
                    <a:lnTo>
                      <a:pt x="11342" y="3937"/>
                    </a:lnTo>
                    <a:lnTo>
                      <a:pt x="11275" y="3803"/>
                    </a:lnTo>
                    <a:lnTo>
                      <a:pt x="11242" y="3470"/>
                    </a:lnTo>
                    <a:lnTo>
                      <a:pt x="11208" y="3403"/>
                    </a:lnTo>
                    <a:lnTo>
                      <a:pt x="11008" y="3036"/>
                    </a:lnTo>
                    <a:lnTo>
                      <a:pt x="10908" y="2969"/>
                    </a:lnTo>
                    <a:lnTo>
                      <a:pt x="10741" y="2903"/>
                    </a:lnTo>
                    <a:lnTo>
                      <a:pt x="10041" y="2369"/>
                    </a:lnTo>
                    <a:lnTo>
                      <a:pt x="9507" y="1669"/>
                    </a:lnTo>
                    <a:lnTo>
                      <a:pt x="9440" y="1669"/>
                    </a:lnTo>
                    <a:lnTo>
                      <a:pt x="8540" y="2069"/>
                    </a:lnTo>
                    <a:lnTo>
                      <a:pt x="8340" y="2102"/>
                    </a:lnTo>
                    <a:lnTo>
                      <a:pt x="8273" y="2102"/>
                    </a:lnTo>
                    <a:lnTo>
                      <a:pt x="8139" y="2035"/>
                    </a:lnTo>
                    <a:lnTo>
                      <a:pt x="8039" y="2035"/>
                    </a:lnTo>
                    <a:lnTo>
                      <a:pt x="8006" y="1969"/>
                    </a:lnTo>
                    <a:lnTo>
                      <a:pt x="7939" y="1869"/>
                    </a:lnTo>
                    <a:lnTo>
                      <a:pt x="7806" y="1835"/>
                    </a:lnTo>
                    <a:lnTo>
                      <a:pt x="7772" y="1835"/>
                    </a:lnTo>
                    <a:lnTo>
                      <a:pt x="7639" y="1735"/>
                    </a:lnTo>
                    <a:lnTo>
                      <a:pt x="7406" y="1635"/>
                    </a:lnTo>
                    <a:lnTo>
                      <a:pt x="7205" y="1535"/>
                    </a:lnTo>
                    <a:lnTo>
                      <a:pt x="6872" y="1535"/>
                    </a:lnTo>
                    <a:lnTo>
                      <a:pt x="6605" y="1468"/>
                    </a:lnTo>
                    <a:lnTo>
                      <a:pt x="6472" y="1535"/>
                    </a:lnTo>
                    <a:lnTo>
                      <a:pt x="5904" y="1735"/>
                    </a:lnTo>
                    <a:lnTo>
                      <a:pt x="5538" y="1769"/>
                    </a:lnTo>
                    <a:lnTo>
                      <a:pt x="5337" y="1769"/>
                    </a:lnTo>
                    <a:lnTo>
                      <a:pt x="5104" y="1669"/>
                    </a:lnTo>
                    <a:lnTo>
                      <a:pt x="5004" y="1735"/>
                    </a:lnTo>
                    <a:lnTo>
                      <a:pt x="4870" y="1735"/>
                    </a:lnTo>
                    <a:lnTo>
                      <a:pt x="4570" y="1669"/>
                    </a:lnTo>
                    <a:lnTo>
                      <a:pt x="4403" y="1568"/>
                    </a:lnTo>
                    <a:lnTo>
                      <a:pt x="4370" y="1568"/>
                    </a:lnTo>
                    <a:lnTo>
                      <a:pt x="3703" y="1468"/>
                    </a:lnTo>
                    <a:lnTo>
                      <a:pt x="3536" y="1402"/>
                    </a:lnTo>
                    <a:lnTo>
                      <a:pt x="3369" y="1335"/>
                    </a:lnTo>
                    <a:lnTo>
                      <a:pt x="2836" y="901"/>
                    </a:lnTo>
                    <a:lnTo>
                      <a:pt x="2736" y="768"/>
                    </a:lnTo>
                    <a:cubicBezTo>
                      <a:pt x="2736" y="734"/>
                      <a:pt x="2736" y="734"/>
                      <a:pt x="2736" y="734"/>
                    </a:cubicBezTo>
                    <a:lnTo>
                      <a:pt x="2669" y="501"/>
                    </a:lnTo>
                    <a:lnTo>
                      <a:pt x="2569" y="501"/>
                    </a:lnTo>
                    <a:lnTo>
                      <a:pt x="2535" y="468"/>
                    </a:lnTo>
                    <a:lnTo>
                      <a:pt x="2202" y="301"/>
                    </a:lnTo>
                    <a:lnTo>
                      <a:pt x="1601" y="67"/>
                    </a:lnTo>
                    <a:lnTo>
                      <a:pt x="1468" y="67"/>
                    </a:lnTo>
                    <a:lnTo>
                      <a:pt x="1368" y="101"/>
                    </a:lnTo>
                    <a:lnTo>
                      <a:pt x="1301" y="134"/>
                    </a:lnTo>
                    <a:lnTo>
                      <a:pt x="1268" y="134"/>
                    </a:lnTo>
                    <a:cubicBezTo>
                      <a:pt x="1251" y="151"/>
                      <a:pt x="1243" y="159"/>
                      <a:pt x="1234" y="159"/>
                    </a:cubicBezTo>
                    <a:cubicBezTo>
                      <a:pt x="1226" y="159"/>
                      <a:pt x="1218" y="151"/>
                      <a:pt x="1201" y="134"/>
                    </a:cubicBezTo>
                    <a:lnTo>
                      <a:pt x="1168" y="134"/>
                    </a:lnTo>
                    <a:cubicBezTo>
                      <a:pt x="1148" y="144"/>
                      <a:pt x="1132" y="148"/>
                      <a:pt x="1118" y="148"/>
                    </a:cubicBezTo>
                    <a:cubicBezTo>
                      <a:pt x="1084" y="148"/>
                      <a:pt x="1068" y="124"/>
                      <a:pt x="1068" y="101"/>
                    </a:cubicBezTo>
                    <a:lnTo>
                      <a:pt x="1034" y="67"/>
                    </a:lnTo>
                    <a:lnTo>
                      <a:pt x="1001" y="67"/>
                    </a:lnTo>
                    <a:lnTo>
                      <a:pt x="901" y="1"/>
                    </a:lnTo>
                    <a:close/>
                  </a:path>
                </a:pathLst>
              </a:custGeom>
              <a:grpFill/>
              <a:ln>
                <a:noFill/>
              </a:ln>
            </p:spPr>
            <p:txBody>
              <a:bodyPr spcFirstLastPara="1" wrap="square" lIns="137102" tIns="137102" rIns="137102" bIns="137102" anchor="ctr" anchorCtr="0">
                <a:noAutofit/>
              </a:bodyPr>
              <a:lstStyle/>
              <a:p>
                <a:endParaRPr sz="5399"/>
              </a:p>
            </p:txBody>
          </p:sp>
          <p:sp>
            <p:nvSpPr>
              <p:cNvPr id="319" name="Google Shape;64;p15"/>
              <p:cNvSpPr/>
              <p:nvPr/>
            </p:nvSpPr>
            <p:spPr>
              <a:xfrm>
                <a:off x="1130271" y="1146047"/>
                <a:ext cx="36" cy="36"/>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20" name="Google Shape;65;p15"/>
              <p:cNvSpPr/>
              <p:nvPr/>
            </p:nvSpPr>
            <p:spPr>
              <a:xfrm>
                <a:off x="1119301" y="1133874"/>
                <a:ext cx="36" cy="36"/>
              </a:xfrm>
              <a:custGeom>
                <a:avLst/>
                <a:gdLst/>
                <a:ahLst/>
                <a:cxnLst/>
                <a:rect l="l" t="t" r="r" b="b"/>
                <a:pathLst>
                  <a:path w="1" h="1" extrusionOk="0">
                    <a:moveTo>
                      <a:pt x="1" y="1"/>
                    </a:moveTo>
                    <a:close/>
                  </a:path>
                </a:pathLst>
              </a:custGeom>
              <a:grpFill/>
              <a:ln>
                <a:noFill/>
              </a:ln>
            </p:spPr>
            <p:txBody>
              <a:bodyPr spcFirstLastPara="1" wrap="square" lIns="137102" tIns="137102" rIns="137102" bIns="137102" anchor="ctr" anchorCtr="0">
                <a:noAutofit/>
              </a:bodyPr>
              <a:lstStyle/>
              <a:p>
                <a:endParaRPr sz="5399"/>
              </a:p>
            </p:txBody>
          </p:sp>
          <p:sp>
            <p:nvSpPr>
              <p:cNvPr id="321" name="Google Shape;66;p15"/>
              <p:cNvSpPr/>
              <p:nvPr/>
            </p:nvSpPr>
            <p:spPr>
              <a:xfrm>
                <a:off x="2021373" y="2338667"/>
                <a:ext cx="400020" cy="391492"/>
              </a:xfrm>
              <a:custGeom>
                <a:avLst/>
                <a:gdLst/>
                <a:ahLst/>
                <a:cxnLst/>
                <a:rect l="l" t="t" r="r" b="b"/>
                <a:pathLst>
                  <a:path w="10976" h="10742" extrusionOk="0">
                    <a:moveTo>
                      <a:pt x="1535" y="1"/>
                    </a:moveTo>
                    <a:lnTo>
                      <a:pt x="1202" y="234"/>
                    </a:lnTo>
                    <a:lnTo>
                      <a:pt x="1068" y="268"/>
                    </a:lnTo>
                    <a:lnTo>
                      <a:pt x="901" y="401"/>
                    </a:lnTo>
                    <a:lnTo>
                      <a:pt x="801" y="434"/>
                    </a:lnTo>
                    <a:lnTo>
                      <a:pt x="535" y="501"/>
                    </a:lnTo>
                    <a:lnTo>
                      <a:pt x="168" y="801"/>
                    </a:lnTo>
                    <a:lnTo>
                      <a:pt x="1" y="901"/>
                    </a:lnTo>
                    <a:lnTo>
                      <a:pt x="301" y="1268"/>
                    </a:lnTo>
                    <a:lnTo>
                      <a:pt x="401" y="1402"/>
                    </a:lnTo>
                    <a:lnTo>
                      <a:pt x="568" y="1502"/>
                    </a:lnTo>
                    <a:lnTo>
                      <a:pt x="901" y="1669"/>
                    </a:lnTo>
                    <a:lnTo>
                      <a:pt x="1068" y="1769"/>
                    </a:lnTo>
                    <a:lnTo>
                      <a:pt x="1168" y="1869"/>
                    </a:lnTo>
                    <a:lnTo>
                      <a:pt x="1535" y="2502"/>
                    </a:lnTo>
                    <a:cubicBezTo>
                      <a:pt x="1535" y="2502"/>
                      <a:pt x="1535" y="2536"/>
                      <a:pt x="1535" y="2536"/>
                    </a:cubicBezTo>
                    <a:lnTo>
                      <a:pt x="1569" y="2703"/>
                    </a:lnTo>
                    <a:lnTo>
                      <a:pt x="2169" y="3637"/>
                    </a:lnTo>
                    <a:lnTo>
                      <a:pt x="2202" y="3670"/>
                    </a:lnTo>
                    <a:cubicBezTo>
                      <a:pt x="2236" y="3670"/>
                      <a:pt x="2236" y="3703"/>
                      <a:pt x="2236" y="3703"/>
                    </a:cubicBezTo>
                    <a:lnTo>
                      <a:pt x="2336" y="3904"/>
                    </a:lnTo>
                    <a:lnTo>
                      <a:pt x="2436" y="4004"/>
                    </a:lnTo>
                    <a:lnTo>
                      <a:pt x="3403" y="4704"/>
                    </a:lnTo>
                    <a:lnTo>
                      <a:pt x="4204" y="5238"/>
                    </a:lnTo>
                    <a:lnTo>
                      <a:pt x="4838" y="5605"/>
                    </a:lnTo>
                    <a:lnTo>
                      <a:pt x="4904" y="5671"/>
                    </a:lnTo>
                    <a:cubicBezTo>
                      <a:pt x="4904" y="5671"/>
                      <a:pt x="4938" y="5705"/>
                      <a:pt x="4938" y="5705"/>
                    </a:cubicBezTo>
                    <a:lnTo>
                      <a:pt x="4971" y="5972"/>
                    </a:lnTo>
                    <a:lnTo>
                      <a:pt x="5004" y="6038"/>
                    </a:lnTo>
                    <a:lnTo>
                      <a:pt x="5004" y="6072"/>
                    </a:lnTo>
                    <a:lnTo>
                      <a:pt x="5038" y="6138"/>
                    </a:lnTo>
                    <a:lnTo>
                      <a:pt x="5038" y="6205"/>
                    </a:lnTo>
                    <a:lnTo>
                      <a:pt x="5071" y="6239"/>
                    </a:lnTo>
                    <a:lnTo>
                      <a:pt x="5171" y="6405"/>
                    </a:lnTo>
                    <a:lnTo>
                      <a:pt x="5238" y="6472"/>
                    </a:lnTo>
                    <a:cubicBezTo>
                      <a:pt x="5238" y="6505"/>
                      <a:pt x="5238" y="6539"/>
                      <a:pt x="5238" y="6539"/>
                    </a:cubicBezTo>
                    <a:lnTo>
                      <a:pt x="5238" y="6639"/>
                    </a:lnTo>
                    <a:lnTo>
                      <a:pt x="5238" y="6672"/>
                    </a:lnTo>
                    <a:lnTo>
                      <a:pt x="5171" y="6772"/>
                    </a:lnTo>
                    <a:lnTo>
                      <a:pt x="5171" y="6839"/>
                    </a:lnTo>
                    <a:lnTo>
                      <a:pt x="5171" y="6906"/>
                    </a:lnTo>
                    <a:lnTo>
                      <a:pt x="5238" y="7006"/>
                    </a:lnTo>
                    <a:lnTo>
                      <a:pt x="5338" y="7072"/>
                    </a:lnTo>
                    <a:lnTo>
                      <a:pt x="5438" y="7106"/>
                    </a:lnTo>
                    <a:lnTo>
                      <a:pt x="6139" y="7640"/>
                    </a:lnTo>
                    <a:lnTo>
                      <a:pt x="6839" y="8140"/>
                    </a:lnTo>
                    <a:lnTo>
                      <a:pt x="7573" y="8774"/>
                    </a:lnTo>
                    <a:lnTo>
                      <a:pt x="7606" y="8840"/>
                    </a:lnTo>
                    <a:lnTo>
                      <a:pt x="7606" y="8874"/>
                    </a:lnTo>
                    <a:lnTo>
                      <a:pt x="7673" y="9007"/>
                    </a:lnTo>
                    <a:lnTo>
                      <a:pt x="7706" y="9041"/>
                    </a:lnTo>
                    <a:lnTo>
                      <a:pt x="8240" y="9241"/>
                    </a:lnTo>
                    <a:lnTo>
                      <a:pt x="8740" y="9541"/>
                    </a:lnTo>
                    <a:lnTo>
                      <a:pt x="9241" y="9975"/>
                    </a:lnTo>
                    <a:lnTo>
                      <a:pt x="9307" y="10075"/>
                    </a:lnTo>
                    <a:cubicBezTo>
                      <a:pt x="9307" y="10108"/>
                      <a:pt x="9307" y="10108"/>
                      <a:pt x="9307" y="10108"/>
                    </a:cubicBezTo>
                    <a:lnTo>
                      <a:pt x="9374" y="10275"/>
                    </a:lnTo>
                    <a:cubicBezTo>
                      <a:pt x="9391" y="10258"/>
                      <a:pt x="9416" y="10250"/>
                      <a:pt x="9441" y="10250"/>
                    </a:cubicBezTo>
                    <a:cubicBezTo>
                      <a:pt x="9466" y="10250"/>
                      <a:pt x="9491" y="10258"/>
                      <a:pt x="9508" y="10275"/>
                    </a:cubicBezTo>
                    <a:lnTo>
                      <a:pt x="9608" y="10341"/>
                    </a:lnTo>
                    <a:lnTo>
                      <a:pt x="9641" y="10341"/>
                    </a:lnTo>
                    <a:lnTo>
                      <a:pt x="9674" y="10375"/>
                    </a:lnTo>
                    <a:cubicBezTo>
                      <a:pt x="9674" y="10408"/>
                      <a:pt x="9674" y="10408"/>
                      <a:pt x="9674" y="10442"/>
                    </a:cubicBezTo>
                    <a:lnTo>
                      <a:pt x="9741" y="10575"/>
                    </a:lnTo>
                    <a:lnTo>
                      <a:pt x="9808" y="10542"/>
                    </a:lnTo>
                    <a:lnTo>
                      <a:pt x="9941" y="10542"/>
                    </a:lnTo>
                    <a:lnTo>
                      <a:pt x="10141" y="10642"/>
                    </a:lnTo>
                    <a:lnTo>
                      <a:pt x="10175" y="10642"/>
                    </a:lnTo>
                    <a:lnTo>
                      <a:pt x="10241" y="10708"/>
                    </a:lnTo>
                    <a:cubicBezTo>
                      <a:pt x="10241" y="10742"/>
                      <a:pt x="10275" y="10742"/>
                      <a:pt x="10275" y="10742"/>
                    </a:cubicBezTo>
                    <a:lnTo>
                      <a:pt x="10442" y="10742"/>
                    </a:lnTo>
                    <a:lnTo>
                      <a:pt x="10542" y="10708"/>
                    </a:lnTo>
                    <a:lnTo>
                      <a:pt x="10909" y="10475"/>
                    </a:lnTo>
                    <a:lnTo>
                      <a:pt x="10975" y="10375"/>
                    </a:lnTo>
                    <a:lnTo>
                      <a:pt x="10909" y="10308"/>
                    </a:lnTo>
                    <a:cubicBezTo>
                      <a:pt x="10875" y="10308"/>
                      <a:pt x="10842" y="10275"/>
                      <a:pt x="10842" y="10275"/>
                    </a:cubicBezTo>
                    <a:lnTo>
                      <a:pt x="10842" y="10208"/>
                    </a:lnTo>
                    <a:cubicBezTo>
                      <a:pt x="10842" y="10208"/>
                      <a:pt x="10842" y="10175"/>
                      <a:pt x="10842" y="10175"/>
                    </a:cubicBezTo>
                    <a:lnTo>
                      <a:pt x="10842" y="10141"/>
                    </a:lnTo>
                    <a:lnTo>
                      <a:pt x="10742" y="9741"/>
                    </a:lnTo>
                    <a:lnTo>
                      <a:pt x="10708" y="9708"/>
                    </a:lnTo>
                    <a:cubicBezTo>
                      <a:pt x="10708" y="9708"/>
                      <a:pt x="10708" y="9674"/>
                      <a:pt x="10708" y="9674"/>
                    </a:cubicBezTo>
                    <a:lnTo>
                      <a:pt x="10642" y="9574"/>
                    </a:lnTo>
                    <a:lnTo>
                      <a:pt x="10542" y="9407"/>
                    </a:lnTo>
                    <a:lnTo>
                      <a:pt x="10508" y="9341"/>
                    </a:lnTo>
                    <a:lnTo>
                      <a:pt x="10475" y="9207"/>
                    </a:lnTo>
                    <a:lnTo>
                      <a:pt x="10442" y="8807"/>
                    </a:lnTo>
                    <a:lnTo>
                      <a:pt x="10408" y="8774"/>
                    </a:lnTo>
                    <a:lnTo>
                      <a:pt x="10108" y="8774"/>
                    </a:lnTo>
                    <a:lnTo>
                      <a:pt x="9941" y="8707"/>
                    </a:lnTo>
                    <a:lnTo>
                      <a:pt x="9908" y="8707"/>
                    </a:lnTo>
                    <a:lnTo>
                      <a:pt x="9774" y="8607"/>
                    </a:lnTo>
                    <a:lnTo>
                      <a:pt x="9474" y="8607"/>
                    </a:lnTo>
                    <a:lnTo>
                      <a:pt x="9408" y="8574"/>
                    </a:lnTo>
                    <a:lnTo>
                      <a:pt x="9241" y="8473"/>
                    </a:lnTo>
                    <a:lnTo>
                      <a:pt x="9074" y="8440"/>
                    </a:lnTo>
                    <a:lnTo>
                      <a:pt x="8874" y="8340"/>
                    </a:lnTo>
                    <a:lnTo>
                      <a:pt x="8740" y="8340"/>
                    </a:lnTo>
                    <a:cubicBezTo>
                      <a:pt x="8740" y="8340"/>
                      <a:pt x="8707" y="8307"/>
                      <a:pt x="8707" y="8307"/>
                    </a:cubicBezTo>
                    <a:lnTo>
                      <a:pt x="8674" y="8207"/>
                    </a:lnTo>
                    <a:cubicBezTo>
                      <a:pt x="8674" y="8207"/>
                      <a:pt x="8674" y="8173"/>
                      <a:pt x="8674" y="8173"/>
                    </a:cubicBezTo>
                    <a:lnTo>
                      <a:pt x="8674" y="7873"/>
                    </a:lnTo>
                    <a:lnTo>
                      <a:pt x="8640" y="7773"/>
                    </a:lnTo>
                    <a:lnTo>
                      <a:pt x="8574" y="7673"/>
                    </a:lnTo>
                    <a:lnTo>
                      <a:pt x="8540" y="7539"/>
                    </a:lnTo>
                    <a:lnTo>
                      <a:pt x="8540" y="7506"/>
                    </a:lnTo>
                    <a:lnTo>
                      <a:pt x="8540" y="7406"/>
                    </a:lnTo>
                    <a:lnTo>
                      <a:pt x="8474" y="7373"/>
                    </a:lnTo>
                    <a:lnTo>
                      <a:pt x="8474" y="7339"/>
                    </a:lnTo>
                    <a:lnTo>
                      <a:pt x="8073" y="7339"/>
                    </a:lnTo>
                    <a:lnTo>
                      <a:pt x="8007" y="7373"/>
                    </a:lnTo>
                    <a:lnTo>
                      <a:pt x="7906" y="7373"/>
                    </a:lnTo>
                    <a:lnTo>
                      <a:pt x="7706" y="7239"/>
                    </a:lnTo>
                    <a:lnTo>
                      <a:pt x="7673" y="7239"/>
                    </a:lnTo>
                    <a:lnTo>
                      <a:pt x="7573" y="7273"/>
                    </a:lnTo>
                    <a:lnTo>
                      <a:pt x="7373" y="7273"/>
                    </a:lnTo>
                    <a:lnTo>
                      <a:pt x="7039" y="7072"/>
                    </a:lnTo>
                    <a:lnTo>
                      <a:pt x="7006" y="7072"/>
                    </a:lnTo>
                    <a:lnTo>
                      <a:pt x="6939" y="7039"/>
                    </a:lnTo>
                    <a:lnTo>
                      <a:pt x="6872" y="6872"/>
                    </a:lnTo>
                    <a:lnTo>
                      <a:pt x="6806" y="6839"/>
                    </a:lnTo>
                    <a:lnTo>
                      <a:pt x="6672" y="6739"/>
                    </a:lnTo>
                    <a:lnTo>
                      <a:pt x="6639" y="6706"/>
                    </a:lnTo>
                    <a:lnTo>
                      <a:pt x="6606" y="6672"/>
                    </a:lnTo>
                    <a:lnTo>
                      <a:pt x="6572" y="6639"/>
                    </a:lnTo>
                    <a:lnTo>
                      <a:pt x="6539" y="6572"/>
                    </a:lnTo>
                    <a:lnTo>
                      <a:pt x="6439" y="6505"/>
                    </a:lnTo>
                    <a:cubicBezTo>
                      <a:pt x="6405" y="6472"/>
                      <a:pt x="6405" y="6472"/>
                      <a:pt x="6372" y="6439"/>
                    </a:cubicBezTo>
                    <a:lnTo>
                      <a:pt x="6372" y="6405"/>
                    </a:lnTo>
                    <a:cubicBezTo>
                      <a:pt x="6372" y="6372"/>
                      <a:pt x="6372" y="6339"/>
                      <a:pt x="6372" y="6305"/>
                    </a:cubicBezTo>
                    <a:cubicBezTo>
                      <a:pt x="6405" y="6305"/>
                      <a:pt x="6405" y="6272"/>
                      <a:pt x="6439" y="6272"/>
                    </a:cubicBezTo>
                    <a:lnTo>
                      <a:pt x="6606" y="6205"/>
                    </a:lnTo>
                    <a:lnTo>
                      <a:pt x="6639" y="6172"/>
                    </a:lnTo>
                    <a:lnTo>
                      <a:pt x="7239" y="5671"/>
                    </a:lnTo>
                    <a:lnTo>
                      <a:pt x="7306" y="5638"/>
                    </a:lnTo>
                    <a:lnTo>
                      <a:pt x="7406" y="5571"/>
                    </a:lnTo>
                    <a:lnTo>
                      <a:pt x="7406" y="5538"/>
                    </a:lnTo>
                    <a:lnTo>
                      <a:pt x="7339" y="5438"/>
                    </a:lnTo>
                    <a:cubicBezTo>
                      <a:pt x="7339" y="5405"/>
                      <a:pt x="7339" y="5371"/>
                      <a:pt x="7339" y="5338"/>
                    </a:cubicBezTo>
                    <a:lnTo>
                      <a:pt x="7373" y="5338"/>
                    </a:lnTo>
                    <a:cubicBezTo>
                      <a:pt x="7373" y="5305"/>
                      <a:pt x="7406" y="5305"/>
                      <a:pt x="7439" y="5305"/>
                    </a:cubicBezTo>
                    <a:lnTo>
                      <a:pt x="7506" y="5305"/>
                    </a:lnTo>
                    <a:lnTo>
                      <a:pt x="7640" y="5338"/>
                    </a:lnTo>
                    <a:lnTo>
                      <a:pt x="7740" y="5338"/>
                    </a:lnTo>
                    <a:cubicBezTo>
                      <a:pt x="7756" y="5321"/>
                      <a:pt x="7765" y="5313"/>
                      <a:pt x="7773" y="5313"/>
                    </a:cubicBezTo>
                    <a:cubicBezTo>
                      <a:pt x="7781" y="5313"/>
                      <a:pt x="7790" y="5321"/>
                      <a:pt x="7806" y="5338"/>
                    </a:cubicBezTo>
                    <a:lnTo>
                      <a:pt x="7840" y="5338"/>
                    </a:lnTo>
                    <a:lnTo>
                      <a:pt x="7873" y="5038"/>
                    </a:lnTo>
                    <a:lnTo>
                      <a:pt x="7873" y="4938"/>
                    </a:lnTo>
                    <a:lnTo>
                      <a:pt x="7873" y="4838"/>
                    </a:lnTo>
                    <a:lnTo>
                      <a:pt x="7840" y="4771"/>
                    </a:lnTo>
                    <a:lnTo>
                      <a:pt x="7806" y="4771"/>
                    </a:lnTo>
                    <a:lnTo>
                      <a:pt x="7373" y="4671"/>
                    </a:lnTo>
                    <a:lnTo>
                      <a:pt x="7306" y="4671"/>
                    </a:lnTo>
                    <a:lnTo>
                      <a:pt x="7073" y="4504"/>
                    </a:lnTo>
                    <a:lnTo>
                      <a:pt x="7039" y="4471"/>
                    </a:lnTo>
                    <a:lnTo>
                      <a:pt x="7006" y="4437"/>
                    </a:lnTo>
                    <a:cubicBezTo>
                      <a:pt x="7006" y="4404"/>
                      <a:pt x="7006" y="4404"/>
                      <a:pt x="7006" y="4404"/>
                    </a:cubicBezTo>
                    <a:lnTo>
                      <a:pt x="6972" y="4304"/>
                    </a:lnTo>
                    <a:lnTo>
                      <a:pt x="6939" y="4304"/>
                    </a:lnTo>
                    <a:lnTo>
                      <a:pt x="6739" y="4471"/>
                    </a:lnTo>
                    <a:lnTo>
                      <a:pt x="6572" y="4604"/>
                    </a:lnTo>
                    <a:lnTo>
                      <a:pt x="6505" y="4637"/>
                    </a:lnTo>
                    <a:cubicBezTo>
                      <a:pt x="6489" y="4654"/>
                      <a:pt x="6472" y="4662"/>
                      <a:pt x="6460" y="4662"/>
                    </a:cubicBezTo>
                    <a:cubicBezTo>
                      <a:pt x="6447" y="4662"/>
                      <a:pt x="6439" y="4654"/>
                      <a:pt x="6439" y="4637"/>
                    </a:cubicBezTo>
                    <a:lnTo>
                      <a:pt x="6339" y="4637"/>
                    </a:lnTo>
                    <a:lnTo>
                      <a:pt x="6205" y="4571"/>
                    </a:lnTo>
                    <a:lnTo>
                      <a:pt x="6105" y="4571"/>
                    </a:lnTo>
                    <a:lnTo>
                      <a:pt x="6005" y="4471"/>
                    </a:lnTo>
                    <a:lnTo>
                      <a:pt x="5938" y="4404"/>
                    </a:lnTo>
                    <a:lnTo>
                      <a:pt x="5905" y="4371"/>
                    </a:lnTo>
                    <a:lnTo>
                      <a:pt x="5872" y="4337"/>
                    </a:lnTo>
                    <a:lnTo>
                      <a:pt x="5805" y="4237"/>
                    </a:lnTo>
                    <a:lnTo>
                      <a:pt x="5738" y="4204"/>
                    </a:lnTo>
                    <a:lnTo>
                      <a:pt x="5705" y="4204"/>
                    </a:lnTo>
                    <a:lnTo>
                      <a:pt x="5672" y="4170"/>
                    </a:lnTo>
                    <a:cubicBezTo>
                      <a:pt x="5672" y="4170"/>
                      <a:pt x="5638" y="4137"/>
                      <a:pt x="5638" y="4104"/>
                    </a:cubicBezTo>
                    <a:lnTo>
                      <a:pt x="5638" y="4070"/>
                    </a:lnTo>
                    <a:cubicBezTo>
                      <a:pt x="5638" y="4037"/>
                      <a:pt x="5672" y="4004"/>
                      <a:pt x="5672" y="4004"/>
                    </a:cubicBezTo>
                    <a:lnTo>
                      <a:pt x="5705" y="3970"/>
                    </a:lnTo>
                    <a:lnTo>
                      <a:pt x="5705" y="3803"/>
                    </a:lnTo>
                    <a:cubicBezTo>
                      <a:pt x="5705" y="3803"/>
                      <a:pt x="5705" y="3803"/>
                      <a:pt x="5705" y="3770"/>
                    </a:cubicBezTo>
                    <a:lnTo>
                      <a:pt x="5738" y="3703"/>
                    </a:lnTo>
                    <a:lnTo>
                      <a:pt x="5705" y="3670"/>
                    </a:lnTo>
                    <a:lnTo>
                      <a:pt x="5638" y="3637"/>
                    </a:lnTo>
                    <a:lnTo>
                      <a:pt x="5538" y="3537"/>
                    </a:lnTo>
                    <a:lnTo>
                      <a:pt x="5305" y="3437"/>
                    </a:lnTo>
                    <a:lnTo>
                      <a:pt x="5238" y="3503"/>
                    </a:lnTo>
                    <a:cubicBezTo>
                      <a:pt x="5205" y="3503"/>
                      <a:pt x="5205" y="3537"/>
                      <a:pt x="5171" y="3537"/>
                    </a:cubicBezTo>
                    <a:lnTo>
                      <a:pt x="5104" y="3537"/>
                    </a:lnTo>
                    <a:lnTo>
                      <a:pt x="4971" y="3470"/>
                    </a:lnTo>
                    <a:lnTo>
                      <a:pt x="4871" y="3470"/>
                    </a:lnTo>
                    <a:cubicBezTo>
                      <a:pt x="4871" y="3470"/>
                      <a:pt x="4838" y="3470"/>
                      <a:pt x="4804" y="3437"/>
                    </a:cubicBezTo>
                    <a:lnTo>
                      <a:pt x="4771" y="3437"/>
                    </a:lnTo>
                    <a:cubicBezTo>
                      <a:pt x="4771" y="3437"/>
                      <a:pt x="4738" y="3437"/>
                      <a:pt x="4738" y="3403"/>
                    </a:cubicBezTo>
                    <a:lnTo>
                      <a:pt x="4604" y="3270"/>
                    </a:lnTo>
                    <a:cubicBezTo>
                      <a:pt x="4604" y="3236"/>
                      <a:pt x="4604" y="3236"/>
                      <a:pt x="4604" y="3236"/>
                    </a:cubicBezTo>
                    <a:lnTo>
                      <a:pt x="4604" y="3170"/>
                    </a:lnTo>
                    <a:cubicBezTo>
                      <a:pt x="4604" y="3136"/>
                      <a:pt x="4604" y="3103"/>
                      <a:pt x="4604" y="3103"/>
                    </a:cubicBezTo>
                    <a:cubicBezTo>
                      <a:pt x="4628" y="3079"/>
                      <a:pt x="4651" y="3056"/>
                      <a:pt x="4675" y="3056"/>
                    </a:cubicBezTo>
                    <a:cubicBezTo>
                      <a:pt x="4685" y="3056"/>
                      <a:pt x="4694" y="3060"/>
                      <a:pt x="4704" y="3070"/>
                    </a:cubicBezTo>
                    <a:lnTo>
                      <a:pt x="4704" y="2969"/>
                    </a:lnTo>
                    <a:lnTo>
                      <a:pt x="4637" y="2903"/>
                    </a:lnTo>
                    <a:lnTo>
                      <a:pt x="4471" y="2769"/>
                    </a:lnTo>
                    <a:lnTo>
                      <a:pt x="4404" y="2703"/>
                    </a:lnTo>
                    <a:lnTo>
                      <a:pt x="4337" y="2569"/>
                    </a:lnTo>
                    <a:lnTo>
                      <a:pt x="4304" y="2502"/>
                    </a:lnTo>
                    <a:lnTo>
                      <a:pt x="4204" y="2436"/>
                    </a:lnTo>
                    <a:cubicBezTo>
                      <a:pt x="4170" y="2402"/>
                      <a:pt x="4170" y="2402"/>
                      <a:pt x="4170" y="2402"/>
                    </a:cubicBezTo>
                    <a:lnTo>
                      <a:pt x="4104" y="2269"/>
                    </a:lnTo>
                    <a:lnTo>
                      <a:pt x="3904" y="2269"/>
                    </a:lnTo>
                    <a:lnTo>
                      <a:pt x="3837" y="2202"/>
                    </a:lnTo>
                    <a:lnTo>
                      <a:pt x="3703" y="2136"/>
                    </a:lnTo>
                    <a:lnTo>
                      <a:pt x="3603" y="2169"/>
                    </a:lnTo>
                    <a:cubicBezTo>
                      <a:pt x="3587" y="2186"/>
                      <a:pt x="3570" y="2194"/>
                      <a:pt x="3553" y="2194"/>
                    </a:cubicBezTo>
                    <a:cubicBezTo>
                      <a:pt x="3537" y="2194"/>
                      <a:pt x="3520" y="2186"/>
                      <a:pt x="3503" y="2169"/>
                    </a:cubicBezTo>
                    <a:lnTo>
                      <a:pt x="3470" y="2136"/>
                    </a:lnTo>
                    <a:lnTo>
                      <a:pt x="3403" y="2069"/>
                    </a:lnTo>
                    <a:lnTo>
                      <a:pt x="3337" y="2035"/>
                    </a:lnTo>
                    <a:lnTo>
                      <a:pt x="3203" y="1969"/>
                    </a:lnTo>
                    <a:lnTo>
                      <a:pt x="2870" y="1669"/>
                    </a:lnTo>
                    <a:lnTo>
                      <a:pt x="2703" y="1535"/>
                    </a:lnTo>
                    <a:lnTo>
                      <a:pt x="2569" y="1368"/>
                    </a:lnTo>
                    <a:lnTo>
                      <a:pt x="2469" y="1235"/>
                    </a:lnTo>
                    <a:lnTo>
                      <a:pt x="2302" y="1135"/>
                    </a:lnTo>
                    <a:cubicBezTo>
                      <a:pt x="2302" y="1101"/>
                      <a:pt x="2302" y="1101"/>
                      <a:pt x="2269" y="1068"/>
                    </a:cubicBezTo>
                    <a:lnTo>
                      <a:pt x="2269" y="1001"/>
                    </a:lnTo>
                    <a:lnTo>
                      <a:pt x="2236" y="935"/>
                    </a:lnTo>
                    <a:lnTo>
                      <a:pt x="2102" y="901"/>
                    </a:lnTo>
                    <a:lnTo>
                      <a:pt x="2069" y="901"/>
                    </a:lnTo>
                    <a:cubicBezTo>
                      <a:pt x="2036" y="901"/>
                      <a:pt x="2036" y="868"/>
                      <a:pt x="2036" y="868"/>
                    </a:cubicBezTo>
                    <a:lnTo>
                      <a:pt x="2002" y="768"/>
                    </a:lnTo>
                    <a:lnTo>
                      <a:pt x="1902" y="401"/>
                    </a:lnTo>
                    <a:lnTo>
                      <a:pt x="1835" y="301"/>
                    </a:lnTo>
                    <a:lnTo>
                      <a:pt x="1835" y="268"/>
                    </a:lnTo>
                    <a:lnTo>
                      <a:pt x="1802" y="201"/>
                    </a:lnTo>
                    <a:lnTo>
                      <a:pt x="1735" y="167"/>
                    </a:lnTo>
                    <a:lnTo>
                      <a:pt x="1702" y="167"/>
                    </a:lnTo>
                    <a:lnTo>
                      <a:pt x="1535" y="1"/>
                    </a:lnTo>
                    <a:close/>
                  </a:path>
                </a:pathLst>
              </a:custGeom>
              <a:grpFill/>
              <a:ln>
                <a:noFill/>
              </a:ln>
            </p:spPr>
            <p:txBody>
              <a:bodyPr spcFirstLastPara="1" wrap="square" lIns="137102" tIns="137102" rIns="137102" bIns="137102" anchor="ctr" anchorCtr="0">
                <a:noAutofit/>
              </a:bodyPr>
              <a:lstStyle/>
              <a:p>
                <a:endParaRPr sz="5399"/>
              </a:p>
            </p:txBody>
          </p:sp>
          <p:sp>
            <p:nvSpPr>
              <p:cNvPr id="322" name="Google Shape;67;p15"/>
              <p:cNvSpPr/>
              <p:nvPr/>
            </p:nvSpPr>
            <p:spPr>
              <a:xfrm>
                <a:off x="2181844" y="2794569"/>
                <a:ext cx="36518" cy="23143"/>
              </a:xfrm>
              <a:custGeom>
                <a:avLst/>
                <a:gdLst/>
                <a:ahLst/>
                <a:cxnLst/>
                <a:rect l="l" t="t" r="r" b="b"/>
                <a:pathLst>
                  <a:path w="1002" h="635" extrusionOk="0">
                    <a:moveTo>
                      <a:pt x="168" y="1"/>
                    </a:moveTo>
                    <a:lnTo>
                      <a:pt x="101" y="34"/>
                    </a:lnTo>
                    <a:lnTo>
                      <a:pt x="1" y="101"/>
                    </a:lnTo>
                    <a:lnTo>
                      <a:pt x="501" y="501"/>
                    </a:lnTo>
                    <a:lnTo>
                      <a:pt x="535" y="568"/>
                    </a:lnTo>
                    <a:lnTo>
                      <a:pt x="568" y="634"/>
                    </a:lnTo>
                    <a:cubicBezTo>
                      <a:pt x="601" y="601"/>
                      <a:pt x="635" y="601"/>
                      <a:pt x="668" y="601"/>
                    </a:cubicBezTo>
                    <a:lnTo>
                      <a:pt x="835" y="601"/>
                    </a:lnTo>
                    <a:lnTo>
                      <a:pt x="835" y="568"/>
                    </a:lnTo>
                    <a:cubicBezTo>
                      <a:pt x="835" y="534"/>
                      <a:pt x="868" y="501"/>
                      <a:pt x="868" y="501"/>
                    </a:cubicBezTo>
                    <a:lnTo>
                      <a:pt x="1002" y="401"/>
                    </a:lnTo>
                    <a:lnTo>
                      <a:pt x="1002" y="334"/>
                    </a:lnTo>
                    <a:lnTo>
                      <a:pt x="902" y="301"/>
                    </a:lnTo>
                    <a:lnTo>
                      <a:pt x="668" y="234"/>
                    </a:lnTo>
                    <a:cubicBezTo>
                      <a:pt x="668" y="234"/>
                      <a:pt x="635" y="234"/>
                      <a:pt x="635" y="201"/>
                    </a:cubicBezTo>
                    <a:lnTo>
                      <a:pt x="535" y="101"/>
                    </a:lnTo>
                    <a:lnTo>
                      <a:pt x="368" y="67"/>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323" name="Google Shape;68;p15"/>
              <p:cNvSpPr/>
              <p:nvPr/>
            </p:nvSpPr>
            <p:spPr>
              <a:xfrm>
                <a:off x="2410432" y="2572103"/>
                <a:ext cx="331905" cy="302749"/>
              </a:xfrm>
              <a:custGeom>
                <a:avLst/>
                <a:gdLst/>
                <a:ahLst/>
                <a:cxnLst/>
                <a:rect l="l" t="t" r="r" b="b"/>
                <a:pathLst>
                  <a:path w="9107" h="8307" extrusionOk="0">
                    <a:moveTo>
                      <a:pt x="8840" y="7139"/>
                    </a:moveTo>
                    <a:lnTo>
                      <a:pt x="8824" y="7176"/>
                    </a:lnTo>
                    <a:lnTo>
                      <a:pt x="8840" y="7306"/>
                    </a:lnTo>
                    <a:lnTo>
                      <a:pt x="8840" y="7139"/>
                    </a:lnTo>
                    <a:close/>
                    <a:moveTo>
                      <a:pt x="7005" y="0"/>
                    </a:moveTo>
                    <a:lnTo>
                      <a:pt x="7005" y="34"/>
                    </a:lnTo>
                    <a:cubicBezTo>
                      <a:pt x="7005" y="67"/>
                      <a:pt x="6972" y="100"/>
                      <a:pt x="6972" y="100"/>
                    </a:cubicBezTo>
                    <a:lnTo>
                      <a:pt x="6972" y="200"/>
                    </a:lnTo>
                    <a:cubicBezTo>
                      <a:pt x="6972" y="200"/>
                      <a:pt x="6972" y="200"/>
                      <a:pt x="6972" y="234"/>
                    </a:cubicBezTo>
                    <a:lnTo>
                      <a:pt x="6872" y="401"/>
                    </a:lnTo>
                    <a:lnTo>
                      <a:pt x="6872" y="434"/>
                    </a:lnTo>
                    <a:lnTo>
                      <a:pt x="6805" y="467"/>
                    </a:lnTo>
                    <a:lnTo>
                      <a:pt x="6672" y="534"/>
                    </a:lnTo>
                    <a:lnTo>
                      <a:pt x="6538" y="534"/>
                    </a:lnTo>
                    <a:lnTo>
                      <a:pt x="6538" y="567"/>
                    </a:lnTo>
                    <a:lnTo>
                      <a:pt x="6438" y="667"/>
                    </a:lnTo>
                    <a:lnTo>
                      <a:pt x="6338" y="801"/>
                    </a:lnTo>
                    <a:cubicBezTo>
                      <a:pt x="6371" y="801"/>
                      <a:pt x="6371" y="834"/>
                      <a:pt x="6371" y="834"/>
                    </a:cubicBezTo>
                    <a:cubicBezTo>
                      <a:pt x="6371" y="834"/>
                      <a:pt x="6371" y="868"/>
                      <a:pt x="6371" y="868"/>
                    </a:cubicBezTo>
                    <a:lnTo>
                      <a:pt x="6371" y="901"/>
                    </a:lnTo>
                    <a:cubicBezTo>
                      <a:pt x="6371" y="901"/>
                      <a:pt x="6371" y="901"/>
                      <a:pt x="6371" y="934"/>
                    </a:cubicBezTo>
                    <a:lnTo>
                      <a:pt x="6371" y="968"/>
                    </a:lnTo>
                    <a:cubicBezTo>
                      <a:pt x="6371" y="968"/>
                      <a:pt x="6338" y="1001"/>
                      <a:pt x="6338" y="1001"/>
                    </a:cubicBezTo>
                    <a:lnTo>
                      <a:pt x="6205" y="1068"/>
                    </a:lnTo>
                    <a:lnTo>
                      <a:pt x="6171" y="1101"/>
                    </a:lnTo>
                    <a:lnTo>
                      <a:pt x="6138" y="1201"/>
                    </a:lnTo>
                    <a:cubicBezTo>
                      <a:pt x="6138" y="1235"/>
                      <a:pt x="6138" y="1235"/>
                      <a:pt x="6104" y="1235"/>
                    </a:cubicBezTo>
                    <a:lnTo>
                      <a:pt x="6071" y="1301"/>
                    </a:lnTo>
                    <a:lnTo>
                      <a:pt x="6004" y="1335"/>
                    </a:lnTo>
                    <a:lnTo>
                      <a:pt x="5938" y="1435"/>
                    </a:lnTo>
                    <a:lnTo>
                      <a:pt x="5804" y="1501"/>
                    </a:lnTo>
                    <a:lnTo>
                      <a:pt x="5771" y="1501"/>
                    </a:lnTo>
                    <a:lnTo>
                      <a:pt x="5571" y="1535"/>
                    </a:lnTo>
                    <a:lnTo>
                      <a:pt x="5404" y="1601"/>
                    </a:lnTo>
                    <a:lnTo>
                      <a:pt x="5237" y="1635"/>
                    </a:lnTo>
                    <a:lnTo>
                      <a:pt x="4870" y="1802"/>
                    </a:lnTo>
                    <a:lnTo>
                      <a:pt x="4537" y="1935"/>
                    </a:lnTo>
                    <a:lnTo>
                      <a:pt x="4236" y="2035"/>
                    </a:lnTo>
                    <a:lnTo>
                      <a:pt x="3936" y="2035"/>
                    </a:lnTo>
                    <a:lnTo>
                      <a:pt x="3669" y="2135"/>
                    </a:lnTo>
                    <a:lnTo>
                      <a:pt x="3636" y="2169"/>
                    </a:lnTo>
                    <a:lnTo>
                      <a:pt x="3469" y="2302"/>
                    </a:lnTo>
                    <a:lnTo>
                      <a:pt x="3469" y="2335"/>
                    </a:lnTo>
                    <a:cubicBezTo>
                      <a:pt x="3469" y="2335"/>
                      <a:pt x="3469" y="2369"/>
                      <a:pt x="3436" y="2369"/>
                    </a:cubicBezTo>
                    <a:lnTo>
                      <a:pt x="3102" y="2469"/>
                    </a:lnTo>
                    <a:lnTo>
                      <a:pt x="3102" y="2535"/>
                    </a:lnTo>
                    <a:lnTo>
                      <a:pt x="3102" y="2636"/>
                    </a:lnTo>
                    <a:lnTo>
                      <a:pt x="3169" y="3103"/>
                    </a:lnTo>
                    <a:cubicBezTo>
                      <a:pt x="3169" y="3136"/>
                      <a:pt x="3169" y="3136"/>
                      <a:pt x="3169" y="3169"/>
                    </a:cubicBezTo>
                    <a:lnTo>
                      <a:pt x="3136" y="3269"/>
                    </a:lnTo>
                    <a:cubicBezTo>
                      <a:pt x="3102" y="3303"/>
                      <a:pt x="3102" y="3303"/>
                      <a:pt x="3102" y="3336"/>
                    </a:cubicBezTo>
                    <a:lnTo>
                      <a:pt x="3036" y="3369"/>
                    </a:lnTo>
                    <a:lnTo>
                      <a:pt x="2969" y="3369"/>
                    </a:lnTo>
                    <a:lnTo>
                      <a:pt x="2969" y="3469"/>
                    </a:lnTo>
                    <a:cubicBezTo>
                      <a:pt x="3036" y="3469"/>
                      <a:pt x="3036" y="3503"/>
                      <a:pt x="3036" y="3536"/>
                    </a:cubicBezTo>
                    <a:lnTo>
                      <a:pt x="3036" y="3570"/>
                    </a:lnTo>
                    <a:lnTo>
                      <a:pt x="3069" y="3703"/>
                    </a:lnTo>
                    <a:lnTo>
                      <a:pt x="3136" y="3736"/>
                    </a:lnTo>
                    <a:cubicBezTo>
                      <a:pt x="3136" y="3736"/>
                      <a:pt x="3136" y="3770"/>
                      <a:pt x="3169" y="3770"/>
                    </a:cubicBezTo>
                    <a:lnTo>
                      <a:pt x="3169" y="3803"/>
                    </a:lnTo>
                    <a:lnTo>
                      <a:pt x="3236" y="3870"/>
                    </a:lnTo>
                    <a:cubicBezTo>
                      <a:pt x="3269" y="3903"/>
                      <a:pt x="3269" y="3936"/>
                      <a:pt x="3269" y="3970"/>
                    </a:cubicBezTo>
                    <a:lnTo>
                      <a:pt x="3269" y="4070"/>
                    </a:lnTo>
                    <a:lnTo>
                      <a:pt x="3202" y="4203"/>
                    </a:lnTo>
                    <a:cubicBezTo>
                      <a:pt x="3202" y="4203"/>
                      <a:pt x="3202" y="4203"/>
                      <a:pt x="3202" y="4237"/>
                    </a:cubicBezTo>
                    <a:lnTo>
                      <a:pt x="3136" y="4303"/>
                    </a:lnTo>
                    <a:cubicBezTo>
                      <a:pt x="3102" y="4337"/>
                      <a:pt x="3102" y="4337"/>
                      <a:pt x="3069" y="4337"/>
                    </a:cubicBezTo>
                    <a:lnTo>
                      <a:pt x="3002" y="4370"/>
                    </a:lnTo>
                    <a:lnTo>
                      <a:pt x="2702" y="4370"/>
                    </a:lnTo>
                    <a:lnTo>
                      <a:pt x="2502" y="4504"/>
                    </a:lnTo>
                    <a:lnTo>
                      <a:pt x="2168" y="4570"/>
                    </a:lnTo>
                    <a:lnTo>
                      <a:pt x="2035" y="4570"/>
                    </a:lnTo>
                    <a:lnTo>
                      <a:pt x="1901" y="4537"/>
                    </a:lnTo>
                    <a:lnTo>
                      <a:pt x="1368" y="4537"/>
                    </a:lnTo>
                    <a:lnTo>
                      <a:pt x="1101" y="4504"/>
                    </a:lnTo>
                    <a:lnTo>
                      <a:pt x="934" y="4504"/>
                    </a:lnTo>
                    <a:lnTo>
                      <a:pt x="834" y="4470"/>
                    </a:lnTo>
                    <a:cubicBezTo>
                      <a:pt x="801" y="4470"/>
                      <a:pt x="801" y="4437"/>
                      <a:pt x="767" y="4403"/>
                    </a:cubicBezTo>
                    <a:lnTo>
                      <a:pt x="734" y="4270"/>
                    </a:lnTo>
                    <a:lnTo>
                      <a:pt x="734" y="4137"/>
                    </a:lnTo>
                    <a:lnTo>
                      <a:pt x="467" y="4003"/>
                    </a:lnTo>
                    <a:lnTo>
                      <a:pt x="400" y="4103"/>
                    </a:lnTo>
                    <a:lnTo>
                      <a:pt x="167" y="4270"/>
                    </a:lnTo>
                    <a:lnTo>
                      <a:pt x="0" y="4370"/>
                    </a:lnTo>
                    <a:lnTo>
                      <a:pt x="33" y="4437"/>
                    </a:lnTo>
                    <a:lnTo>
                      <a:pt x="134" y="4403"/>
                    </a:lnTo>
                    <a:cubicBezTo>
                      <a:pt x="134" y="4387"/>
                      <a:pt x="142" y="4378"/>
                      <a:pt x="154" y="4378"/>
                    </a:cubicBezTo>
                    <a:cubicBezTo>
                      <a:pt x="167" y="4378"/>
                      <a:pt x="184" y="4387"/>
                      <a:pt x="200" y="4403"/>
                    </a:cubicBezTo>
                    <a:lnTo>
                      <a:pt x="234" y="4403"/>
                    </a:lnTo>
                    <a:lnTo>
                      <a:pt x="367" y="4470"/>
                    </a:lnTo>
                    <a:cubicBezTo>
                      <a:pt x="400" y="4470"/>
                      <a:pt x="400" y="4470"/>
                      <a:pt x="434" y="4504"/>
                    </a:cubicBezTo>
                    <a:lnTo>
                      <a:pt x="434" y="4537"/>
                    </a:lnTo>
                    <a:cubicBezTo>
                      <a:pt x="434" y="4570"/>
                      <a:pt x="434" y="4570"/>
                      <a:pt x="434" y="4604"/>
                    </a:cubicBezTo>
                    <a:lnTo>
                      <a:pt x="434" y="4670"/>
                    </a:lnTo>
                    <a:lnTo>
                      <a:pt x="534" y="4670"/>
                    </a:lnTo>
                    <a:lnTo>
                      <a:pt x="601" y="4704"/>
                    </a:lnTo>
                    <a:lnTo>
                      <a:pt x="634" y="4704"/>
                    </a:lnTo>
                    <a:lnTo>
                      <a:pt x="701" y="4737"/>
                    </a:lnTo>
                    <a:lnTo>
                      <a:pt x="801" y="4837"/>
                    </a:lnTo>
                    <a:lnTo>
                      <a:pt x="1034" y="5004"/>
                    </a:lnTo>
                    <a:lnTo>
                      <a:pt x="1068" y="5004"/>
                    </a:lnTo>
                    <a:lnTo>
                      <a:pt x="1134" y="5104"/>
                    </a:lnTo>
                    <a:lnTo>
                      <a:pt x="1168" y="5171"/>
                    </a:lnTo>
                    <a:cubicBezTo>
                      <a:pt x="1168" y="5204"/>
                      <a:pt x="1168" y="5204"/>
                      <a:pt x="1168" y="5237"/>
                    </a:cubicBezTo>
                    <a:lnTo>
                      <a:pt x="1168" y="5304"/>
                    </a:lnTo>
                    <a:cubicBezTo>
                      <a:pt x="1168" y="5304"/>
                      <a:pt x="1168" y="5304"/>
                      <a:pt x="1168" y="5337"/>
                    </a:cubicBezTo>
                    <a:lnTo>
                      <a:pt x="1168" y="5371"/>
                    </a:lnTo>
                    <a:cubicBezTo>
                      <a:pt x="1168" y="5404"/>
                      <a:pt x="1168" y="5404"/>
                      <a:pt x="1168" y="5404"/>
                    </a:cubicBezTo>
                    <a:lnTo>
                      <a:pt x="1134" y="5471"/>
                    </a:lnTo>
                    <a:lnTo>
                      <a:pt x="1268" y="5471"/>
                    </a:lnTo>
                    <a:lnTo>
                      <a:pt x="1401" y="5504"/>
                    </a:lnTo>
                    <a:cubicBezTo>
                      <a:pt x="1401" y="5504"/>
                      <a:pt x="1401" y="5504"/>
                      <a:pt x="1434" y="5538"/>
                    </a:cubicBezTo>
                    <a:lnTo>
                      <a:pt x="1501" y="5604"/>
                    </a:lnTo>
                    <a:lnTo>
                      <a:pt x="1568" y="5671"/>
                    </a:lnTo>
                    <a:cubicBezTo>
                      <a:pt x="1568" y="5704"/>
                      <a:pt x="1568" y="5738"/>
                      <a:pt x="1568" y="5771"/>
                    </a:cubicBezTo>
                    <a:lnTo>
                      <a:pt x="1501" y="5871"/>
                    </a:lnTo>
                    <a:lnTo>
                      <a:pt x="1668" y="6038"/>
                    </a:lnTo>
                    <a:lnTo>
                      <a:pt x="1968" y="6405"/>
                    </a:lnTo>
                    <a:lnTo>
                      <a:pt x="2102" y="6505"/>
                    </a:lnTo>
                    <a:lnTo>
                      <a:pt x="2202" y="6538"/>
                    </a:lnTo>
                    <a:cubicBezTo>
                      <a:pt x="2235" y="6538"/>
                      <a:pt x="2268" y="6572"/>
                      <a:pt x="2268" y="6605"/>
                    </a:cubicBezTo>
                    <a:lnTo>
                      <a:pt x="2335" y="6705"/>
                    </a:lnTo>
                    <a:lnTo>
                      <a:pt x="2502" y="6705"/>
                    </a:lnTo>
                    <a:lnTo>
                      <a:pt x="2569" y="6738"/>
                    </a:lnTo>
                    <a:lnTo>
                      <a:pt x="2769" y="6939"/>
                    </a:lnTo>
                    <a:lnTo>
                      <a:pt x="2835" y="7039"/>
                    </a:lnTo>
                    <a:cubicBezTo>
                      <a:pt x="2869" y="7072"/>
                      <a:pt x="2869" y="7139"/>
                      <a:pt x="2835" y="7172"/>
                    </a:cubicBezTo>
                    <a:lnTo>
                      <a:pt x="2769" y="7205"/>
                    </a:lnTo>
                    <a:lnTo>
                      <a:pt x="3102" y="7406"/>
                    </a:lnTo>
                    <a:lnTo>
                      <a:pt x="3136" y="7406"/>
                    </a:lnTo>
                    <a:lnTo>
                      <a:pt x="3403" y="7639"/>
                    </a:lnTo>
                    <a:lnTo>
                      <a:pt x="3403" y="7672"/>
                    </a:lnTo>
                    <a:lnTo>
                      <a:pt x="3436" y="7739"/>
                    </a:lnTo>
                    <a:lnTo>
                      <a:pt x="3503" y="7806"/>
                    </a:lnTo>
                    <a:lnTo>
                      <a:pt x="3736" y="7973"/>
                    </a:lnTo>
                    <a:lnTo>
                      <a:pt x="3803" y="8073"/>
                    </a:lnTo>
                    <a:cubicBezTo>
                      <a:pt x="3803" y="8073"/>
                      <a:pt x="3803" y="8073"/>
                      <a:pt x="3803" y="8106"/>
                    </a:cubicBezTo>
                    <a:lnTo>
                      <a:pt x="3803" y="8206"/>
                    </a:lnTo>
                    <a:lnTo>
                      <a:pt x="3803" y="8240"/>
                    </a:lnTo>
                    <a:lnTo>
                      <a:pt x="3803" y="8306"/>
                    </a:lnTo>
                    <a:lnTo>
                      <a:pt x="4236" y="8306"/>
                    </a:lnTo>
                    <a:lnTo>
                      <a:pt x="4236" y="8273"/>
                    </a:lnTo>
                    <a:cubicBezTo>
                      <a:pt x="4236" y="8240"/>
                      <a:pt x="4236" y="8240"/>
                      <a:pt x="4236" y="8240"/>
                    </a:cubicBezTo>
                    <a:lnTo>
                      <a:pt x="4236" y="8073"/>
                    </a:lnTo>
                    <a:lnTo>
                      <a:pt x="4203" y="7939"/>
                    </a:lnTo>
                    <a:lnTo>
                      <a:pt x="3569" y="6939"/>
                    </a:lnTo>
                    <a:cubicBezTo>
                      <a:pt x="3569" y="6905"/>
                      <a:pt x="3569" y="6905"/>
                      <a:pt x="3569" y="6905"/>
                    </a:cubicBezTo>
                    <a:lnTo>
                      <a:pt x="3569" y="6805"/>
                    </a:lnTo>
                    <a:cubicBezTo>
                      <a:pt x="3569" y="6772"/>
                      <a:pt x="3569" y="6772"/>
                      <a:pt x="3569" y="6738"/>
                    </a:cubicBezTo>
                    <a:lnTo>
                      <a:pt x="3569" y="6705"/>
                    </a:lnTo>
                    <a:cubicBezTo>
                      <a:pt x="3569" y="6672"/>
                      <a:pt x="3569" y="6672"/>
                      <a:pt x="3603" y="6672"/>
                    </a:cubicBezTo>
                    <a:lnTo>
                      <a:pt x="3669" y="6572"/>
                    </a:lnTo>
                    <a:lnTo>
                      <a:pt x="3703" y="6572"/>
                    </a:lnTo>
                    <a:lnTo>
                      <a:pt x="3870" y="6505"/>
                    </a:lnTo>
                    <a:cubicBezTo>
                      <a:pt x="3870" y="6505"/>
                      <a:pt x="3870" y="6505"/>
                      <a:pt x="3870" y="6472"/>
                    </a:cubicBezTo>
                    <a:cubicBezTo>
                      <a:pt x="3870" y="6438"/>
                      <a:pt x="3903" y="6438"/>
                      <a:pt x="3936" y="6438"/>
                    </a:cubicBezTo>
                    <a:lnTo>
                      <a:pt x="3970" y="6438"/>
                    </a:lnTo>
                    <a:lnTo>
                      <a:pt x="4103" y="6505"/>
                    </a:lnTo>
                    <a:lnTo>
                      <a:pt x="4236" y="6538"/>
                    </a:lnTo>
                    <a:lnTo>
                      <a:pt x="4303" y="6572"/>
                    </a:lnTo>
                    <a:lnTo>
                      <a:pt x="4337" y="6572"/>
                    </a:lnTo>
                    <a:lnTo>
                      <a:pt x="4370" y="6605"/>
                    </a:lnTo>
                    <a:lnTo>
                      <a:pt x="4637" y="6905"/>
                    </a:lnTo>
                    <a:lnTo>
                      <a:pt x="4703" y="6939"/>
                    </a:lnTo>
                    <a:lnTo>
                      <a:pt x="4870" y="7005"/>
                    </a:lnTo>
                    <a:lnTo>
                      <a:pt x="4904" y="7005"/>
                    </a:lnTo>
                    <a:lnTo>
                      <a:pt x="5170" y="7205"/>
                    </a:lnTo>
                    <a:lnTo>
                      <a:pt x="5871" y="7506"/>
                    </a:lnTo>
                    <a:lnTo>
                      <a:pt x="6071" y="7639"/>
                    </a:lnTo>
                    <a:lnTo>
                      <a:pt x="6138" y="7639"/>
                    </a:lnTo>
                    <a:cubicBezTo>
                      <a:pt x="6104" y="7639"/>
                      <a:pt x="6104" y="7606"/>
                      <a:pt x="6071" y="7572"/>
                    </a:cubicBezTo>
                    <a:lnTo>
                      <a:pt x="6071" y="7506"/>
                    </a:lnTo>
                    <a:cubicBezTo>
                      <a:pt x="6071" y="7472"/>
                      <a:pt x="6104" y="7406"/>
                      <a:pt x="6138" y="7406"/>
                    </a:cubicBezTo>
                    <a:lnTo>
                      <a:pt x="6271" y="7339"/>
                    </a:lnTo>
                    <a:lnTo>
                      <a:pt x="6271" y="7272"/>
                    </a:lnTo>
                    <a:lnTo>
                      <a:pt x="6271" y="7239"/>
                    </a:lnTo>
                    <a:lnTo>
                      <a:pt x="6271" y="7139"/>
                    </a:lnTo>
                    <a:lnTo>
                      <a:pt x="6271" y="7072"/>
                    </a:lnTo>
                    <a:lnTo>
                      <a:pt x="6238" y="7005"/>
                    </a:lnTo>
                    <a:cubicBezTo>
                      <a:pt x="6238" y="7005"/>
                      <a:pt x="6238" y="6972"/>
                      <a:pt x="6238" y="6972"/>
                    </a:cubicBezTo>
                    <a:lnTo>
                      <a:pt x="6238" y="6905"/>
                    </a:lnTo>
                    <a:cubicBezTo>
                      <a:pt x="6238" y="6839"/>
                      <a:pt x="6271" y="6805"/>
                      <a:pt x="6305" y="6805"/>
                    </a:cubicBezTo>
                    <a:lnTo>
                      <a:pt x="6371" y="6772"/>
                    </a:lnTo>
                    <a:lnTo>
                      <a:pt x="6505" y="6772"/>
                    </a:lnTo>
                    <a:lnTo>
                      <a:pt x="6505" y="6705"/>
                    </a:lnTo>
                    <a:cubicBezTo>
                      <a:pt x="6505" y="6705"/>
                      <a:pt x="6505" y="6705"/>
                      <a:pt x="6505" y="6672"/>
                    </a:cubicBezTo>
                    <a:lnTo>
                      <a:pt x="6538" y="6605"/>
                    </a:lnTo>
                    <a:lnTo>
                      <a:pt x="6505" y="6505"/>
                    </a:lnTo>
                    <a:cubicBezTo>
                      <a:pt x="6471" y="6472"/>
                      <a:pt x="6471" y="6472"/>
                      <a:pt x="6505" y="6438"/>
                    </a:cubicBezTo>
                    <a:lnTo>
                      <a:pt x="6505" y="6372"/>
                    </a:lnTo>
                    <a:cubicBezTo>
                      <a:pt x="6505" y="6338"/>
                      <a:pt x="6505" y="6338"/>
                      <a:pt x="6538" y="6305"/>
                    </a:cubicBezTo>
                    <a:lnTo>
                      <a:pt x="6638" y="6238"/>
                    </a:lnTo>
                    <a:cubicBezTo>
                      <a:pt x="6655" y="6221"/>
                      <a:pt x="6672" y="6213"/>
                      <a:pt x="6688" y="6213"/>
                    </a:cubicBezTo>
                    <a:cubicBezTo>
                      <a:pt x="6705" y="6213"/>
                      <a:pt x="6722" y="6221"/>
                      <a:pt x="6738" y="6238"/>
                    </a:cubicBezTo>
                    <a:lnTo>
                      <a:pt x="6872" y="6338"/>
                    </a:lnTo>
                    <a:lnTo>
                      <a:pt x="6905" y="6338"/>
                    </a:lnTo>
                    <a:lnTo>
                      <a:pt x="7172" y="6705"/>
                    </a:lnTo>
                    <a:lnTo>
                      <a:pt x="7272" y="6805"/>
                    </a:lnTo>
                    <a:lnTo>
                      <a:pt x="7472" y="6972"/>
                    </a:lnTo>
                    <a:lnTo>
                      <a:pt x="7606" y="7105"/>
                    </a:lnTo>
                    <a:lnTo>
                      <a:pt x="7706" y="7172"/>
                    </a:lnTo>
                    <a:lnTo>
                      <a:pt x="7739" y="7139"/>
                    </a:lnTo>
                    <a:cubicBezTo>
                      <a:pt x="7739" y="7105"/>
                      <a:pt x="7772" y="7105"/>
                      <a:pt x="7806" y="7105"/>
                    </a:cubicBezTo>
                    <a:cubicBezTo>
                      <a:pt x="7806" y="7094"/>
                      <a:pt x="7809" y="7091"/>
                      <a:pt x="7816" y="7091"/>
                    </a:cubicBezTo>
                    <a:cubicBezTo>
                      <a:pt x="7828" y="7091"/>
                      <a:pt x="7850" y="7105"/>
                      <a:pt x="7872" y="7105"/>
                    </a:cubicBezTo>
                    <a:lnTo>
                      <a:pt x="7972" y="7205"/>
                    </a:lnTo>
                    <a:lnTo>
                      <a:pt x="7972" y="7239"/>
                    </a:lnTo>
                    <a:lnTo>
                      <a:pt x="8039" y="7372"/>
                    </a:lnTo>
                    <a:cubicBezTo>
                      <a:pt x="8039" y="7372"/>
                      <a:pt x="8039" y="7406"/>
                      <a:pt x="8039" y="7406"/>
                    </a:cubicBezTo>
                    <a:lnTo>
                      <a:pt x="8039" y="7706"/>
                    </a:lnTo>
                    <a:lnTo>
                      <a:pt x="8039" y="7739"/>
                    </a:lnTo>
                    <a:lnTo>
                      <a:pt x="8339" y="7773"/>
                    </a:lnTo>
                    <a:lnTo>
                      <a:pt x="8473" y="7806"/>
                    </a:lnTo>
                    <a:cubicBezTo>
                      <a:pt x="8506" y="7806"/>
                      <a:pt x="8506" y="7839"/>
                      <a:pt x="8540" y="7873"/>
                    </a:cubicBezTo>
                    <a:lnTo>
                      <a:pt x="8573" y="7939"/>
                    </a:lnTo>
                    <a:lnTo>
                      <a:pt x="8640" y="7806"/>
                    </a:lnTo>
                    <a:lnTo>
                      <a:pt x="8706" y="7706"/>
                    </a:lnTo>
                    <a:lnTo>
                      <a:pt x="8740" y="7406"/>
                    </a:lnTo>
                    <a:cubicBezTo>
                      <a:pt x="8740" y="7406"/>
                      <a:pt x="8740" y="7372"/>
                      <a:pt x="8740" y="7372"/>
                    </a:cubicBezTo>
                    <a:lnTo>
                      <a:pt x="8824" y="7176"/>
                    </a:lnTo>
                    <a:lnTo>
                      <a:pt x="8806" y="7039"/>
                    </a:lnTo>
                    <a:cubicBezTo>
                      <a:pt x="8806" y="7039"/>
                      <a:pt x="8806" y="7005"/>
                      <a:pt x="8806" y="7005"/>
                    </a:cubicBezTo>
                    <a:lnTo>
                      <a:pt x="8873" y="6839"/>
                    </a:lnTo>
                    <a:lnTo>
                      <a:pt x="8873" y="6772"/>
                    </a:lnTo>
                    <a:lnTo>
                      <a:pt x="8806" y="6438"/>
                    </a:lnTo>
                    <a:lnTo>
                      <a:pt x="8806" y="6405"/>
                    </a:lnTo>
                    <a:lnTo>
                      <a:pt x="8873" y="6205"/>
                    </a:lnTo>
                    <a:lnTo>
                      <a:pt x="8973" y="5871"/>
                    </a:lnTo>
                    <a:lnTo>
                      <a:pt x="8973" y="5704"/>
                    </a:lnTo>
                    <a:lnTo>
                      <a:pt x="8973" y="5371"/>
                    </a:lnTo>
                    <a:lnTo>
                      <a:pt x="8973" y="5004"/>
                    </a:lnTo>
                    <a:cubicBezTo>
                      <a:pt x="8940" y="5004"/>
                      <a:pt x="8940" y="4971"/>
                      <a:pt x="8973" y="4971"/>
                    </a:cubicBezTo>
                    <a:lnTo>
                      <a:pt x="9007" y="4837"/>
                    </a:lnTo>
                    <a:lnTo>
                      <a:pt x="9073" y="4704"/>
                    </a:lnTo>
                    <a:lnTo>
                      <a:pt x="9107" y="4570"/>
                    </a:lnTo>
                    <a:lnTo>
                      <a:pt x="9107" y="4504"/>
                    </a:lnTo>
                    <a:lnTo>
                      <a:pt x="8973" y="4270"/>
                    </a:lnTo>
                    <a:lnTo>
                      <a:pt x="8973" y="4237"/>
                    </a:lnTo>
                    <a:lnTo>
                      <a:pt x="8973" y="4137"/>
                    </a:lnTo>
                    <a:lnTo>
                      <a:pt x="8973" y="3936"/>
                    </a:lnTo>
                    <a:lnTo>
                      <a:pt x="9040" y="3570"/>
                    </a:lnTo>
                    <a:lnTo>
                      <a:pt x="9040" y="3536"/>
                    </a:lnTo>
                    <a:lnTo>
                      <a:pt x="9073" y="3469"/>
                    </a:lnTo>
                    <a:cubicBezTo>
                      <a:pt x="9073" y="3436"/>
                      <a:pt x="9107" y="3436"/>
                      <a:pt x="9107" y="3436"/>
                    </a:cubicBezTo>
                    <a:lnTo>
                      <a:pt x="9040" y="3236"/>
                    </a:lnTo>
                    <a:cubicBezTo>
                      <a:pt x="9040" y="3203"/>
                      <a:pt x="9040" y="3203"/>
                      <a:pt x="9040" y="3169"/>
                    </a:cubicBezTo>
                    <a:lnTo>
                      <a:pt x="9040" y="3103"/>
                    </a:lnTo>
                    <a:lnTo>
                      <a:pt x="9040" y="3069"/>
                    </a:lnTo>
                    <a:lnTo>
                      <a:pt x="9107" y="2969"/>
                    </a:lnTo>
                    <a:lnTo>
                      <a:pt x="9073" y="2836"/>
                    </a:lnTo>
                    <a:cubicBezTo>
                      <a:pt x="9073" y="2836"/>
                      <a:pt x="9073" y="2802"/>
                      <a:pt x="9073" y="2802"/>
                    </a:cubicBezTo>
                    <a:lnTo>
                      <a:pt x="9073" y="2669"/>
                    </a:lnTo>
                    <a:cubicBezTo>
                      <a:pt x="9073" y="2669"/>
                      <a:pt x="9073" y="2636"/>
                      <a:pt x="9073" y="2636"/>
                    </a:cubicBezTo>
                    <a:lnTo>
                      <a:pt x="8973" y="2469"/>
                    </a:lnTo>
                    <a:lnTo>
                      <a:pt x="8940" y="2469"/>
                    </a:lnTo>
                    <a:cubicBezTo>
                      <a:pt x="8906" y="2469"/>
                      <a:pt x="8873" y="2402"/>
                      <a:pt x="8873" y="2369"/>
                    </a:cubicBezTo>
                    <a:lnTo>
                      <a:pt x="8873" y="2302"/>
                    </a:lnTo>
                    <a:lnTo>
                      <a:pt x="8773" y="2102"/>
                    </a:lnTo>
                    <a:lnTo>
                      <a:pt x="8706" y="2002"/>
                    </a:lnTo>
                    <a:lnTo>
                      <a:pt x="8706" y="1968"/>
                    </a:lnTo>
                    <a:lnTo>
                      <a:pt x="8706" y="1868"/>
                    </a:lnTo>
                    <a:lnTo>
                      <a:pt x="8706" y="1702"/>
                    </a:lnTo>
                    <a:lnTo>
                      <a:pt x="8773" y="1401"/>
                    </a:lnTo>
                    <a:lnTo>
                      <a:pt x="8706" y="1368"/>
                    </a:lnTo>
                    <a:lnTo>
                      <a:pt x="8640" y="1368"/>
                    </a:lnTo>
                    <a:lnTo>
                      <a:pt x="8673" y="1401"/>
                    </a:lnTo>
                    <a:lnTo>
                      <a:pt x="8473" y="1401"/>
                    </a:lnTo>
                    <a:cubicBezTo>
                      <a:pt x="8439" y="1401"/>
                      <a:pt x="8406" y="1368"/>
                      <a:pt x="8373" y="1335"/>
                    </a:cubicBezTo>
                    <a:lnTo>
                      <a:pt x="8339" y="1235"/>
                    </a:lnTo>
                    <a:lnTo>
                      <a:pt x="8306" y="1201"/>
                    </a:lnTo>
                    <a:lnTo>
                      <a:pt x="8173" y="1201"/>
                    </a:lnTo>
                    <a:cubicBezTo>
                      <a:pt x="8139" y="1168"/>
                      <a:pt x="8106" y="1134"/>
                      <a:pt x="8106" y="1101"/>
                    </a:cubicBezTo>
                    <a:lnTo>
                      <a:pt x="8106" y="1034"/>
                    </a:lnTo>
                    <a:lnTo>
                      <a:pt x="8006" y="1034"/>
                    </a:lnTo>
                    <a:lnTo>
                      <a:pt x="8006" y="1001"/>
                    </a:lnTo>
                    <a:cubicBezTo>
                      <a:pt x="7972" y="968"/>
                      <a:pt x="7972" y="968"/>
                      <a:pt x="7972" y="934"/>
                    </a:cubicBezTo>
                    <a:lnTo>
                      <a:pt x="7972" y="901"/>
                    </a:lnTo>
                    <a:cubicBezTo>
                      <a:pt x="7972" y="901"/>
                      <a:pt x="7972" y="901"/>
                      <a:pt x="7972" y="868"/>
                    </a:cubicBezTo>
                    <a:lnTo>
                      <a:pt x="8006" y="768"/>
                    </a:lnTo>
                    <a:lnTo>
                      <a:pt x="7906" y="601"/>
                    </a:lnTo>
                    <a:lnTo>
                      <a:pt x="7872" y="567"/>
                    </a:lnTo>
                    <a:lnTo>
                      <a:pt x="7806" y="434"/>
                    </a:lnTo>
                    <a:cubicBezTo>
                      <a:pt x="7789" y="451"/>
                      <a:pt x="7781" y="459"/>
                      <a:pt x="7772" y="459"/>
                    </a:cubicBezTo>
                    <a:cubicBezTo>
                      <a:pt x="7764" y="459"/>
                      <a:pt x="7756" y="451"/>
                      <a:pt x="7739" y="434"/>
                    </a:cubicBezTo>
                    <a:lnTo>
                      <a:pt x="7706" y="401"/>
                    </a:lnTo>
                    <a:cubicBezTo>
                      <a:pt x="7706" y="401"/>
                      <a:pt x="7672" y="401"/>
                      <a:pt x="7672" y="367"/>
                    </a:cubicBezTo>
                    <a:lnTo>
                      <a:pt x="7639" y="267"/>
                    </a:lnTo>
                    <a:lnTo>
                      <a:pt x="7539" y="200"/>
                    </a:lnTo>
                    <a:lnTo>
                      <a:pt x="7372" y="200"/>
                    </a:lnTo>
                    <a:lnTo>
                      <a:pt x="7339" y="134"/>
                    </a:lnTo>
                    <a:lnTo>
                      <a:pt x="7272" y="34"/>
                    </a:lnTo>
                    <a:lnTo>
                      <a:pt x="7038" y="34"/>
                    </a:lnTo>
                    <a:lnTo>
                      <a:pt x="7005" y="0"/>
                    </a:lnTo>
                    <a:close/>
                  </a:path>
                </a:pathLst>
              </a:custGeom>
              <a:grpFill/>
              <a:ln>
                <a:noFill/>
              </a:ln>
            </p:spPr>
            <p:txBody>
              <a:bodyPr spcFirstLastPara="1" wrap="square" lIns="137102" tIns="137102" rIns="137102" bIns="137102" anchor="ctr" anchorCtr="0">
                <a:noAutofit/>
              </a:bodyPr>
              <a:lstStyle/>
              <a:p>
                <a:endParaRPr sz="5399"/>
              </a:p>
            </p:txBody>
          </p:sp>
          <p:sp>
            <p:nvSpPr>
              <p:cNvPr id="324" name="Google Shape;69;p15"/>
              <p:cNvSpPr/>
              <p:nvPr/>
            </p:nvSpPr>
            <p:spPr>
              <a:xfrm>
                <a:off x="2175794" y="2252363"/>
                <a:ext cx="582355" cy="483880"/>
              </a:xfrm>
              <a:custGeom>
                <a:avLst/>
                <a:gdLst/>
                <a:ahLst/>
                <a:cxnLst/>
                <a:rect l="l" t="t" r="r" b="b"/>
                <a:pathLst>
                  <a:path w="15979" h="13277" extrusionOk="0">
                    <a:moveTo>
                      <a:pt x="10243" y="1335"/>
                    </a:moveTo>
                    <a:cubicBezTo>
                      <a:pt x="10251" y="1340"/>
                      <a:pt x="10261" y="1344"/>
                      <a:pt x="10273" y="1344"/>
                    </a:cubicBezTo>
                    <a:cubicBezTo>
                      <a:pt x="10283" y="1344"/>
                      <a:pt x="10295" y="1341"/>
                      <a:pt x="10308" y="1335"/>
                    </a:cubicBezTo>
                    <a:close/>
                    <a:moveTo>
                      <a:pt x="10141" y="1335"/>
                    </a:moveTo>
                    <a:cubicBezTo>
                      <a:pt x="10124" y="1351"/>
                      <a:pt x="10116" y="1360"/>
                      <a:pt x="10107" y="1360"/>
                    </a:cubicBezTo>
                    <a:cubicBezTo>
                      <a:pt x="10099" y="1360"/>
                      <a:pt x="10091" y="1351"/>
                      <a:pt x="10074" y="1335"/>
                    </a:cubicBezTo>
                    <a:close/>
                    <a:moveTo>
                      <a:pt x="9507" y="0"/>
                    </a:moveTo>
                    <a:lnTo>
                      <a:pt x="9474" y="34"/>
                    </a:lnTo>
                    <a:lnTo>
                      <a:pt x="9374" y="301"/>
                    </a:lnTo>
                    <a:cubicBezTo>
                      <a:pt x="9374" y="334"/>
                      <a:pt x="9374" y="334"/>
                      <a:pt x="9374" y="334"/>
                    </a:cubicBezTo>
                    <a:lnTo>
                      <a:pt x="9340" y="367"/>
                    </a:lnTo>
                    <a:lnTo>
                      <a:pt x="9240" y="434"/>
                    </a:lnTo>
                    <a:lnTo>
                      <a:pt x="9207" y="434"/>
                    </a:lnTo>
                    <a:lnTo>
                      <a:pt x="8873" y="534"/>
                    </a:lnTo>
                    <a:lnTo>
                      <a:pt x="8573" y="567"/>
                    </a:lnTo>
                    <a:lnTo>
                      <a:pt x="8406" y="567"/>
                    </a:lnTo>
                    <a:lnTo>
                      <a:pt x="7706" y="401"/>
                    </a:lnTo>
                    <a:lnTo>
                      <a:pt x="7439" y="401"/>
                    </a:lnTo>
                    <a:lnTo>
                      <a:pt x="6038" y="1101"/>
                    </a:lnTo>
                    <a:cubicBezTo>
                      <a:pt x="6038" y="1134"/>
                      <a:pt x="6038" y="1134"/>
                      <a:pt x="6038" y="1168"/>
                    </a:cubicBezTo>
                    <a:lnTo>
                      <a:pt x="5971" y="1668"/>
                    </a:lnTo>
                    <a:lnTo>
                      <a:pt x="5971" y="1735"/>
                    </a:lnTo>
                    <a:lnTo>
                      <a:pt x="6038" y="1835"/>
                    </a:lnTo>
                    <a:lnTo>
                      <a:pt x="6071" y="1902"/>
                    </a:lnTo>
                    <a:cubicBezTo>
                      <a:pt x="6105" y="1902"/>
                      <a:pt x="6105" y="1935"/>
                      <a:pt x="6105" y="1968"/>
                    </a:cubicBezTo>
                    <a:lnTo>
                      <a:pt x="6105" y="2002"/>
                    </a:lnTo>
                    <a:cubicBezTo>
                      <a:pt x="6105" y="2035"/>
                      <a:pt x="6105" y="2035"/>
                      <a:pt x="6071" y="2068"/>
                    </a:cubicBezTo>
                    <a:lnTo>
                      <a:pt x="6004" y="2102"/>
                    </a:lnTo>
                    <a:lnTo>
                      <a:pt x="5971" y="2135"/>
                    </a:lnTo>
                    <a:lnTo>
                      <a:pt x="5838" y="2169"/>
                    </a:lnTo>
                    <a:lnTo>
                      <a:pt x="5704" y="2202"/>
                    </a:lnTo>
                    <a:lnTo>
                      <a:pt x="5704" y="2302"/>
                    </a:lnTo>
                    <a:lnTo>
                      <a:pt x="5738" y="2502"/>
                    </a:lnTo>
                    <a:lnTo>
                      <a:pt x="5738" y="2569"/>
                    </a:lnTo>
                    <a:cubicBezTo>
                      <a:pt x="5738" y="2602"/>
                      <a:pt x="5738" y="2602"/>
                      <a:pt x="5738" y="2636"/>
                    </a:cubicBezTo>
                    <a:lnTo>
                      <a:pt x="5738" y="2702"/>
                    </a:lnTo>
                    <a:lnTo>
                      <a:pt x="5738" y="2769"/>
                    </a:lnTo>
                    <a:lnTo>
                      <a:pt x="5704" y="2836"/>
                    </a:lnTo>
                    <a:cubicBezTo>
                      <a:pt x="5704" y="2869"/>
                      <a:pt x="5671" y="2902"/>
                      <a:pt x="5638" y="2902"/>
                    </a:cubicBezTo>
                    <a:lnTo>
                      <a:pt x="5504" y="2902"/>
                    </a:lnTo>
                    <a:lnTo>
                      <a:pt x="5437" y="2869"/>
                    </a:lnTo>
                    <a:lnTo>
                      <a:pt x="5404" y="2869"/>
                    </a:lnTo>
                    <a:lnTo>
                      <a:pt x="4937" y="2402"/>
                    </a:lnTo>
                    <a:lnTo>
                      <a:pt x="4904" y="2369"/>
                    </a:lnTo>
                    <a:cubicBezTo>
                      <a:pt x="4870" y="2335"/>
                      <a:pt x="4870" y="2335"/>
                      <a:pt x="4904" y="2302"/>
                    </a:cubicBezTo>
                    <a:lnTo>
                      <a:pt x="4904" y="2235"/>
                    </a:lnTo>
                    <a:lnTo>
                      <a:pt x="4837" y="2102"/>
                    </a:lnTo>
                    <a:lnTo>
                      <a:pt x="4737" y="2035"/>
                    </a:lnTo>
                    <a:lnTo>
                      <a:pt x="4603" y="2335"/>
                    </a:lnTo>
                    <a:lnTo>
                      <a:pt x="4637" y="2369"/>
                    </a:lnTo>
                    <a:lnTo>
                      <a:pt x="4670" y="2435"/>
                    </a:lnTo>
                    <a:lnTo>
                      <a:pt x="4670" y="2469"/>
                    </a:lnTo>
                    <a:lnTo>
                      <a:pt x="4704" y="2569"/>
                    </a:lnTo>
                    <a:cubicBezTo>
                      <a:pt x="4704" y="2569"/>
                      <a:pt x="4704" y="2602"/>
                      <a:pt x="4704" y="2602"/>
                    </a:cubicBezTo>
                    <a:lnTo>
                      <a:pt x="4704" y="2669"/>
                    </a:lnTo>
                    <a:cubicBezTo>
                      <a:pt x="4704" y="2669"/>
                      <a:pt x="4704" y="2702"/>
                      <a:pt x="4704" y="2702"/>
                    </a:cubicBezTo>
                    <a:lnTo>
                      <a:pt x="4603" y="2802"/>
                    </a:lnTo>
                    <a:lnTo>
                      <a:pt x="4537" y="2802"/>
                    </a:lnTo>
                    <a:lnTo>
                      <a:pt x="4337" y="2869"/>
                    </a:lnTo>
                    <a:lnTo>
                      <a:pt x="4303" y="2869"/>
                    </a:lnTo>
                    <a:lnTo>
                      <a:pt x="4003" y="2769"/>
                    </a:lnTo>
                    <a:lnTo>
                      <a:pt x="3936" y="2802"/>
                    </a:lnTo>
                    <a:lnTo>
                      <a:pt x="3736" y="2802"/>
                    </a:lnTo>
                    <a:lnTo>
                      <a:pt x="3603" y="2736"/>
                    </a:lnTo>
                    <a:lnTo>
                      <a:pt x="3202" y="2736"/>
                    </a:lnTo>
                    <a:lnTo>
                      <a:pt x="3169" y="2802"/>
                    </a:lnTo>
                    <a:lnTo>
                      <a:pt x="3169" y="2836"/>
                    </a:lnTo>
                    <a:lnTo>
                      <a:pt x="3169" y="2869"/>
                    </a:lnTo>
                    <a:lnTo>
                      <a:pt x="3236" y="2936"/>
                    </a:lnTo>
                    <a:cubicBezTo>
                      <a:pt x="3236" y="2969"/>
                      <a:pt x="3269" y="2969"/>
                      <a:pt x="3269" y="3002"/>
                    </a:cubicBezTo>
                    <a:lnTo>
                      <a:pt x="3269" y="3103"/>
                    </a:lnTo>
                    <a:cubicBezTo>
                      <a:pt x="3269" y="3103"/>
                      <a:pt x="3269" y="3136"/>
                      <a:pt x="3269" y="3136"/>
                    </a:cubicBezTo>
                    <a:lnTo>
                      <a:pt x="2969" y="3570"/>
                    </a:lnTo>
                    <a:lnTo>
                      <a:pt x="2836" y="3703"/>
                    </a:lnTo>
                    <a:lnTo>
                      <a:pt x="2802" y="3703"/>
                    </a:lnTo>
                    <a:lnTo>
                      <a:pt x="2735" y="3736"/>
                    </a:lnTo>
                    <a:lnTo>
                      <a:pt x="2669" y="3770"/>
                    </a:lnTo>
                    <a:lnTo>
                      <a:pt x="2569" y="3770"/>
                    </a:lnTo>
                    <a:lnTo>
                      <a:pt x="2502" y="3836"/>
                    </a:lnTo>
                    <a:lnTo>
                      <a:pt x="2268" y="3970"/>
                    </a:lnTo>
                    <a:lnTo>
                      <a:pt x="2235" y="4070"/>
                    </a:lnTo>
                    <a:cubicBezTo>
                      <a:pt x="2235" y="4070"/>
                      <a:pt x="2202" y="4103"/>
                      <a:pt x="2202" y="4103"/>
                    </a:cubicBezTo>
                    <a:lnTo>
                      <a:pt x="2168" y="4137"/>
                    </a:lnTo>
                    <a:cubicBezTo>
                      <a:pt x="2168" y="4137"/>
                      <a:pt x="2135" y="4170"/>
                      <a:pt x="2135" y="4170"/>
                    </a:cubicBezTo>
                    <a:lnTo>
                      <a:pt x="1768" y="4170"/>
                    </a:lnTo>
                    <a:lnTo>
                      <a:pt x="1668" y="4203"/>
                    </a:lnTo>
                    <a:lnTo>
                      <a:pt x="1435" y="4203"/>
                    </a:lnTo>
                    <a:lnTo>
                      <a:pt x="1234" y="4103"/>
                    </a:lnTo>
                    <a:lnTo>
                      <a:pt x="1068" y="4003"/>
                    </a:lnTo>
                    <a:lnTo>
                      <a:pt x="867" y="3970"/>
                    </a:lnTo>
                    <a:lnTo>
                      <a:pt x="834" y="3970"/>
                    </a:lnTo>
                    <a:lnTo>
                      <a:pt x="701" y="4003"/>
                    </a:lnTo>
                    <a:lnTo>
                      <a:pt x="634" y="4070"/>
                    </a:lnTo>
                    <a:lnTo>
                      <a:pt x="601" y="4103"/>
                    </a:lnTo>
                    <a:lnTo>
                      <a:pt x="400" y="4270"/>
                    </a:lnTo>
                    <a:lnTo>
                      <a:pt x="367" y="4270"/>
                    </a:lnTo>
                    <a:lnTo>
                      <a:pt x="134" y="4303"/>
                    </a:lnTo>
                    <a:lnTo>
                      <a:pt x="100" y="4337"/>
                    </a:lnTo>
                    <a:lnTo>
                      <a:pt x="0" y="4437"/>
                    </a:lnTo>
                    <a:lnTo>
                      <a:pt x="34" y="4470"/>
                    </a:lnTo>
                    <a:lnTo>
                      <a:pt x="134" y="4537"/>
                    </a:lnTo>
                    <a:lnTo>
                      <a:pt x="167" y="4604"/>
                    </a:lnTo>
                    <a:lnTo>
                      <a:pt x="234" y="4670"/>
                    </a:lnTo>
                    <a:lnTo>
                      <a:pt x="300" y="4837"/>
                    </a:lnTo>
                    <a:lnTo>
                      <a:pt x="334" y="4870"/>
                    </a:lnTo>
                    <a:lnTo>
                      <a:pt x="567" y="5071"/>
                    </a:lnTo>
                    <a:cubicBezTo>
                      <a:pt x="601" y="5071"/>
                      <a:pt x="601" y="5104"/>
                      <a:pt x="601" y="5104"/>
                    </a:cubicBezTo>
                    <a:lnTo>
                      <a:pt x="634" y="5204"/>
                    </a:lnTo>
                    <a:lnTo>
                      <a:pt x="667" y="5337"/>
                    </a:lnTo>
                    <a:cubicBezTo>
                      <a:pt x="667" y="5371"/>
                      <a:pt x="667" y="5371"/>
                      <a:pt x="634" y="5404"/>
                    </a:cubicBezTo>
                    <a:lnTo>
                      <a:pt x="634" y="5438"/>
                    </a:lnTo>
                    <a:lnTo>
                      <a:pt x="601" y="5438"/>
                    </a:lnTo>
                    <a:lnTo>
                      <a:pt x="667" y="5471"/>
                    </a:lnTo>
                    <a:lnTo>
                      <a:pt x="801" y="5471"/>
                    </a:lnTo>
                    <a:lnTo>
                      <a:pt x="934" y="5538"/>
                    </a:lnTo>
                    <a:lnTo>
                      <a:pt x="1001" y="5471"/>
                    </a:lnTo>
                    <a:lnTo>
                      <a:pt x="1168" y="5471"/>
                    </a:lnTo>
                    <a:lnTo>
                      <a:pt x="1401" y="5538"/>
                    </a:lnTo>
                    <a:cubicBezTo>
                      <a:pt x="1435" y="5571"/>
                      <a:pt x="1435" y="5571"/>
                      <a:pt x="1468" y="5571"/>
                    </a:cubicBezTo>
                    <a:lnTo>
                      <a:pt x="1535" y="5671"/>
                    </a:lnTo>
                    <a:lnTo>
                      <a:pt x="1668" y="5771"/>
                    </a:lnTo>
                    <a:lnTo>
                      <a:pt x="1668" y="5838"/>
                    </a:lnTo>
                    <a:cubicBezTo>
                      <a:pt x="1668" y="5838"/>
                      <a:pt x="1668" y="5871"/>
                      <a:pt x="1668" y="5871"/>
                    </a:cubicBezTo>
                    <a:lnTo>
                      <a:pt x="1668" y="5938"/>
                    </a:lnTo>
                    <a:cubicBezTo>
                      <a:pt x="1668" y="5971"/>
                      <a:pt x="1668" y="5971"/>
                      <a:pt x="1668" y="5971"/>
                    </a:cubicBezTo>
                    <a:lnTo>
                      <a:pt x="1635" y="6038"/>
                    </a:lnTo>
                    <a:lnTo>
                      <a:pt x="1635" y="6171"/>
                    </a:lnTo>
                    <a:lnTo>
                      <a:pt x="1635" y="6205"/>
                    </a:lnTo>
                    <a:cubicBezTo>
                      <a:pt x="1635" y="6205"/>
                      <a:pt x="1635" y="6238"/>
                      <a:pt x="1635" y="6272"/>
                    </a:cubicBezTo>
                    <a:lnTo>
                      <a:pt x="1668" y="6272"/>
                    </a:lnTo>
                    <a:cubicBezTo>
                      <a:pt x="1701" y="6272"/>
                      <a:pt x="1701" y="6272"/>
                      <a:pt x="1735" y="6305"/>
                    </a:cubicBezTo>
                    <a:lnTo>
                      <a:pt x="1801" y="6405"/>
                    </a:lnTo>
                    <a:lnTo>
                      <a:pt x="1835" y="6405"/>
                    </a:lnTo>
                    <a:lnTo>
                      <a:pt x="1835" y="6438"/>
                    </a:lnTo>
                    <a:lnTo>
                      <a:pt x="1902" y="6538"/>
                    </a:lnTo>
                    <a:lnTo>
                      <a:pt x="1968" y="6605"/>
                    </a:lnTo>
                    <a:lnTo>
                      <a:pt x="2035" y="6605"/>
                    </a:lnTo>
                    <a:lnTo>
                      <a:pt x="2168" y="6672"/>
                    </a:lnTo>
                    <a:lnTo>
                      <a:pt x="2202" y="6672"/>
                    </a:lnTo>
                    <a:lnTo>
                      <a:pt x="2369" y="6538"/>
                    </a:lnTo>
                    <a:lnTo>
                      <a:pt x="2602" y="6338"/>
                    </a:lnTo>
                    <a:lnTo>
                      <a:pt x="2802" y="6338"/>
                    </a:lnTo>
                    <a:cubicBezTo>
                      <a:pt x="2802" y="6338"/>
                      <a:pt x="2836" y="6338"/>
                      <a:pt x="2869" y="6372"/>
                    </a:cubicBezTo>
                    <a:lnTo>
                      <a:pt x="2902" y="6405"/>
                    </a:lnTo>
                    <a:cubicBezTo>
                      <a:pt x="2902" y="6405"/>
                      <a:pt x="2902" y="6438"/>
                      <a:pt x="2902" y="6438"/>
                    </a:cubicBezTo>
                    <a:lnTo>
                      <a:pt x="2936" y="6538"/>
                    </a:lnTo>
                    <a:lnTo>
                      <a:pt x="2936" y="6572"/>
                    </a:lnTo>
                    <a:lnTo>
                      <a:pt x="3136" y="6705"/>
                    </a:lnTo>
                    <a:lnTo>
                      <a:pt x="3169" y="6705"/>
                    </a:lnTo>
                    <a:lnTo>
                      <a:pt x="3603" y="6772"/>
                    </a:lnTo>
                    <a:lnTo>
                      <a:pt x="3669" y="6805"/>
                    </a:lnTo>
                    <a:lnTo>
                      <a:pt x="3703" y="6839"/>
                    </a:lnTo>
                    <a:lnTo>
                      <a:pt x="3770" y="6905"/>
                    </a:lnTo>
                    <a:lnTo>
                      <a:pt x="3803" y="7005"/>
                    </a:lnTo>
                    <a:lnTo>
                      <a:pt x="3803" y="7139"/>
                    </a:lnTo>
                    <a:lnTo>
                      <a:pt x="3803" y="7272"/>
                    </a:lnTo>
                    <a:lnTo>
                      <a:pt x="3770" y="7606"/>
                    </a:lnTo>
                    <a:cubicBezTo>
                      <a:pt x="3770" y="7606"/>
                      <a:pt x="3770" y="7639"/>
                      <a:pt x="3770" y="7639"/>
                    </a:cubicBezTo>
                    <a:lnTo>
                      <a:pt x="3703" y="7706"/>
                    </a:lnTo>
                    <a:cubicBezTo>
                      <a:pt x="3703" y="7729"/>
                      <a:pt x="3669" y="7753"/>
                      <a:pt x="3638" y="7753"/>
                    </a:cubicBezTo>
                    <a:cubicBezTo>
                      <a:pt x="3625" y="7753"/>
                      <a:pt x="3613" y="7749"/>
                      <a:pt x="3603" y="7739"/>
                    </a:cubicBezTo>
                    <a:lnTo>
                      <a:pt x="3336" y="7739"/>
                    </a:lnTo>
                    <a:cubicBezTo>
                      <a:pt x="3336" y="7773"/>
                      <a:pt x="3336" y="7773"/>
                      <a:pt x="3336" y="7773"/>
                    </a:cubicBezTo>
                    <a:lnTo>
                      <a:pt x="3336" y="7839"/>
                    </a:lnTo>
                    <a:cubicBezTo>
                      <a:pt x="3336" y="7873"/>
                      <a:pt x="3336" y="7873"/>
                      <a:pt x="3303" y="7906"/>
                    </a:cubicBezTo>
                    <a:lnTo>
                      <a:pt x="3236" y="7973"/>
                    </a:lnTo>
                    <a:lnTo>
                      <a:pt x="3169" y="8039"/>
                    </a:lnTo>
                    <a:lnTo>
                      <a:pt x="3136" y="8039"/>
                    </a:lnTo>
                    <a:lnTo>
                      <a:pt x="3069" y="8073"/>
                    </a:lnTo>
                    <a:lnTo>
                      <a:pt x="3002" y="8106"/>
                    </a:lnTo>
                    <a:lnTo>
                      <a:pt x="2502" y="8573"/>
                    </a:lnTo>
                    <a:lnTo>
                      <a:pt x="2402" y="8607"/>
                    </a:lnTo>
                    <a:lnTo>
                      <a:pt x="2335" y="8607"/>
                    </a:lnTo>
                    <a:lnTo>
                      <a:pt x="2335" y="8640"/>
                    </a:lnTo>
                    <a:lnTo>
                      <a:pt x="2369" y="8707"/>
                    </a:lnTo>
                    <a:lnTo>
                      <a:pt x="2435" y="8740"/>
                    </a:lnTo>
                    <a:lnTo>
                      <a:pt x="2469" y="8773"/>
                    </a:lnTo>
                    <a:lnTo>
                      <a:pt x="2602" y="8873"/>
                    </a:lnTo>
                    <a:lnTo>
                      <a:pt x="2669" y="8940"/>
                    </a:lnTo>
                    <a:lnTo>
                      <a:pt x="2735" y="9074"/>
                    </a:lnTo>
                    <a:lnTo>
                      <a:pt x="2802" y="9107"/>
                    </a:lnTo>
                    <a:lnTo>
                      <a:pt x="2836" y="9140"/>
                    </a:lnTo>
                    <a:lnTo>
                      <a:pt x="3036" y="9207"/>
                    </a:lnTo>
                    <a:lnTo>
                      <a:pt x="3202" y="9207"/>
                    </a:lnTo>
                    <a:lnTo>
                      <a:pt x="3336" y="9174"/>
                    </a:lnTo>
                    <a:lnTo>
                      <a:pt x="3469" y="9174"/>
                    </a:lnTo>
                    <a:lnTo>
                      <a:pt x="3636" y="9274"/>
                    </a:lnTo>
                    <a:lnTo>
                      <a:pt x="4170" y="9274"/>
                    </a:lnTo>
                    <a:cubicBezTo>
                      <a:pt x="4170" y="9257"/>
                      <a:pt x="4178" y="9249"/>
                      <a:pt x="4186" y="9249"/>
                    </a:cubicBezTo>
                    <a:cubicBezTo>
                      <a:pt x="4195" y="9249"/>
                      <a:pt x="4203" y="9257"/>
                      <a:pt x="4203" y="9274"/>
                    </a:cubicBezTo>
                    <a:lnTo>
                      <a:pt x="4303" y="9340"/>
                    </a:lnTo>
                    <a:lnTo>
                      <a:pt x="4370" y="9374"/>
                    </a:lnTo>
                    <a:cubicBezTo>
                      <a:pt x="4370" y="9407"/>
                      <a:pt x="4403" y="9407"/>
                      <a:pt x="4403" y="9440"/>
                    </a:cubicBezTo>
                    <a:lnTo>
                      <a:pt x="4403" y="9574"/>
                    </a:lnTo>
                    <a:lnTo>
                      <a:pt x="4537" y="9907"/>
                    </a:lnTo>
                    <a:lnTo>
                      <a:pt x="4570" y="10241"/>
                    </a:lnTo>
                    <a:lnTo>
                      <a:pt x="4670" y="10241"/>
                    </a:lnTo>
                    <a:lnTo>
                      <a:pt x="4837" y="10341"/>
                    </a:lnTo>
                    <a:lnTo>
                      <a:pt x="5004" y="10374"/>
                    </a:lnTo>
                    <a:lnTo>
                      <a:pt x="5037" y="10374"/>
                    </a:lnTo>
                    <a:lnTo>
                      <a:pt x="5204" y="10475"/>
                    </a:lnTo>
                    <a:lnTo>
                      <a:pt x="5304" y="10508"/>
                    </a:lnTo>
                    <a:lnTo>
                      <a:pt x="5571" y="10508"/>
                    </a:lnTo>
                    <a:cubicBezTo>
                      <a:pt x="5571" y="10508"/>
                      <a:pt x="5604" y="10541"/>
                      <a:pt x="5604" y="10541"/>
                    </a:cubicBezTo>
                    <a:lnTo>
                      <a:pt x="5771" y="10675"/>
                    </a:lnTo>
                    <a:lnTo>
                      <a:pt x="5904" y="10675"/>
                    </a:lnTo>
                    <a:lnTo>
                      <a:pt x="6105" y="10708"/>
                    </a:lnTo>
                    <a:lnTo>
                      <a:pt x="6138" y="10708"/>
                    </a:lnTo>
                    <a:cubicBezTo>
                      <a:pt x="6171" y="10708"/>
                      <a:pt x="6171" y="10708"/>
                      <a:pt x="6205" y="10741"/>
                    </a:cubicBezTo>
                    <a:lnTo>
                      <a:pt x="6271" y="10808"/>
                    </a:lnTo>
                    <a:cubicBezTo>
                      <a:pt x="6305" y="10841"/>
                      <a:pt x="6305" y="10841"/>
                      <a:pt x="6305" y="10841"/>
                    </a:cubicBezTo>
                    <a:lnTo>
                      <a:pt x="6305" y="10942"/>
                    </a:lnTo>
                    <a:lnTo>
                      <a:pt x="6305" y="11308"/>
                    </a:lnTo>
                    <a:lnTo>
                      <a:pt x="6371" y="11442"/>
                    </a:lnTo>
                    <a:lnTo>
                      <a:pt x="6471" y="11575"/>
                    </a:lnTo>
                    <a:lnTo>
                      <a:pt x="6538" y="11709"/>
                    </a:lnTo>
                    <a:lnTo>
                      <a:pt x="6572" y="11742"/>
                    </a:lnTo>
                    <a:cubicBezTo>
                      <a:pt x="6572" y="11742"/>
                      <a:pt x="6572" y="11742"/>
                      <a:pt x="6572" y="11775"/>
                    </a:cubicBezTo>
                    <a:lnTo>
                      <a:pt x="6572" y="11809"/>
                    </a:lnTo>
                    <a:lnTo>
                      <a:pt x="6672" y="12209"/>
                    </a:lnTo>
                    <a:lnTo>
                      <a:pt x="6672" y="12242"/>
                    </a:lnTo>
                    <a:lnTo>
                      <a:pt x="6672" y="12276"/>
                    </a:lnTo>
                    <a:lnTo>
                      <a:pt x="6772" y="12343"/>
                    </a:lnTo>
                    <a:lnTo>
                      <a:pt x="6838" y="12409"/>
                    </a:lnTo>
                    <a:cubicBezTo>
                      <a:pt x="6838" y="12409"/>
                      <a:pt x="6838" y="12409"/>
                      <a:pt x="6838" y="12443"/>
                    </a:cubicBezTo>
                    <a:lnTo>
                      <a:pt x="6838" y="12476"/>
                    </a:lnTo>
                    <a:lnTo>
                      <a:pt x="7139" y="12609"/>
                    </a:lnTo>
                    <a:lnTo>
                      <a:pt x="7205" y="12676"/>
                    </a:lnTo>
                    <a:cubicBezTo>
                      <a:pt x="7205" y="12676"/>
                      <a:pt x="7205" y="12709"/>
                      <a:pt x="7205" y="12743"/>
                    </a:cubicBezTo>
                    <a:lnTo>
                      <a:pt x="7205" y="13176"/>
                    </a:lnTo>
                    <a:lnTo>
                      <a:pt x="7239" y="13243"/>
                    </a:lnTo>
                    <a:lnTo>
                      <a:pt x="7439" y="13243"/>
                    </a:lnTo>
                    <a:lnTo>
                      <a:pt x="7672" y="13277"/>
                    </a:lnTo>
                    <a:lnTo>
                      <a:pt x="8039" y="13277"/>
                    </a:lnTo>
                    <a:lnTo>
                      <a:pt x="8306" y="13210"/>
                    </a:lnTo>
                    <a:lnTo>
                      <a:pt x="8540" y="13076"/>
                    </a:lnTo>
                    <a:lnTo>
                      <a:pt x="8907" y="13076"/>
                    </a:lnTo>
                    <a:lnTo>
                      <a:pt x="8973" y="13010"/>
                    </a:lnTo>
                    <a:lnTo>
                      <a:pt x="9007" y="12876"/>
                    </a:lnTo>
                    <a:lnTo>
                      <a:pt x="8973" y="12810"/>
                    </a:lnTo>
                    <a:lnTo>
                      <a:pt x="8940" y="12810"/>
                    </a:lnTo>
                    <a:lnTo>
                      <a:pt x="8873" y="12743"/>
                    </a:lnTo>
                    <a:cubicBezTo>
                      <a:pt x="8873" y="12743"/>
                      <a:pt x="8840" y="12709"/>
                      <a:pt x="8840" y="12709"/>
                    </a:cubicBezTo>
                    <a:lnTo>
                      <a:pt x="8806" y="12543"/>
                    </a:lnTo>
                    <a:cubicBezTo>
                      <a:pt x="8806" y="12543"/>
                      <a:pt x="8773" y="12509"/>
                      <a:pt x="8773" y="12509"/>
                    </a:cubicBezTo>
                    <a:lnTo>
                      <a:pt x="8740" y="12443"/>
                    </a:lnTo>
                    <a:cubicBezTo>
                      <a:pt x="8740" y="12443"/>
                      <a:pt x="8740" y="12409"/>
                      <a:pt x="8740" y="12409"/>
                    </a:cubicBezTo>
                    <a:lnTo>
                      <a:pt x="8740" y="12343"/>
                    </a:lnTo>
                    <a:lnTo>
                      <a:pt x="8740" y="12242"/>
                    </a:lnTo>
                    <a:cubicBezTo>
                      <a:pt x="8740" y="12209"/>
                      <a:pt x="8773" y="12176"/>
                      <a:pt x="8806" y="12176"/>
                    </a:cubicBezTo>
                    <a:lnTo>
                      <a:pt x="8873" y="12142"/>
                    </a:lnTo>
                    <a:lnTo>
                      <a:pt x="8873" y="12109"/>
                    </a:lnTo>
                    <a:lnTo>
                      <a:pt x="8907" y="12009"/>
                    </a:lnTo>
                    <a:lnTo>
                      <a:pt x="8907" y="11976"/>
                    </a:lnTo>
                    <a:lnTo>
                      <a:pt x="8840" y="11542"/>
                    </a:lnTo>
                    <a:lnTo>
                      <a:pt x="8840" y="11509"/>
                    </a:lnTo>
                    <a:lnTo>
                      <a:pt x="8873" y="11375"/>
                    </a:lnTo>
                    <a:lnTo>
                      <a:pt x="8907" y="11242"/>
                    </a:lnTo>
                    <a:cubicBezTo>
                      <a:pt x="8907" y="11208"/>
                      <a:pt x="8940" y="11208"/>
                      <a:pt x="8973" y="11208"/>
                    </a:cubicBezTo>
                    <a:lnTo>
                      <a:pt x="9307" y="11075"/>
                    </a:lnTo>
                    <a:lnTo>
                      <a:pt x="9307" y="11042"/>
                    </a:lnTo>
                    <a:lnTo>
                      <a:pt x="9307" y="11008"/>
                    </a:lnTo>
                    <a:lnTo>
                      <a:pt x="9540" y="10841"/>
                    </a:lnTo>
                    <a:lnTo>
                      <a:pt x="9574" y="10841"/>
                    </a:lnTo>
                    <a:lnTo>
                      <a:pt x="9841" y="10708"/>
                    </a:lnTo>
                    <a:lnTo>
                      <a:pt x="10141" y="10708"/>
                    </a:lnTo>
                    <a:lnTo>
                      <a:pt x="10441" y="10641"/>
                    </a:lnTo>
                    <a:lnTo>
                      <a:pt x="11108" y="10341"/>
                    </a:lnTo>
                    <a:lnTo>
                      <a:pt x="11475" y="10241"/>
                    </a:lnTo>
                    <a:lnTo>
                      <a:pt x="11675" y="10174"/>
                    </a:lnTo>
                    <a:lnTo>
                      <a:pt x="11775" y="10141"/>
                    </a:lnTo>
                    <a:lnTo>
                      <a:pt x="11809" y="10108"/>
                    </a:lnTo>
                    <a:lnTo>
                      <a:pt x="11875" y="10041"/>
                    </a:lnTo>
                    <a:lnTo>
                      <a:pt x="11942" y="9974"/>
                    </a:lnTo>
                    <a:lnTo>
                      <a:pt x="11975" y="9874"/>
                    </a:lnTo>
                    <a:lnTo>
                      <a:pt x="12009" y="9807"/>
                    </a:lnTo>
                    <a:lnTo>
                      <a:pt x="12075" y="9741"/>
                    </a:lnTo>
                    <a:lnTo>
                      <a:pt x="12142" y="9707"/>
                    </a:lnTo>
                    <a:lnTo>
                      <a:pt x="12142" y="9641"/>
                    </a:lnTo>
                    <a:cubicBezTo>
                      <a:pt x="12142" y="9607"/>
                      <a:pt x="12142" y="9574"/>
                      <a:pt x="12176" y="9541"/>
                    </a:cubicBezTo>
                    <a:lnTo>
                      <a:pt x="12242" y="9440"/>
                    </a:lnTo>
                    <a:lnTo>
                      <a:pt x="12242" y="9340"/>
                    </a:lnTo>
                    <a:cubicBezTo>
                      <a:pt x="12242" y="9307"/>
                      <a:pt x="12242" y="9274"/>
                      <a:pt x="12276" y="9274"/>
                    </a:cubicBezTo>
                    <a:lnTo>
                      <a:pt x="12309" y="9207"/>
                    </a:lnTo>
                    <a:lnTo>
                      <a:pt x="12342" y="9207"/>
                    </a:lnTo>
                    <a:lnTo>
                      <a:pt x="12442" y="9174"/>
                    </a:lnTo>
                    <a:lnTo>
                      <a:pt x="12476" y="9107"/>
                    </a:lnTo>
                    <a:cubicBezTo>
                      <a:pt x="12509" y="9107"/>
                      <a:pt x="12509" y="9074"/>
                      <a:pt x="12509" y="9074"/>
                    </a:cubicBezTo>
                    <a:lnTo>
                      <a:pt x="12776" y="9074"/>
                    </a:lnTo>
                    <a:lnTo>
                      <a:pt x="12843" y="9007"/>
                    </a:lnTo>
                    <a:lnTo>
                      <a:pt x="12876" y="8873"/>
                    </a:lnTo>
                    <a:lnTo>
                      <a:pt x="12876" y="8807"/>
                    </a:lnTo>
                    <a:cubicBezTo>
                      <a:pt x="12876" y="8773"/>
                      <a:pt x="12876" y="8773"/>
                      <a:pt x="12876" y="8740"/>
                    </a:cubicBezTo>
                    <a:lnTo>
                      <a:pt x="12876" y="8707"/>
                    </a:lnTo>
                    <a:cubicBezTo>
                      <a:pt x="12909" y="8707"/>
                      <a:pt x="12909" y="8673"/>
                      <a:pt x="12909" y="8673"/>
                    </a:cubicBezTo>
                    <a:lnTo>
                      <a:pt x="12909" y="8573"/>
                    </a:lnTo>
                    <a:cubicBezTo>
                      <a:pt x="12909" y="8573"/>
                      <a:pt x="12909" y="8540"/>
                      <a:pt x="12909" y="8540"/>
                    </a:cubicBezTo>
                    <a:lnTo>
                      <a:pt x="12909" y="8473"/>
                    </a:lnTo>
                    <a:lnTo>
                      <a:pt x="12909" y="8440"/>
                    </a:lnTo>
                    <a:lnTo>
                      <a:pt x="12943" y="8406"/>
                    </a:lnTo>
                    <a:cubicBezTo>
                      <a:pt x="12976" y="8373"/>
                      <a:pt x="13009" y="8373"/>
                      <a:pt x="13043" y="8373"/>
                    </a:cubicBezTo>
                    <a:lnTo>
                      <a:pt x="13143" y="8373"/>
                    </a:lnTo>
                    <a:lnTo>
                      <a:pt x="13176" y="8440"/>
                    </a:lnTo>
                    <a:cubicBezTo>
                      <a:pt x="13176" y="8440"/>
                      <a:pt x="13176" y="8440"/>
                      <a:pt x="13210" y="8473"/>
                    </a:cubicBezTo>
                    <a:lnTo>
                      <a:pt x="13243" y="8540"/>
                    </a:lnTo>
                    <a:lnTo>
                      <a:pt x="13410" y="8540"/>
                    </a:lnTo>
                    <a:cubicBezTo>
                      <a:pt x="13443" y="8540"/>
                      <a:pt x="13443" y="8573"/>
                      <a:pt x="13476" y="8573"/>
                    </a:cubicBezTo>
                    <a:lnTo>
                      <a:pt x="13510" y="8607"/>
                    </a:lnTo>
                    <a:lnTo>
                      <a:pt x="13610" y="8740"/>
                    </a:lnTo>
                    <a:lnTo>
                      <a:pt x="13743" y="8740"/>
                    </a:lnTo>
                    <a:lnTo>
                      <a:pt x="13877" y="8807"/>
                    </a:lnTo>
                    <a:lnTo>
                      <a:pt x="13910" y="8807"/>
                    </a:lnTo>
                    <a:lnTo>
                      <a:pt x="13943" y="8873"/>
                    </a:lnTo>
                    <a:cubicBezTo>
                      <a:pt x="13943" y="8873"/>
                      <a:pt x="13943" y="8873"/>
                      <a:pt x="13943" y="8907"/>
                    </a:cubicBezTo>
                    <a:lnTo>
                      <a:pt x="13977" y="9007"/>
                    </a:lnTo>
                    <a:lnTo>
                      <a:pt x="14044" y="9007"/>
                    </a:lnTo>
                    <a:lnTo>
                      <a:pt x="14077" y="9040"/>
                    </a:lnTo>
                    <a:lnTo>
                      <a:pt x="14210" y="9207"/>
                    </a:lnTo>
                    <a:lnTo>
                      <a:pt x="14244" y="9240"/>
                    </a:lnTo>
                    <a:lnTo>
                      <a:pt x="14244" y="9274"/>
                    </a:lnTo>
                    <a:lnTo>
                      <a:pt x="14244" y="9340"/>
                    </a:lnTo>
                    <a:lnTo>
                      <a:pt x="14310" y="9440"/>
                    </a:lnTo>
                    <a:cubicBezTo>
                      <a:pt x="14310" y="9440"/>
                      <a:pt x="14310" y="9474"/>
                      <a:pt x="14310" y="9474"/>
                    </a:cubicBezTo>
                    <a:lnTo>
                      <a:pt x="14310" y="9574"/>
                    </a:lnTo>
                    <a:cubicBezTo>
                      <a:pt x="14344" y="9574"/>
                      <a:pt x="14344" y="9574"/>
                      <a:pt x="14377" y="9607"/>
                    </a:cubicBezTo>
                    <a:lnTo>
                      <a:pt x="14444" y="9641"/>
                    </a:lnTo>
                    <a:cubicBezTo>
                      <a:pt x="14444" y="9674"/>
                      <a:pt x="14477" y="9707"/>
                      <a:pt x="14444" y="9707"/>
                    </a:cubicBezTo>
                    <a:lnTo>
                      <a:pt x="14444" y="9741"/>
                    </a:lnTo>
                    <a:cubicBezTo>
                      <a:pt x="14477" y="9774"/>
                      <a:pt x="14511" y="9774"/>
                      <a:pt x="14544" y="9774"/>
                    </a:cubicBezTo>
                    <a:lnTo>
                      <a:pt x="14611" y="9874"/>
                    </a:lnTo>
                    <a:lnTo>
                      <a:pt x="14644" y="9941"/>
                    </a:lnTo>
                    <a:lnTo>
                      <a:pt x="14711" y="9941"/>
                    </a:lnTo>
                    <a:lnTo>
                      <a:pt x="14777" y="9907"/>
                    </a:lnTo>
                    <a:lnTo>
                      <a:pt x="14944" y="9907"/>
                    </a:lnTo>
                    <a:lnTo>
                      <a:pt x="14978" y="9941"/>
                    </a:lnTo>
                    <a:lnTo>
                      <a:pt x="15078" y="9707"/>
                    </a:lnTo>
                    <a:lnTo>
                      <a:pt x="15078" y="9574"/>
                    </a:lnTo>
                    <a:lnTo>
                      <a:pt x="15111" y="9440"/>
                    </a:lnTo>
                    <a:cubicBezTo>
                      <a:pt x="15111" y="9407"/>
                      <a:pt x="15111" y="9407"/>
                      <a:pt x="15111" y="9407"/>
                    </a:cubicBezTo>
                    <a:lnTo>
                      <a:pt x="15378" y="9040"/>
                    </a:lnTo>
                    <a:lnTo>
                      <a:pt x="15445" y="8873"/>
                    </a:lnTo>
                    <a:lnTo>
                      <a:pt x="15445" y="8773"/>
                    </a:lnTo>
                    <a:lnTo>
                      <a:pt x="15378" y="8707"/>
                    </a:lnTo>
                    <a:lnTo>
                      <a:pt x="15078" y="8473"/>
                    </a:lnTo>
                    <a:lnTo>
                      <a:pt x="15044" y="8440"/>
                    </a:lnTo>
                    <a:lnTo>
                      <a:pt x="14944" y="8306"/>
                    </a:lnTo>
                    <a:cubicBezTo>
                      <a:pt x="14944" y="8306"/>
                      <a:pt x="14944" y="8273"/>
                      <a:pt x="14944" y="8273"/>
                    </a:cubicBezTo>
                    <a:lnTo>
                      <a:pt x="14911" y="8106"/>
                    </a:lnTo>
                    <a:cubicBezTo>
                      <a:pt x="14911" y="8073"/>
                      <a:pt x="14911" y="8073"/>
                      <a:pt x="14911" y="8039"/>
                    </a:cubicBezTo>
                    <a:lnTo>
                      <a:pt x="15178" y="7139"/>
                    </a:lnTo>
                    <a:lnTo>
                      <a:pt x="15244" y="6972"/>
                    </a:lnTo>
                    <a:lnTo>
                      <a:pt x="15378" y="6772"/>
                    </a:lnTo>
                    <a:lnTo>
                      <a:pt x="15511" y="6605"/>
                    </a:lnTo>
                    <a:lnTo>
                      <a:pt x="15678" y="6472"/>
                    </a:lnTo>
                    <a:lnTo>
                      <a:pt x="15945" y="6338"/>
                    </a:lnTo>
                    <a:lnTo>
                      <a:pt x="15978" y="6205"/>
                    </a:lnTo>
                    <a:lnTo>
                      <a:pt x="15878" y="6071"/>
                    </a:lnTo>
                    <a:lnTo>
                      <a:pt x="15878" y="6038"/>
                    </a:lnTo>
                    <a:lnTo>
                      <a:pt x="15878" y="5871"/>
                    </a:lnTo>
                    <a:lnTo>
                      <a:pt x="15878" y="5504"/>
                    </a:lnTo>
                    <a:lnTo>
                      <a:pt x="15845" y="5404"/>
                    </a:lnTo>
                    <a:lnTo>
                      <a:pt x="15811" y="5304"/>
                    </a:lnTo>
                    <a:lnTo>
                      <a:pt x="15778" y="5271"/>
                    </a:lnTo>
                    <a:lnTo>
                      <a:pt x="15678" y="5271"/>
                    </a:lnTo>
                    <a:lnTo>
                      <a:pt x="15611" y="5204"/>
                    </a:lnTo>
                    <a:lnTo>
                      <a:pt x="15578" y="5204"/>
                    </a:lnTo>
                    <a:lnTo>
                      <a:pt x="15478" y="5237"/>
                    </a:lnTo>
                    <a:lnTo>
                      <a:pt x="15411" y="5237"/>
                    </a:lnTo>
                    <a:lnTo>
                      <a:pt x="15244" y="5204"/>
                    </a:lnTo>
                    <a:lnTo>
                      <a:pt x="15211" y="5204"/>
                    </a:lnTo>
                    <a:lnTo>
                      <a:pt x="15078" y="5137"/>
                    </a:lnTo>
                    <a:lnTo>
                      <a:pt x="15044" y="5137"/>
                    </a:lnTo>
                    <a:lnTo>
                      <a:pt x="14911" y="5004"/>
                    </a:lnTo>
                    <a:lnTo>
                      <a:pt x="14877" y="4971"/>
                    </a:lnTo>
                    <a:lnTo>
                      <a:pt x="14811" y="4804"/>
                    </a:lnTo>
                    <a:cubicBezTo>
                      <a:pt x="14811" y="4804"/>
                      <a:pt x="14811" y="4804"/>
                      <a:pt x="14811" y="4770"/>
                    </a:cubicBezTo>
                    <a:lnTo>
                      <a:pt x="14811" y="4237"/>
                    </a:lnTo>
                    <a:lnTo>
                      <a:pt x="14744" y="4137"/>
                    </a:lnTo>
                    <a:lnTo>
                      <a:pt x="14544" y="4137"/>
                    </a:lnTo>
                    <a:lnTo>
                      <a:pt x="14477" y="4070"/>
                    </a:lnTo>
                    <a:lnTo>
                      <a:pt x="14344" y="4070"/>
                    </a:lnTo>
                    <a:lnTo>
                      <a:pt x="14277" y="4037"/>
                    </a:lnTo>
                    <a:lnTo>
                      <a:pt x="14177" y="3936"/>
                    </a:lnTo>
                    <a:lnTo>
                      <a:pt x="14077" y="3670"/>
                    </a:lnTo>
                    <a:cubicBezTo>
                      <a:pt x="14077" y="3670"/>
                      <a:pt x="14077" y="3670"/>
                      <a:pt x="14077" y="3636"/>
                    </a:cubicBezTo>
                    <a:lnTo>
                      <a:pt x="14077" y="3570"/>
                    </a:lnTo>
                    <a:lnTo>
                      <a:pt x="14077" y="3469"/>
                    </a:lnTo>
                    <a:cubicBezTo>
                      <a:pt x="14077" y="3469"/>
                      <a:pt x="14077" y="3436"/>
                      <a:pt x="14077" y="3436"/>
                    </a:cubicBezTo>
                    <a:lnTo>
                      <a:pt x="14077" y="3369"/>
                    </a:lnTo>
                    <a:lnTo>
                      <a:pt x="14144" y="3169"/>
                    </a:lnTo>
                    <a:lnTo>
                      <a:pt x="14144" y="3103"/>
                    </a:lnTo>
                    <a:lnTo>
                      <a:pt x="14144" y="3002"/>
                    </a:lnTo>
                    <a:lnTo>
                      <a:pt x="14077" y="3002"/>
                    </a:lnTo>
                    <a:lnTo>
                      <a:pt x="14010" y="3069"/>
                    </a:lnTo>
                    <a:cubicBezTo>
                      <a:pt x="14010" y="3069"/>
                      <a:pt x="14010" y="3069"/>
                      <a:pt x="13977" y="3103"/>
                    </a:cubicBezTo>
                    <a:lnTo>
                      <a:pt x="13943" y="3103"/>
                    </a:lnTo>
                    <a:cubicBezTo>
                      <a:pt x="13910" y="3103"/>
                      <a:pt x="13877" y="3103"/>
                      <a:pt x="13843" y="3069"/>
                    </a:cubicBezTo>
                    <a:lnTo>
                      <a:pt x="13777" y="3002"/>
                    </a:lnTo>
                    <a:cubicBezTo>
                      <a:pt x="13777" y="3002"/>
                      <a:pt x="13777" y="2969"/>
                      <a:pt x="13777" y="2969"/>
                    </a:cubicBezTo>
                    <a:lnTo>
                      <a:pt x="13577" y="2969"/>
                    </a:lnTo>
                    <a:lnTo>
                      <a:pt x="13210" y="2902"/>
                    </a:lnTo>
                    <a:lnTo>
                      <a:pt x="12876" y="2902"/>
                    </a:lnTo>
                    <a:lnTo>
                      <a:pt x="12709" y="2802"/>
                    </a:lnTo>
                    <a:lnTo>
                      <a:pt x="12509" y="2802"/>
                    </a:lnTo>
                    <a:lnTo>
                      <a:pt x="12276" y="2902"/>
                    </a:lnTo>
                    <a:lnTo>
                      <a:pt x="12042" y="2902"/>
                    </a:lnTo>
                    <a:lnTo>
                      <a:pt x="12009" y="2836"/>
                    </a:lnTo>
                    <a:lnTo>
                      <a:pt x="11775" y="2836"/>
                    </a:lnTo>
                    <a:lnTo>
                      <a:pt x="11709" y="2802"/>
                    </a:lnTo>
                    <a:lnTo>
                      <a:pt x="11608" y="2702"/>
                    </a:lnTo>
                    <a:lnTo>
                      <a:pt x="11508" y="2702"/>
                    </a:lnTo>
                    <a:lnTo>
                      <a:pt x="11442" y="2736"/>
                    </a:lnTo>
                    <a:cubicBezTo>
                      <a:pt x="11442" y="2769"/>
                      <a:pt x="11442" y="2802"/>
                      <a:pt x="11408" y="2836"/>
                    </a:cubicBezTo>
                    <a:lnTo>
                      <a:pt x="11308" y="2836"/>
                    </a:lnTo>
                    <a:lnTo>
                      <a:pt x="11208" y="2769"/>
                    </a:lnTo>
                    <a:cubicBezTo>
                      <a:pt x="11208" y="2736"/>
                      <a:pt x="11175" y="2702"/>
                      <a:pt x="11175" y="2702"/>
                    </a:cubicBezTo>
                    <a:lnTo>
                      <a:pt x="11175" y="2502"/>
                    </a:lnTo>
                    <a:lnTo>
                      <a:pt x="11175" y="2469"/>
                    </a:lnTo>
                    <a:lnTo>
                      <a:pt x="11141" y="2502"/>
                    </a:lnTo>
                    <a:lnTo>
                      <a:pt x="11108" y="2669"/>
                    </a:lnTo>
                    <a:cubicBezTo>
                      <a:pt x="11108" y="2669"/>
                      <a:pt x="11108" y="2669"/>
                      <a:pt x="11108" y="2702"/>
                    </a:cubicBezTo>
                    <a:lnTo>
                      <a:pt x="11041" y="2769"/>
                    </a:lnTo>
                    <a:lnTo>
                      <a:pt x="10908" y="2869"/>
                    </a:lnTo>
                    <a:lnTo>
                      <a:pt x="10875" y="2969"/>
                    </a:lnTo>
                    <a:lnTo>
                      <a:pt x="10875" y="3136"/>
                    </a:lnTo>
                    <a:cubicBezTo>
                      <a:pt x="10875" y="3136"/>
                      <a:pt x="10875" y="3169"/>
                      <a:pt x="10875" y="3169"/>
                    </a:cubicBezTo>
                    <a:lnTo>
                      <a:pt x="10775" y="3536"/>
                    </a:lnTo>
                    <a:lnTo>
                      <a:pt x="10674" y="3670"/>
                    </a:lnTo>
                    <a:cubicBezTo>
                      <a:pt x="10674" y="3670"/>
                      <a:pt x="10674" y="3703"/>
                      <a:pt x="10674" y="3703"/>
                    </a:cubicBezTo>
                    <a:lnTo>
                      <a:pt x="10541" y="3770"/>
                    </a:lnTo>
                    <a:lnTo>
                      <a:pt x="10241" y="3936"/>
                    </a:lnTo>
                    <a:lnTo>
                      <a:pt x="10074" y="4037"/>
                    </a:lnTo>
                    <a:lnTo>
                      <a:pt x="10074" y="4070"/>
                    </a:lnTo>
                    <a:lnTo>
                      <a:pt x="10074" y="4170"/>
                    </a:lnTo>
                    <a:lnTo>
                      <a:pt x="10041" y="4270"/>
                    </a:lnTo>
                    <a:lnTo>
                      <a:pt x="10041" y="4303"/>
                    </a:lnTo>
                    <a:lnTo>
                      <a:pt x="9907" y="4470"/>
                    </a:lnTo>
                    <a:lnTo>
                      <a:pt x="9774" y="4470"/>
                    </a:lnTo>
                    <a:cubicBezTo>
                      <a:pt x="9740" y="4437"/>
                      <a:pt x="9740" y="4403"/>
                      <a:pt x="9740" y="4370"/>
                    </a:cubicBezTo>
                    <a:lnTo>
                      <a:pt x="9740" y="4303"/>
                    </a:lnTo>
                    <a:cubicBezTo>
                      <a:pt x="9740" y="4303"/>
                      <a:pt x="9740" y="4270"/>
                      <a:pt x="9740" y="4237"/>
                    </a:cubicBezTo>
                    <a:lnTo>
                      <a:pt x="9740" y="4137"/>
                    </a:lnTo>
                    <a:cubicBezTo>
                      <a:pt x="9740" y="4137"/>
                      <a:pt x="9740" y="4137"/>
                      <a:pt x="9740" y="4103"/>
                    </a:cubicBezTo>
                    <a:lnTo>
                      <a:pt x="9774" y="3970"/>
                    </a:lnTo>
                    <a:cubicBezTo>
                      <a:pt x="9774" y="3936"/>
                      <a:pt x="9774" y="3936"/>
                      <a:pt x="9774" y="3936"/>
                    </a:cubicBezTo>
                    <a:lnTo>
                      <a:pt x="9874" y="3803"/>
                    </a:lnTo>
                    <a:lnTo>
                      <a:pt x="10007" y="3670"/>
                    </a:lnTo>
                    <a:lnTo>
                      <a:pt x="10207" y="3570"/>
                    </a:lnTo>
                    <a:lnTo>
                      <a:pt x="10341" y="3536"/>
                    </a:lnTo>
                    <a:lnTo>
                      <a:pt x="10408" y="3503"/>
                    </a:lnTo>
                    <a:lnTo>
                      <a:pt x="10408" y="3303"/>
                    </a:lnTo>
                    <a:cubicBezTo>
                      <a:pt x="10408" y="3269"/>
                      <a:pt x="10408" y="3269"/>
                      <a:pt x="10408" y="3269"/>
                    </a:cubicBezTo>
                    <a:lnTo>
                      <a:pt x="10474" y="3103"/>
                    </a:lnTo>
                    <a:lnTo>
                      <a:pt x="10474" y="3036"/>
                    </a:lnTo>
                    <a:lnTo>
                      <a:pt x="10474" y="2869"/>
                    </a:lnTo>
                    <a:lnTo>
                      <a:pt x="10408" y="2802"/>
                    </a:lnTo>
                    <a:lnTo>
                      <a:pt x="10341" y="2802"/>
                    </a:lnTo>
                    <a:lnTo>
                      <a:pt x="10074" y="2936"/>
                    </a:lnTo>
                    <a:cubicBezTo>
                      <a:pt x="10041" y="2936"/>
                      <a:pt x="9974" y="2936"/>
                      <a:pt x="9941" y="2869"/>
                    </a:cubicBezTo>
                    <a:cubicBezTo>
                      <a:pt x="9941" y="2836"/>
                      <a:pt x="9941" y="2802"/>
                      <a:pt x="9974" y="2769"/>
                    </a:cubicBezTo>
                    <a:lnTo>
                      <a:pt x="10207" y="2602"/>
                    </a:lnTo>
                    <a:lnTo>
                      <a:pt x="10241" y="2569"/>
                    </a:lnTo>
                    <a:cubicBezTo>
                      <a:pt x="10241" y="2535"/>
                      <a:pt x="10274" y="2535"/>
                      <a:pt x="10274" y="2535"/>
                    </a:cubicBezTo>
                    <a:lnTo>
                      <a:pt x="10341" y="2535"/>
                    </a:lnTo>
                    <a:lnTo>
                      <a:pt x="10574" y="2502"/>
                    </a:lnTo>
                    <a:lnTo>
                      <a:pt x="10608" y="2469"/>
                    </a:lnTo>
                    <a:lnTo>
                      <a:pt x="10875" y="2135"/>
                    </a:lnTo>
                    <a:lnTo>
                      <a:pt x="11008" y="1968"/>
                    </a:lnTo>
                    <a:lnTo>
                      <a:pt x="11075" y="1835"/>
                    </a:lnTo>
                    <a:lnTo>
                      <a:pt x="11075" y="1702"/>
                    </a:lnTo>
                    <a:lnTo>
                      <a:pt x="11041" y="1568"/>
                    </a:lnTo>
                    <a:lnTo>
                      <a:pt x="10941" y="1401"/>
                    </a:lnTo>
                    <a:lnTo>
                      <a:pt x="10841" y="1301"/>
                    </a:lnTo>
                    <a:lnTo>
                      <a:pt x="10708" y="1268"/>
                    </a:lnTo>
                    <a:lnTo>
                      <a:pt x="10574" y="1301"/>
                    </a:lnTo>
                    <a:lnTo>
                      <a:pt x="10541" y="1368"/>
                    </a:lnTo>
                    <a:cubicBezTo>
                      <a:pt x="10508" y="1401"/>
                      <a:pt x="10508" y="1401"/>
                      <a:pt x="10474" y="1401"/>
                    </a:cubicBezTo>
                    <a:cubicBezTo>
                      <a:pt x="10474" y="1435"/>
                      <a:pt x="10441" y="1435"/>
                      <a:pt x="10408" y="1468"/>
                    </a:cubicBezTo>
                    <a:lnTo>
                      <a:pt x="10374" y="1468"/>
                    </a:lnTo>
                    <a:cubicBezTo>
                      <a:pt x="10341" y="1468"/>
                      <a:pt x="10308" y="1435"/>
                      <a:pt x="10308" y="1435"/>
                    </a:cubicBezTo>
                    <a:lnTo>
                      <a:pt x="10241" y="1401"/>
                    </a:lnTo>
                    <a:cubicBezTo>
                      <a:pt x="10219" y="1379"/>
                      <a:pt x="10196" y="1357"/>
                      <a:pt x="10184" y="1335"/>
                    </a:cubicBezTo>
                    <a:lnTo>
                      <a:pt x="10243" y="1335"/>
                    </a:lnTo>
                    <a:cubicBezTo>
                      <a:pt x="10219" y="1319"/>
                      <a:pt x="10207" y="1288"/>
                      <a:pt x="10207" y="1268"/>
                    </a:cubicBezTo>
                    <a:lnTo>
                      <a:pt x="10207" y="1235"/>
                    </a:lnTo>
                    <a:cubicBezTo>
                      <a:pt x="10207" y="1201"/>
                      <a:pt x="10207" y="1168"/>
                      <a:pt x="10207" y="1168"/>
                    </a:cubicBezTo>
                    <a:lnTo>
                      <a:pt x="10274" y="1101"/>
                    </a:lnTo>
                    <a:lnTo>
                      <a:pt x="10308" y="1034"/>
                    </a:lnTo>
                    <a:lnTo>
                      <a:pt x="10374" y="868"/>
                    </a:lnTo>
                    <a:lnTo>
                      <a:pt x="10308" y="834"/>
                    </a:lnTo>
                    <a:lnTo>
                      <a:pt x="10274" y="834"/>
                    </a:lnTo>
                    <a:lnTo>
                      <a:pt x="10207" y="734"/>
                    </a:lnTo>
                    <a:lnTo>
                      <a:pt x="10141" y="667"/>
                    </a:lnTo>
                    <a:lnTo>
                      <a:pt x="10074" y="868"/>
                    </a:lnTo>
                    <a:cubicBezTo>
                      <a:pt x="10074" y="868"/>
                      <a:pt x="10074" y="901"/>
                      <a:pt x="10041" y="901"/>
                    </a:cubicBezTo>
                    <a:lnTo>
                      <a:pt x="9974" y="1001"/>
                    </a:lnTo>
                    <a:cubicBezTo>
                      <a:pt x="9952" y="1001"/>
                      <a:pt x="9929" y="1016"/>
                      <a:pt x="9907" y="1016"/>
                    </a:cubicBezTo>
                    <a:cubicBezTo>
                      <a:pt x="9896" y="1016"/>
                      <a:pt x="9885" y="1012"/>
                      <a:pt x="9874" y="1001"/>
                    </a:cubicBezTo>
                    <a:cubicBezTo>
                      <a:pt x="9841" y="1001"/>
                      <a:pt x="9841" y="968"/>
                      <a:pt x="9807" y="934"/>
                    </a:cubicBezTo>
                    <a:lnTo>
                      <a:pt x="9774" y="768"/>
                    </a:lnTo>
                    <a:lnTo>
                      <a:pt x="9774" y="734"/>
                    </a:lnTo>
                    <a:lnTo>
                      <a:pt x="9774" y="701"/>
                    </a:lnTo>
                    <a:cubicBezTo>
                      <a:pt x="9774" y="667"/>
                      <a:pt x="9774" y="667"/>
                      <a:pt x="9774" y="667"/>
                    </a:cubicBezTo>
                    <a:lnTo>
                      <a:pt x="9807" y="567"/>
                    </a:lnTo>
                    <a:lnTo>
                      <a:pt x="9907" y="401"/>
                    </a:lnTo>
                    <a:lnTo>
                      <a:pt x="9907" y="367"/>
                    </a:lnTo>
                    <a:lnTo>
                      <a:pt x="9974" y="200"/>
                    </a:lnTo>
                    <a:lnTo>
                      <a:pt x="9874" y="200"/>
                    </a:lnTo>
                    <a:cubicBezTo>
                      <a:pt x="9874" y="200"/>
                      <a:pt x="9841" y="200"/>
                      <a:pt x="9807" y="167"/>
                    </a:cubicBezTo>
                    <a:lnTo>
                      <a:pt x="9807" y="134"/>
                    </a:lnTo>
                    <a:lnTo>
                      <a:pt x="9507" y="0"/>
                    </a:lnTo>
                    <a:close/>
                  </a:path>
                </a:pathLst>
              </a:custGeom>
              <a:grpFill/>
              <a:ln>
                <a:noFill/>
              </a:ln>
            </p:spPr>
            <p:txBody>
              <a:bodyPr spcFirstLastPara="1" wrap="square" lIns="137102" tIns="137102" rIns="137102" bIns="137102" anchor="ctr" anchorCtr="0">
                <a:noAutofit/>
              </a:bodyPr>
              <a:lstStyle/>
              <a:p>
                <a:endParaRPr sz="5399"/>
              </a:p>
            </p:txBody>
          </p:sp>
          <p:sp>
            <p:nvSpPr>
              <p:cNvPr id="325" name="Google Shape;70;p15"/>
              <p:cNvSpPr/>
              <p:nvPr/>
            </p:nvSpPr>
            <p:spPr>
              <a:xfrm>
                <a:off x="3006140" y="2383641"/>
                <a:ext cx="98511" cy="96105"/>
              </a:xfrm>
              <a:custGeom>
                <a:avLst/>
                <a:gdLst/>
                <a:ahLst/>
                <a:cxnLst/>
                <a:rect l="l" t="t" r="r" b="b"/>
                <a:pathLst>
                  <a:path w="2703" h="2637" extrusionOk="0">
                    <a:moveTo>
                      <a:pt x="934" y="1"/>
                    </a:moveTo>
                    <a:lnTo>
                      <a:pt x="834" y="68"/>
                    </a:lnTo>
                    <a:lnTo>
                      <a:pt x="467" y="68"/>
                    </a:lnTo>
                    <a:lnTo>
                      <a:pt x="367" y="101"/>
                    </a:lnTo>
                    <a:lnTo>
                      <a:pt x="334" y="134"/>
                    </a:lnTo>
                    <a:lnTo>
                      <a:pt x="267" y="535"/>
                    </a:lnTo>
                    <a:lnTo>
                      <a:pt x="267" y="768"/>
                    </a:lnTo>
                    <a:cubicBezTo>
                      <a:pt x="267" y="801"/>
                      <a:pt x="267" y="801"/>
                      <a:pt x="267" y="835"/>
                    </a:cubicBezTo>
                    <a:lnTo>
                      <a:pt x="267" y="868"/>
                    </a:lnTo>
                    <a:lnTo>
                      <a:pt x="267" y="902"/>
                    </a:lnTo>
                    <a:lnTo>
                      <a:pt x="200" y="935"/>
                    </a:lnTo>
                    <a:lnTo>
                      <a:pt x="134" y="1002"/>
                    </a:lnTo>
                    <a:lnTo>
                      <a:pt x="167" y="1168"/>
                    </a:lnTo>
                    <a:lnTo>
                      <a:pt x="167" y="1202"/>
                    </a:lnTo>
                    <a:lnTo>
                      <a:pt x="67" y="1235"/>
                    </a:lnTo>
                    <a:cubicBezTo>
                      <a:pt x="33" y="1235"/>
                      <a:pt x="33" y="1268"/>
                      <a:pt x="0" y="1302"/>
                    </a:cubicBezTo>
                    <a:lnTo>
                      <a:pt x="33" y="1302"/>
                    </a:lnTo>
                    <a:cubicBezTo>
                      <a:pt x="67" y="1335"/>
                      <a:pt x="67" y="1369"/>
                      <a:pt x="67" y="1369"/>
                    </a:cubicBezTo>
                    <a:lnTo>
                      <a:pt x="67" y="1535"/>
                    </a:lnTo>
                    <a:cubicBezTo>
                      <a:pt x="67" y="1535"/>
                      <a:pt x="67" y="1569"/>
                      <a:pt x="67" y="1569"/>
                    </a:cubicBezTo>
                    <a:lnTo>
                      <a:pt x="67" y="1602"/>
                    </a:lnTo>
                    <a:lnTo>
                      <a:pt x="0" y="1735"/>
                    </a:lnTo>
                    <a:lnTo>
                      <a:pt x="33" y="1836"/>
                    </a:lnTo>
                    <a:lnTo>
                      <a:pt x="33" y="1869"/>
                    </a:lnTo>
                    <a:lnTo>
                      <a:pt x="33" y="2002"/>
                    </a:lnTo>
                    <a:lnTo>
                      <a:pt x="200" y="2102"/>
                    </a:lnTo>
                    <a:cubicBezTo>
                      <a:pt x="200" y="2136"/>
                      <a:pt x="234" y="2169"/>
                      <a:pt x="234" y="2203"/>
                    </a:cubicBezTo>
                    <a:lnTo>
                      <a:pt x="234" y="2269"/>
                    </a:lnTo>
                    <a:cubicBezTo>
                      <a:pt x="234" y="2269"/>
                      <a:pt x="234" y="2303"/>
                      <a:pt x="200" y="2336"/>
                    </a:cubicBezTo>
                    <a:lnTo>
                      <a:pt x="67" y="2469"/>
                    </a:lnTo>
                    <a:lnTo>
                      <a:pt x="67" y="2569"/>
                    </a:lnTo>
                    <a:lnTo>
                      <a:pt x="167" y="2569"/>
                    </a:lnTo>
                    <a:lnTo>
                      <a:pt x="234" y="2469"/>
                    </a:lnTo>
                    <a:cubicBezTo>
                      <a:pt x="257" y="2446"/>
                      <a:pt x="281" y="2422"/>
                      <a:pt x="304" y="2422"/>
                    </a:cubicBezTo>
                    <a:cubicBezTo>
                      <a:pt x="314" y="2422"/>
                      <a:pt x="324" y="2426"/>
                      <a:pt x="334" y="2436"/>
                    </a:cubicBezTo>
                    <a:lnTo>
                      <a:pt x="567" y="2436"/>
                    </a:lnTo>
                    <a:lnTo>
                      <a:pt x="801" y="2303"/>
                    </a:lnTo>
                    <a:lnTo>
                      <a:pt x="867" y="2269"/>
                    </a:lnTo>
                    <a:lnTo>
                      <a:pt x="867" y="2169"/>
                    </a:lnTo>
                    <a:lnTo>
                      <a:pt x="801" y="2069"/>
                    </a:lnTo>
                    <a:cubicBezTo>
                      <a:pt x="801" y="2036"/>
                      <a:pt x="801" y="2036"/>
                      <a:pt x="801" y="2036"/>
                    </a:cubicBezTo>
                    <a:lnTo>
                      <a:pt x="801" y="1969"/>
                    </a:lnTo>
                    <a:cubicBezTo>
                      <a:pt x="801" y="1902"/>
                      <a:pt x="834" y="1869"/>
                      <a:pt x="867" y="1869"/>
                    </a:cubicBezTo>
                    <a:lnTo>
                      <a:pt x="1068" y="1802"/>
                    </a:lnTo>
                    <a:cubicBezTo>
                      <a:pt x="1101" y="1802"/>
                      <a:pt x="1134" y="1802"/>
                      <a:pt x="1168" y="1836"/>
                    </a:cubicBezTo>
                    <a:lnTo>
                      <a:pt x="1234" y="1902"/>
                    </a:lnTo>
                    <a:cubicBezTo>
                      <a:pt x="1268" y="1936"/>
                      <a:pt x="1268" y="1969"/>
                      <a:pt x="1268" y="1969"/>
                    </a:cubicBezTo>
                    <a:lnTo>
                      <a:pt x="1268" y="2069"/>
                    </a:lnTo>
                    <a:lnTo>
                      <a:pt x="1535" y="2303"/>
                    </a:lnTo>
                    <a:cubicBezTo>
                      <a:pt x="1568" y="2303"/>
                      <a:pt x="1568" y="2303"/>
                      <a:pt x="1568" y="2336"/>
                    </a:cubicBezTo>
                    <a:lnTo>
                      <a:pt x="1601" y="2403"/>
                    </a:lnTo>
                    <a:lnTo>
                      <a:pt x="1601" y="2636"/>
                    </a:lnTo>
                    <a:lnTo>
                      <a:pt x="1668" y="2636"/>
                    </a:lnTo>
                    <a:lnTo>
                      <a:pt x="1768" y="2603"/>
                    </a:lnTo>
                    <a:lnTo>
                      <a:pt x="1835" y="2603"/>
                    </a:lnTo>
                    <a:lnTo>
                      <a:pt x="1835" y="2469"/>
                    </a:lnTo>
                    <a:lnTo>
                      <a:pt x="1868" y="2403"/>
                    </a:lnTo>
                    <a:cubicBezTo>
                      <a:pt x="1868" y="2369"/>
                      <a:pt x="1868" y="2336"/>
                      <a:pt x="1901" y="2336"/>
                    </a:cubicBezTo>
                    <a:lnTo>
                      <a:pt x="1968" y="2303"/>
                    </a:lnTo>
                    <a:lnTo>
                      <a:pt x="2235" y="2303"/>
                    </a:lnTo>
                    <a:lnTo>
                      <a:pt x="2335" y="2269"/>
                    </a:lnTo>
                    <a:cubicBezTo>
                      <a:pt x="2302" y="2236"/>
                      <a:pt x="2302" y="2236"/>
                      <a:pt x="2302" y="2203"/>
                    </a:cubicBezTo>
                    <a:lnTo>
                      <a:pt x="2302" y="2169"/>
                    </a:lnTo>
                    <a:cubicBezTo>
                      <a:pt x="2302" y="2136"/>
                      <a:pt x="2302" y="2136"/>
                      <a:pt x="2302" y="2102"/>
                    </a:cubicBezTo>
                    <a:lnTo>
                      <a:pt x="2335" y="2036"/>
                    </a:lnTo>
                    <a:cubicBezTo>
                      <a:pt x="2335" y="2036"/>
                      <a:pt x="2335" y="2036"/>
                      <a:pt x="2335" y="2002"/>
                    </a:cubicBezTo>
                    <a:lnTo>
                      <a:pt x="2368" y="1936"/>
                    </a:lnTo>
                    <a:lnTo>
                      <a:pt x="2335" y="1869"/>
                    </a:lnTo>
                    <a:lnTo>
                      <a:pt x="2335" y="1836"/>
                    </a:lnTo>
                    <a:lnTo>
                      <a:pt x="2335" y="1802"/>
                    </a:lnTo>
                    <a:cubicBezTo>
                      <a:pt x="2335" y="1769"/>
                      <a:pt x="2335" y="1769"/>
                      <a:pt x="2335" y="1769"/>
                    </a:cubicBezTo>
                    <a:lnTo>
                      <a:pt x="2402" y="1635"/>
                    </a:lnTo>
                    <a:lnTo>
                      <a:pt x="2569" y="1435"/>
                    </a:lnTo>
                    <a:lnTo>
                      <a:pt x="2602" y="1335"/>
                    </a:lnTo>
                    <a:cubicBezTo>
                      <a:pt x="2602" y="1302"/>
                      <a:pt x="2602" y="1302"/>
                      <a:pt x="2635" y="1268"/>
                    </a:cubicBezTo>
                    <a:lnTo>
                      <a:pt x="2702" y="1202"/>
                    </a:lnTo>
                    <a:lnTo>
                      <a:pt x="2702" y="1168"/>
                    </a:lnTo>
                    <a:lnTo>
                      <a:pt x="2702" y="1102"/>
                    </a:lnTo>
                    <a:lnTo>
                      <a:pt x="2635" y="968"/>
                    </a:lnTo>
                    <a:lnTo>
                      <a:pt x="2602" y="835"/>
                    </a:lnTo>
                    <a:lnTo>
                      <a:pt x="2368" y="535"/>
                    </a:lnTo>
                    <a:lnTo>
                      <a:pt x="2302" y="568"/>
                    </a:lnTo>
                    <a:lnTo>
                      <a:pt x="2202" y="568"/>
                    </a:lnTo>
                    <a:cubicBezTo>
                      <a:pt x="2202" y="568"/>
                      <a:pt x="2168" y="535"/>
                      <a:pt x="2168" y="501"/>
                    </a:cubicBezTo>
                    <a:lnTo>
                      <a:pt x="2168" y="435"/>
                    </a:lnTo>
                    <a:lnTo>
                      <a:pt x="2102" y="435"/>
                    </a:lnTo>
                    <a:cubicBezTo>
                      <a:pt x="2068" y="401"/>
                      <a:pt x="2068" y="401"/>
                      <a:pt x="2035" y="401"/>
                    </a:cubicBezTo>
                    <a:lnTo>
                      <a:pt x="2035" y="368"/>
                    </a:lnTo>
                    <a:lnTo>
                      <a:pt x="1968" y="301"/>
                    </a:lnTo>
                    <a:lnTo>
                      <a:pt x="1901" y="268"/>
                    </a:lnTo>
                    <a:lnTo>
                      <a:pt x="1868" y="368"/>
                    </a:lnTo>
                    <a:cubicBezTo>
                      <a:pt x="1868" y="401"/>
                      <a:pt x="1835" y="435"/>
                      <a:pt x="1768" y="435"/>
                    </a:cubicBezTo>
                    <a:cubicBezTo>
                      <a:pt x="1735" y="435"/>
                      <a:pt x="1701" y="401"/>
                      <a:pt x="1668" y="368"/>
                    </a:cubicBezTo>
                    <a:lnTo>
                      <a:pt x="1601" y="168"/>
                    </a:lnTo>
                    <a:lnTo>
                      <a:pt x="1535" y="134"/>
                    </a:lnTo>
                    <a:lnTo>
                      <a:pt x="1368" y="101"/>
                    </a:lnTo>
                    <a:lnTo>
                      <a:pt x="1134" y="101"/>
                    </a:lnTo>
                    <a:lnTo>
                      <a:pt x="1001" y="68"/>
                    </a:lnTo>
                    <a:cubicBezTo>
                      <a:pt x="967" y="34"/>
                      <a:pt x="967" y="34"/>
                      <a:pt x="934" y="1"/>
                    </a:cubicBezTo>
                    <a:close/>
                  </a:path>
                </a:pathLst>
              </a:custGeom>
              <a:grpFill/>
              <a:ln>
                <a:noFill/>
              </a:ln>
            </p:spPr>
            <p:txBody>
              <a:bodyPr spcFirstLastPara="1" wrap="square" lIns="137102" tIns="137102" rIns="137102" bIns="137102" anchor="ctr" anchorCtr="0">
                <a:noAutofit/>
              </a:bodyPr>
              <a:lstStyle/>
              <a:p>
                <a:endParaRPr sz="5399"/>
              </a:p>
            </p:txBody>
          </p:sp>
          <p:sp>
            <p:nvSpPr>
              <p:cNvPr id="326" name="Google Shape;71;p15"/>
              <p:cNvSpPr/>
              <p:nvPr/>
            </p:nvSpPr>
            <p:spPr>
              <a:xfrm>
                <a:off x="2877268" y="2434702"/>
                <a:ext cx="18259" cy="11006"/>
              </a:xfrm>
              <a:custGeom>
                <a:avLst/>
                <a:gdLst/>
                <a:ahLst/>
                <a:cxnLst/>
                <a:rect l="l" t="t" r="r" b="b"/>
                <a:pathLst>
                  <a:path w="501" h="302" extrusionOk="0">
                    <a:moveTo>
                      <a:pt x="134" y="1"/>
                    </a:moveTo>
                    <a:lnTo>
                      <a:pt x="0" y="68"/>
                    </a:lnTo>
                    <a:lnTo>
                      <a:pt x="0" y="134"/>
                    </a:lnTo>
                    <a:lnTo>
                      <a:pt x="34" y="134"/>
                    </a:lnTo>
                    <a:lnTo>
                      <a:pt x="200" y="268"/>
                    </a:lnTo>
                    <a:lnTo>
                      <a:pt x="267" y="268"/>
                    </a:lnTo>
                    <a:lnTo>
                      <a:pt x="434" y="301"/>
                    </a:lnTo>
                    <a:cubicBezTo>
                      <a:pt x="434" y="301"/>
                      <a:pt x="434" y="268"/>
                      <a:pt x="434" y="268"/>
                    </a:cubicBezTo>
                    <a:lnTo>
                      <a:pt x="501" y="101"/>
                    </a:lnTo>
                    <a:lnTo>
                      <a:pt x="467" y="101"/>
                    </a:lnTo>
                    <a:lnTo>
                      <a:pt x="300" y="68"/>
                    </a:lnTo>
                    <a:lnTo>
                      <a:pt x="267" y="68"/>
                    </a:ln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327" name="Google Shape;72;p15"/>
              <p:cNvSpPr/>
              <p:nvPr/>
            </p:nvSpPr>
            <p:spPr>
              <a:xfrm>
                <a:off x="2921039" y="2423768"/>
                <a:ext cx="2442" cy="4920"/>
              </a:xfrm>
              <a:custGeom>
                <a:avLst/>
                <a:gdLst/>
                <a:ahLst/>
                <a:cxnLst/>
                <a:rect l="l" t="t" r="r" b="b"/>
                <a:pathLst>
                  <a:path w="67" h="135" extrusionOk="0">
                    <a:moveTo>
                      <a:pt x="33" y="1"/>
                    </a:moveTo>
                    <a:lnTo>
                      <a:pt x="0" y="134"/>
                    </a:lnTo>
                    <a:lnTo>
                      <a:pt x="67" y="134"/>
                    </a:lnTo>
                    <a:lnTo>
                      <a:pt x="67" y="67"/>
                    </a:lnTo>
                    <a:lnTo>
                      <a:pt x="33" y="1"/>
                    </a:lnTo>
                    <a:close/>
                  </a:path>
                </a:pathLst>
              </a:custGeom>
              <a:grpFill/>
              <a:ln>
                <a:noFill/>
              </a:ln>
            </p:spPr>
            <p:txBody>
              <a:bodyPr spcFirstLastPara="1" wrap="square" lIns="137102" tIns="137102" rIns="137102" bIns="137102" anchor="ctr" anchorCtr="0">
                <a:noAutofit/>
              </a:bodyPr>
              <a:lstStyle/>
              <a:p>
                <a:endParaRPr sz="5399"/>
              </a:p>
            </p:txBody>
          </p:sp>
          <p:sp>
            <p:nvSpPr>
              <p:cNvPr id="328" name="Google Shape;73;p15"/>
              <p:cNvSpPr/>
              <p:nvPr/>
            </p:nvSpPr>
            <p:spPr>
              <a:xfrm>
                <a:off x="2635340" y="2225612"/>
                <a:ext cx="239517" cy="229786"/>
              </a:xfrm>
              <a:custGeom>
                <a:avLst/>
                <a:gdLst/>
                <a:ahLst/>
                <a:cxnLst/>
                <a:rect l="l" t="t" r="r" b="b"/>
                <a:pathLst>
                  <a:path w="6572" h="6305" extrusionOk="0">
                    <a:moveTo>
                      <a:pt x="3002" y="0"/>
                    </a:moveTo>
                    <a:lnTo>
                      <a:pt x="2836" y="101"/>
                    </a:lnTo>
                    <a:lnTo>
                      <a:pt x="2402" y="101"/>
                    </a:lnTo>
                    <a:cubicBezTo>
                      <a:pt x="2402" y="101"/>
                      <a:pt x="2402" y="134"/>
                      <a:pt x="2402" y="134"/>
                    </a:cubicBezTo>
                    <a:lnTo>
                      <a:pt x="2402" y="201"/>
                    </a:lnTo>
                    <a:lnTo>
                      <a:pt x="2435" y="334"/>
                    </a:lnTo>
                    <a:lnTo>
                      <a:pt x="2469" y="401"/>
                    </a:lnTo>
                    <a:cubicBezTo>
                      <a:pt x="2502" y="401"/>
                      <a:pt x="2502" y="401"/>
                      <a:pt x="2502" y="434"/>
                    </a:cubicBezTo>
                    <a:cubicBezTo>
                      <a:pt x="2535" y="434"/>
                      <a:pt x="2535" y="467"/>
                      <a:pt x="2535" y="501"/>
                    </a:cubicBezTo>
                    <a:lnTo>
                      <a:pt x="2502" y="668"/>
                    </a:lnTo>
                    <a:lnTo>
                      <a:pt x="2502" y="701"/>
                    </a:lnTo>
                    <a:lnTo>
                      <a:pt x="2535" y="768"/>
                    </a:lnTo>
                    <a:lnTo>
                      <a:pt x="2702" y="968"/>
                    </a:lnTo>
                    <a:lnTo>
                      <a:pt x="2735" y="1035"/>
                    </a:lnTo>
                    <a:cubicBezTo>
                      <a:pt x="2769" y="1068"/>
                      <a:pt x="2769" y="1101"/>
                      <a:pt x="2735" y="1135"/>
                    </a:cubicBezTo>
                    <a:cubicBezTo>
                      <a:pt x="2735" y="1168"/>
                      <a:pt x="2702" y="1168"/>
                      <a:pt x="2669" y="1201"/>
                    </a:cubicBezTo>
                    <a:lnTo>
                      <a:pt x="2402" y="1201"/>
                    </a:lnTo>
                    <a:cubicBezTo>
                      <a:pt x="2402" y="1201"/>
                      <a:pt x="2402" y="1168"/>
                      <a:pt x="2402" y="1168"/>
                    </a:cubicBezTo>
                    <a:lnTo>
                      <a:pt x="2268" y="1168"/>
                    </a:lnTo>
                    <a:lnTo>
                      <a:pt x="2135" y="1135"/>
                    </a:lnTo>
                    <a:cubicBezTo>
                      <a:pt x="2135" y="1135"/>
                      <a:pt x="2102" y="1135"/>
                      <a:pt x="2102" y="1101"/>
                    </a:cubicBezTo>
                    <a:lnTo>
                      <a:pt x="2035" y="1068"/>
                    </a:lnTo>
                    <a:lnTo>
                      <a:pt x="1968" y="1001"/>
                    </a:lnTo>
                    <a:lnTo>
                      <a:pt x="1935" y="968"/>
                    </a:lnTo>
                    <a:lnTo>
                      <a:pt x="1902" y="901"/>
                    </a:lnTo>
                    <a:cubicBezTo>
                      <a:pt x="1902" y="868"/>
                      <a:pt x="1902" y="868"/>
                      <a:pt x="1902" y="868"/>
                    </a:cubicBezTo>
                    <a:lnTo>
                      <a:pt x="1902" y="801"/>
                    </a:lnTo>
                    <a:cubicBezTo>
                      <a:pt x="1902" y="768"/>
                      <a:pt x="1935" y="734"/>
                      <a:pt x="1935" y="734"/>
                    </a:cubicBezTo>
                    <a:lnTo>
                      <a:pt x="2035" y="634"/>
                    </a:lnTo>
                    <a:lnTo>
                      <a:pt x="1935" y="568"/>
                    </a:lnTo>
                    <a:lnTo>
                      <a:pt x="1902" y="568"/>
                    </a:lnTo>
                    <a:lnTo>
                      <a:pt x="1835" y="501"/>
                    </a:lnTo>
                    <a:cubicBezTo>
                      <a:pt x="1835" y="501"/>
                      <a:pt x="1801" y="467"/>
                      <a:pt x="1801" y="467"/>
                    </a:cubicBezTo>
                    <a:lnTo>
                      <a:pt x="1768" y="367"/>
                    </a:lnTo>
                    <a:cubicBezTo>
                      <a:pt x="1768" y="334"/>
                      <a:pt x="1768" y="334"/>
                      <a:pt x="1768" y="334"/>
                    </a:cubicBezTo>
                    <a:lnTo>
                      <a:pt x="1768" y="134"/>
                    </a:lnTo>
                    <a:lnTo>
                      <a:pt x="1735" y="67"/>
                    </a:lnTo>
                    <a:lnTo>
                      <a:pt x="1701" y="67"/>
                    </a:lnTo>
                    <a:lnTo>
                      <a:pt x="1635" y="134"/>
                    </a:lnTo>
                    <a:lnTo>
                      <a:pt x="1601" y="167"/>
                    </a:lnTo>
                    <a:lnTo>
                      <a:pt x="1268" y="167"/>
                    </a:lnTo>
                    <a:lnTo>
                      <a:pt x="1134" y="301"/>
                    </a:lnTo>
                    <a:cubicBezTo>
                      <a:pt x="1101" y="334"/>
                      <a:pt x="1068" y="334"/>
                      <a:pt x="1068" y="334"/>
                    </a:cubicBezTo>
                    <a:lnTo>
                      <a:pt x="1034" y="334"/>
                    </a:lnTo>
                    <a:lnTo>
                      <a:pt x="1034" y="367"/>
                    </a:lnTo>
                    <a:cubicBezTo>
                      <a:pt x="1001" y="367"/>
                      <a:pt x="1001" y="401"/>
                      <a:pt x="1001" y="401"/>
                    </a:cubicBezTo>
                    <a:lnTo>
                      <a:pt x="968" y="401"/>
                    </a:lnTo>
                    <a:lnTo>
                      <a:pt x="901" y="434"/>
                    </a:lnTo>
                    <a:lnTo>
                      <a:pt x="901" y="534"/>
                    </a:lnTo>
                    <a:cubicBezTo>
                      <a:pt x="901" y="534"/>
                      <a:pt x="901" y="568"/>
                      <a:pt x="901" y="601"/>
                    </a:cubicBezTo>
                    <a:lnTo>
                      <a:pt x="1034" y="668"/>
                    </a:lnTo>
                    <a:cubicBezTo>
                      <a:pt x="1068" y="701"/>
                      <a:pt x="1068" y="701"/>
                      <a:pt x="1068" y="734"/>
                    </a:cubicBezTo>
                    <a:lnTo>
                      <a:pt x="1134" y="901"/>
                    </a:lnTo>
                    <a:cubicBezTo>
                      <a:pt x="1134" y="934"/>
                      <a:pt x="1134" y="968"/>
                      <a:pt x="1134" y="968"/>
                    </a:cubicBezTo>
                    <a:lnTo>
                      <a:pt x="1001" y="1135"/>
                    </a:lnTo>
                    <a:lnTo>
                      <a:pt x="968" y="1168"/>
                    </a:lnTo>
                    <a:lnTo>
                      <a:pt x="667" y="1368"/>
                    </a:lnTo>
                    <a:lnTo>
                      <a:pt x="634" y="1368"/>
                    </a:lnTo>
                    <a:lnTo>
                      <a:pt x="167" y="1535"/>
                    </a:lnTo>
                    <a:lnTo>
                      <a:pt x="100" y="1635"/>
                    </a:lnTo>
                    <a:lnTo>
                      <a:pt x="34" y="1702"/>
                    </a:lnTo>
                    <a:lnTo>
                      <a:pt x="0" y="1835"/>
                    </a:lnTo>
                    <a:lnTo>
                      <a:pt x="0" y="2102"/>
                    </a:lnTo>
                    <a:lnTo>
                      <a:pt x="34" y="2135"/>
                    </a:lnTo>
                    <a:lnTo>
                      <a:pt x="334" y="2135"/>
                    </a:lnTo>
                    <a:lnTo>
                      <a:pt x="534" y="2235"/>
                    </a:lnTo>
                    <a:cubicBezTo>
                      <a:pt x="567" y="2235"/>
                      <a:pt x="567" y="2269"/>
                      <a:pt x="567" y="2302"/>
                    </a:cubicBezTo>
                    <a:lnTo>
                      <a:pt x="667" y="2402"/>
                    </a:lnTo>
                    <a:lnTo>
                      <a:pt x="834" y="2369"/>
                    </a:lnTo>
                    <a:lnTo>
                      <a:pt x="1201" y="2369"/>
                    </a:lnTo>
                    <a:lnTo>
                      <a:pt x="1368" y="2269"/>
                    </a:lnTo>
                    <a:lnTo>
                      <a:pt x="1568" y="2202"/>
                    </a:lnTo>
                    <a:lnTo>
                      <a:pt x="1668" y="2135"/>
                    </a:lnTo>
                    <a:lnTo>
                      <a:pt x="1768" y="2135"/>
                    </a:lnTo>
                    <a:lnTo>
                      <a:pt x="1801" y="2169"/>
                    </a:lnTo>
                    <a:cubicBezTo>
                      <a:pt x="1835" y="2202"/>
                      <a:pt x="1835" y="2202"/>
                      <a:pt x="1835" y="2202"/>
                    </a:cubicBezTo>
                    <a:lnTo>
                      <a:pt x="1902" y="2302"/>
                    </a:lnTo>
                    <a:lnTo>
                      <a:pt x="1935" y="2335"/>
                    </a:lnTo>
                    <a:lnTo>
                      <a:pt x="2202" y="2335"/>
                    </a:lnTo>
                    <a:lnTo>
                      <a:pt x="2268" y="2369"/>
                    </a:lnTo>
                    <a:lnTo>
                      <a:pt x="2469" y="2402"/>
                    </a:lnTo>
                    <a:lnTo>
                      <a:pt x="2535" y="2436"/>
                    </a:lnTo>
                    <a:lnTo>
                      <a:pt x="2635" y="2469"/>
                    </a:lnTo>
                    <a:lnTo>
                      <a:pt x="2669" y="2469"/>
                    </a:lnTo>
                    <a:lnTo>
                      <a:pt x="2702" y="2502"/>
                    </a:lnTo>
                    <a:cubicBezTo>
                      <a:pt x="2702" y="2502"/>
                      <a:pt x="2702" y="2536"/>
                      <a:pt x="2735" y="2536"/>
                    </a:cubicBezTo>
                    <a:lnTo>
                      <a:pt x="2735" y="2602"/>
                    </a:lnTo>
                    <a:lnTo>
                      <a:pt x="2735" y="2736"/>
                    </a:lnTo>
                    <a:lnTo>
                      <a:pt x="2735" y="2903"/>
                    </a:lnTo>
                    <a:lnTo>
                      <a:pt x="2769" y="2969"/>
                    </a:lnTo>
                    <a:lnTo>
                      <a:pt x="2769" y="3003"/>
                    </a:lnTo>
                    <a:lnTo>
                      <a:pt x="2769" y="3036"/>
                    </a:lnTo>
                    <a:lnTo>
                      <a:pt x="2836" y="3136"/>
                    </a:lnTo>
                    <a:cubicBezTo>
                      <a:pt x="2836" y="3136"/>
                      <a:pt x="2836" y="3169"/>
                      <a:pt x="2836" y="3169"/>
                    </a:cubicBezTo>
                    <a:lnTo>
                      <a:pt x="2836" y="3236"/>
                    </a:lnTo>
                    <a:lnTo>
                      <a:pt x="2836" y="3269"/>
                    </a:lnTo>
                    <a:lnTo>
                      <a:pt x="2802" y="3370"/>
                    </a:lnTo>
                    <a:lnTo>
                      <a:pt x="2836" y="3503"/>
                    </a:lnTo>
                    <a:lnTo>
                      <a:pt x="2902" y="3570"/>
                    </a:lnTo>
                    <a:lnTo>
                      <a:pt x="3036" y="3636"/>
                    </a:lnTo>
                    <a:lnTo>
                      <a:pt x="3069" y="3636"/>
                    </a:lnTo>
                    <a:lnTo>
                      <a:pt x="3202" y="3703"/>
                    </a:lnTo>
                    <a:cubicBezTo>
                      <a:pt x="3236" y="3736"/>
                      <a:pt x="3236" y="3736"/>
                      <a:pt x="3236" y="3770"/>
                    </a:cubicBezTo>
                    <a:lnTo>
                      <a:pt x="3303" y="3937"/>
                    </a:lnTo>
                    <a:cubicBezTo>
                      <a:pt x="3336" y="3937"/>
                      <a:pt x="3336" y="3970"/>
                      <a:pt x="3303" y="4003"/>
                    </a:cubicBezTo>
                    <a:lnTo>
                      <a:pt x="3269" y="4170"/>
                    </a:lnTo>
                    <a:lnTo>
                      <a:pt x="3136" y="4504"/>
                    </a:lnTo>
                    <a:lnTo>
                      <a:pt x="3169" y="4670"/>
                    </a:lnTo>
                    <a:lnTo>
                      <a:pt x="3202" y="4804"/>
                    </a:lnTo>
                    <a:lnTo>
                      <a:pt x="3469" y="5238"/>
                    </a:lnTo>
                    <a:lnTo>
                      <a:pt x="3770" y="5238"/>
                    </a:lnTo>
                    <a:lnTo>
                      <a:pt x="3870" y="5271"/>
                    </a:lnTo>
                    <a:lnTo>
                      <a:pt x="4737" y="5571"/>
                    </a:lnTo>
                    <a:lnTo>
                      <a:pt x="4937" y="5771"/>
                    </a:lnTo>
                    <a:lnTo>
                      <a:pt x="5204" y="5771"/>
                    </a:lnTo>
                    <a:lnTo>
                      <a:pt x="5337" y="5838"/>
                    </a:lnTo>
                    <a:cubicBezTo>
                      <a:pt x="5371" y="5871"/>
                      <a:pt x="5371" y="5871"/>
                      <a:pt x="5371" y="5905"/>
                    </a:cubicBezTo>
                    <a:lnTo>
                      <a:pt x="5437" y="5971"/>
                    </a:lnTo>
                    <a:lnTo>
                      <a:pt x="5504" y="6038"/>
                    </a:lnTo>
                    <a:lnTo>
                      <a:pt x="5571" y="6071"/>
                    </a:lnTo>
                    <a:cubicBezTo>
                      <a:pt x="5571" y="6071"/>
                      <a:pt x="5571" y="6105"/>
                      <a:pt x="5571" y="6105"/>
                    </a:cubicBezTo>
                    <a:lnTo>
                      <a:pt x="5571" y="6172"/>
                    </a:lnTo>
                    <a:lnTo>
                      <a:pt x="5604" y="6305"/>
                    </a:lnTo>
                    <a:lnTo>
                      <a:pt x="5638" y="6272"/>
                    </a:lnTo>
                    <a:lnTo>
                      <a:pt x="5704" y="6272"/>
                    </a:lnTo>
                    <a:cubicBezTo>
                      <a:pt x="5704" y="6272"/>
                      <a:pt x="5738" y="6238"/>
                      <a:pt x="5738" y="6238"/>
                    </a:cubicBezTo>
                    <a:lnTo>
                      <a:pt x="5871" y="6205"/>
                    </a:lnTo>
                    <a:lnTo>
                      <a:pt x="5904" y="6205"/>
                    </a:lnTo>
                    <a:lnTo>
                      <a:pt x="6138" y="6238"/>
                    </a:lnTo>
                    <a:cubicBezTo>
                      <a:pt x="6171" y="6238"/>
                      <a:pt x="6171" y="6238"/>
                      <a:pt x="6205" y="6272"/>
                    </a:cubicBezTo>
                    <a:lnTo>
                      <a:pt x="6338" y="6272"/>
                    </a:lnTo>
                    <a:lnTo>
                      <a:pt x="6371" y="6238"/>
                    </a:lnTo>
                    <a:cubicBezTo>
                      <a:pt x="6371" y="6238"/>
                      <a:pt x="6371" y="6205"/>
                      <a:pt x="6371" y="6205"/>
                    </a:cubicBezTo>
                    <a:lnTo>
                      <a:pt x="6405" y="6071"/>
                    </a:lnTo>
                    <a:lnTo>
                      <a:pt x="6271" y="6071"/>
                    </a:lnTo>
                    <a:lnTo>
                      <a:pt x="6205" y="6005"/>
                    </a:lnTo>
                    <a:lnTo>
                      <a:pt x="6038" y="6005"/>
                    </a:lnTo>
                    <a:lnTo>
                      <a:pt x="5938" y="5905"/>
                    </a:lnTo>
                    <a:cubicBezTo>
                      <a:pt x="5904" y="5905"/>
                      <a:pt x="5904" y="5871"/>
                      <a:pt x="5871" y="5838"/>
                    </a:cubicBezTo>
                    <a:lnTo>
                      <a:pt x="5838" y="5705"/>
                    </a:lnTo>
                    <a:cubicBezTo>
                      <a:pt x="5838" y="5705"/>
                      <a:pt x="5838" y="5705"/>
                      <a:pt x="5838" y="5671"/>
                    </a:cubicBezTo>
                    <a:lnTo>
                      <a:pt x="5871" y="5538"/>
                    </a:lnTo>
                    <a:lnTo>
                      <a:pt x="6138" y="4837"/>
                    </a:lnTo>
                    <a:lnTo>
                      <a:pt x="6338" y="4504"/>
                    </a:lnTo>
                    <a:cubicBezTo>
                      <a:pt x="6338" y="4504"/>
                      <a:pt x="6338" y="4470"/>
                      <a:pt x="6338" y="4470"/>
                    </a:cubicBezTo>
                    <a:lnTo>
                      <a:pt x="6405" y="4404"/>
                    </a:lnTo>
                    <a:lnTo>
                      <a:pt x="6438" y="4404"/>
                    </a:lnTo>
                    <a:lnTo>
                      <a:pt x="6572" y="4370"/>
                    </a:lnTo>
                    <a:lnTo>
                      <a:pt x="6471" y="4370"/>
                    </a:lnTo>
                    <a:lnTo>
                      <a:pt x="6205" y="4270"/>
                    </a:lnTo>
                    <a:lnTo>
                      <a:pt x="5704" y="4170"/>
                    </a:lnTo>
                    <a:lnTo>
                      <a:pt x="5237" y="4037"/>
                    </a:lnTo>
                    <a:lnTo>
                      <a:pt x="5237" y="4070"/>
                    </a:lnTo>
                    <a:cubicBezTo>
                      <a:pt x="5215" y="4070"/>
                      <a:pt x="5193" y="4085"/>
                      <a:pt x="5171" y="4085"/>
                    </a:cubicBezTo>
                    <a:cubicBezTo>
                      <a:pt x="5159" y="4085"/>
                      <a:pt x="5148" y="4081"/>
                      <a:pt x="5137" y="4070"/>
                    </a:cubicBezTo>
                    <a:lnTo>
                      <a:pt x="5037" y="4070"/>
                    </a:lnTo>
                    <a:lnTo>
                      <a:pt x="4904" y="4037"/>
                    </a:lnTo>
                    <a:lnTo>
                      <a:pt x="4837" y="3970"/>
                    </a:lnTo>
                    <a:lnTo>
                      <a:pt x="4804" y="3970"/>
                    </a:lnTo>
                    <a:lnTo>
                      <a:pt x="4670" y="3837"/>
                    </a:lnTo>
                    <a:lnTo>
                      <a:pt x="4537" y="3703"/>
                    </a:lnTo>
                    <a:lnTo>
                      <a:pt x="4437" y="3503"/>
                    </a:lnTo>
                    <a:lnTo>
                      <a:pt x="4170" y="2769"/>
                    </a:lnTo>
                    <a:lnTo>
                      <a:pt x="4003" y="2069"/>
                    </a:lnTo>
                    <a:lnTo>
                      <a:pt x="4003" y="1802"/>
                    </a:lnTo>
                    <a:lnTo>
                      <a:pt x="4070" y="1502"/>
                    </a:lnTo>
                    <a:lnTo>
                      <a:pt x="3870" y="1268"/>
                    </a:lnTo>
                    <a:cubicBezTo>
                      <a:pt x="3836" y="1235"/>
                      <a:pt x="3836" y="1201"/>
                      <a:pt x="3836" y="1168"/>
                    </a:cubicBezTo>
                    <a:lnTo>
                      <a:pt x="3836" y="1135"/>
                    </a:lnTo>
                    <a:lnTo>
                      <a:pt x="3803" y="1101"/>
                    </a:lnTo>
                    <a:cubicBezTo>
                      <a:pt x="3770" y="1101"/>
                      <a:pt x="3770" y="1068"/>
                      <a:pt x="3736" y="1068"/>
                    </a:cubicBezTo>
                    <a:lnTo>
                      <a:pt x="3736" y="1035"/>
                    </a:lnTo>
                    <a:lnTo>
                      <a:pt x="3736" y="1001"/>
                    </a:lnTo>
                    <a:lnTo>
                      <a:pt x="3736" y="934"/>
                    </a:lnTo>
                    <a:lnTo>
                      <a:pt x="3703" y="901"/>
                    </a:lnTo>
                    <a:cubicBezTo>
                      <a:pt x="3669" y="901"/>
                      <a:pt x="3669" y="868"/>
                      <a:pt x="3669" y="834"/>
                    </a:cubicBezTo>
                    <a:lnTo>
                      <a:pt x="3636" y="768"/>
                    </a:lnTo>
                    <a:lnTo>
                      <a:pt x="3569" y="734"/>
                    </a:lnTo>
                    <a:cubicBezTo>
                      <a:pt x="3536" y="701"/>
                      <a:pt x="3503" y="668"/>
                      <a:pt x="3503" y="634"/>
                    </a:cubicBezTo>
                    <a:lnTo>
                      <a:pt x="3503" y="367"/>
                    </a:lnTo>
                    <a:cubicBezTo>
                      <a:pt x="3503" y="334"/>
                      <a:pt x="3536" y="301"/>
                      <a:pt x="3536" y="301"/>
                    </a:cubicBezTo>
                    <a:lnTo>
                      <a:pt x="3369" y="167"/>
                    </a:lnTo>
                    <a:lnTo>
                      <a:pt x="3202" y="167"/>
                    </a:lnTo>
                    <a:cubicBezTo>
                      <a:pt x="3169" y="167"/>
                      <a:pt x="3136" y="134"/>
                      <a:pt x="3136" y="134"/>
                    </a:cubicBezTo>
                    <a:lnTo>
                      <a:pt x="3069" y="0"/>
                    </a:lnTo>
                    <a:close/>
                  </a:path>
                </a:pathLst>
              </a:custGeom>
              <a:grpFill/>
              <a:ln>
                <a:noFill/>
              </a:ln>
            </p:spPr>
            <p:txBody>
              <a:bodyPr spcFirstLastPara="1" wrap="square" lIns="137102" tIns="137102" rIns="137102" bIns="137102" anchor="ctr" anchorCtr="0">
                <a:noAutofit/>
              </a:bodyPr>
              <a:lstStyle/>
              <a:p>
                <a:endParaRPr sz="5399"/>
              </a:p>
            </p:txBody>
          </p:sp>
          <p:sp>
            <p:nvSpPr>
              <p:cNvPr id="329" name="Google Shape;74;p15"/>
              <p:cNvSpPr/>
              <p:nvPr/>
            </p:nvSpPr>
            <p:spPr>
              <a:xfrm>
                <a:off x="2973303" y="2425007"/>
                <a:ext cx="12209" cy="8528"/>
              </a:xfrm>
              <a:custGeom>
                <a:avLst/>
                <a:gdLst/>
                <a:ahLst/>
                <a:cxnLst/>
                <a:rect l="l" t="t" r="r" b="b"/>
                <a:pathLst>
                  <a:path w="335" h="234" extrusionOk="0">
                    <a:moveTo>
                      <a:pt x="267" y="0"/>
                    </a:moveTo>
                    <a:lnTo>
                      <a:pt x="167" y="33"/>
                    </a:lnTo>
                    <a:lnTo>
                      <a:pt x="101" y="33"/>
                    </a:lnTo>
                    <a:lnTo>
                      <a:pt x="101" y="100"/>
                    </a:lnTo>
                    <a:cubicBezTo>
                      <a:pt x="67" y="100"/>
                      <a:pt x="67" y="133"/>
                      <a:pt x="34" y="133"/>
                    </a:cubicBezTo>
                    <a:lnTo>
                      <a:pt x="0" y="167"/>
                    </a:lnTo>
                    <a:lnTo>
                      <a:pt x="67" y="234"/>
                    </a:lnTo>
                    <a:cubicBezTo>
                      <a:pt x="67" y="234"/>
                      <a:pt x="101" y="234"/>
                      <a:pt x="101" y="200"/>
                    </a:cubicBezTo>
                    <a:lnTo>
                      <a:pt x="234" y="167"/>
                    </a:lnTo>
                    <a:lnTo>
                      <a:pt x="267" y="133"/>
                    </a:lnTo>
                    <a:lnTo>
                      <a:pt x="334" y="0"/>
                    </a:lnTo>
                    <a:close/>
                  </a:path>
                </a:pathLst>
              </a:custGeom>
              <a:grpFill/>
              <a:ln>
                <a:noFill/>
              </a:ln>
            </p:spPr>
            <p:txBody>
              <a:bodyPr spcFirstLastPara="1" wrap="square" lIns="137102" tIns="137102" rIns="137102" bIns="137102" anchor="ctr" anchorCtr="0">
                <a:noAutofit/>
              </a:bodyPr>
              <a:lstStyle/>
              <a:p>
                <a:endParaRPr sz="5399"/>
              </a:p>
            </p:txBody>
          </p:sp>
          <p:sp>
            <p:nvSpPr>
              <p:cNvPr id="330" name="Google Shape;75;p15"/>
              <p:cNvSpPr/>
              <p:nvPr/>
            </p:nvSpPr>
            <p:spPr>
              <a:xfrm>
                <a:off x="2494294" y="1877918"/>
                <a:ext cx="7325" cy="6123"/>
              </a:xfrm>
              <a:custGeom>
                <a:avLst/>
                <a:gdLst/>
                <a:ahLst/>
                <a:cxnLst/>
                <a:rect l="l" t="t" r="r" b="b"/>
                <a:pathLst>
                  <a:path w="201" h="168" extrusionOk="0">
                    <a:moveTo>
                      <a:pt x="34" y="0"/>
                    </a:moveTo>
                    <a:lnTo>
                      <a:pt x="1" y="34"/>
                    </a:lnTo>
                    <a:lnTo>
                      <a:pt x="34" y="134"/>
                    </a:lnTo>
                    <a:lnTo>
                      <a:pt x="168" y="134"/>
                    </a:lnTo>
                    <a:lnTo>
                      <a:pt x="201" y="167"/>
                    </a:lnTo>
                    <a:lnTo>
                      <a:pt x="201" y="134"/>
                    </a:lnTo>
                    <a:cubicBezTo>
                      <a:pt x="168" y="100"/>
                      <a:pt x="168" y="100"/>
                      <a:pt x="201" y="100"/>
                    </a:cubicBezTo>
                    <a:lnTo>
                      <a:pt x="201" y="0"/>
                    </a:lnTo>
                    <a:close/>
                  </a:path>
                </a:pathLst>
              </a:custGeom>
              <a:grpFill/>
              <a:ln>
                <a:noFill/>
              </a:ln>
            </p:spPr>
            <p:txBody>
              <a:bodyPr spcFirstLastPara="1" wrap="square" lIns="137102" tIns="137102" rIns="137102" bIns="137102" anchor="ctr" anchorCtr="0">
                <a:noAutofit/>
              </a:bodyPr>
              <a:lstStyle/>
              <a:p>
                <a:endParaRPr sz="5399"/>
              </a:p>
            </p:txBody>
          </p:sp>
          <p:sp>
            <p:nvSpPr>
              <p:cNvPr id="331" name="Google Shape;76;p15"/>
              <p:cNvSpPr/>
              <p:nvPr/>
            </p:nvSpPr>
            <p:spPr>
              <a:xfrm>
                <a:off x="2489447" y="1865745"/>
                <a:ext cx="7325" cy="4920"/>
              </a:xfrm>
              <a:custGeom>
                <a:avLst/>
                <a:gdLst/>
                <a:ahLst/>
                <a:cxnLst/>
                <a:rect l="l" t="t" r="r" b="b"/>
                <a:pathLst>
                  <a:path w="201" h="135" extrusionOk="0">
                    <a:moveTo>
                      <a:pt x="0" y="1"/>
                    </a:moveTo>
                    <a:cubicBezTo>
                      <a:pt x="0" y="1"/>
                      <a:pt x="0" y="34"/>
                      <a:pt x="0" y="34"/>
                    </a:cubicBezTo>
                    <a:lnTo>
                      <a:pt x="0" y="134"/>
                    </a:lnTo>
                    <a:lnTo>
                      <a:pt x="200" y="34"/>
                    </a:lnTo>
                    <a:lnTo>
                      <a:pt x="134"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332" name="Google Shape;77;p15"/>
              <p:cNvSpPr/>
              <p:nvPr/>
            </p:nvSpPr>
            <p:spPr>
              <a:xfrm>
                <a:off x="2454168" y="1819568"/>
                <a:ext cx="26787" cy="21903"/>
              </a:xfrm>
              <a:custGeom>
                <a:avLst/>
                <a:gdLst/>
                <a:ahLst/>
                <a:cxnLst/>
                <a:rect l="l" t="t" r="r" b="b"/>
                <a:pathLst>
                  <a:path w="735" h="601" extrusionOk="0">
                    <a:moveTo>
                      <a:pt x="701" y="0"/>
                    </a:moveTo>
                    <a:lnTo>
                      <a:pt x="701" y="67"/>
                    </a:lnTo>
                    <a:cubicBezTo>
                      <a:pt x="701" y="67"/>
                      <a:pt x="701" y="67"/>
                      <a:pt x="701" y="100"/>
                    </a:cubicBezTo>
                    <a:lnTo>
                      <a:pt x="668" y="134"/>
                    </a:lnTo>
                    <a:cubicBezTo>
                      <a:pt x="668" y="167"/>
                      <a:pt x="635" y="200"/>
                      <a:pt x="601" y="200"/>
                    </a:cubicBezTo>
                    <a:cubicBezTo>
                      <a:pt x="568" y="200"/>
                      <a:pt x="535" y="200"/>
                      <a:pt x="501" y="167"/>
                    </a:cubicBezTo>
                    <a:lnTo>
                      <a:pt x="368" y="34"/>
                    </a:lnTo>
                    <a:lnTo>
                      <a:pt x="368" y="67"/>
                    </a:lnTo>
                    <a:cubicBezTo>
                      <a:pt x="368" y="100"/>
                      <a:pt x="368" y="100"/>
                      <a:pt x="335" y="134"/>
                    </a:cubicBezTo>
                    <a:lnTo>
                      <a:pt x="268" y="200"/>
                    </a:lnTo>
                    <a:lnTo>
                      <a:pt x="134" y="200"/>
                    </a:lnTo>
                    <a:lnTo>
                      <a:pt x="134" y="234"/>
                    </a:lnTo>
                    <a:cubicBezTo>
                      <a:pt x="134" y="234"/>
                      <a:pt x="134" y="234"/>
                      <a:pt x="134" y="267"/>
                    </a:cubicBezTo>
                    <a:lnTo>
                      <a:pt x="134" y="300"/>
                    </a:lnTo>
                    <a:cubicBezTo>
                      <a:pt x="134" y="334"/>
                      <a:pt x="101" y="334"/>
                      <a:pt x="101" y="367"/>
                    </a:cubicBezTo>
                    <a:lnTo>
                      <a:pt x="68" y="400"/>
                    </a:lnTo>
                    <a:cubicBezTo>
                      <a:pt x="34" y="434"/>
                      <a:pt x="1" y="434"/>
                      <a:pt x="1" y="434"/>
                    </a:cubicBezTo>
                    <a:lnTo>
                      <a:pt x="68" y="534"/>
                    </a:lnTo>
                    <a:lnTo>
                      <a:pt x="234" y="534"/>
                    </a:lnTo>
                    <a:lnTo>
                      <a:pt x="368" y="601"/>
                    </a:lnTo>
                    <a:lnTo>
                      <a:pt x="501" y="601"/>
                    </a:lnTo>
                    <a:cubicBezTo>
                      <a:pt x="501" y="601"/>
                      <a:pt x="501" y="601"/>
                      <a:pt x="501" y="567"/>
                    </a:cubicBezTo>
                    <a:lnTo>
                      <a:pt x="535" y="501"/>
                    </a:lnTo>
                    <a:cubicBezTo>
                      <a:pt x="535" y="501"/>
                      <a:pt x="535" y="467"/>
                      <a:pt x="535" y="467"/>
                    </a:cubicBezTo>
                    <a:lnTo>
                      <a:pt x="535" y="400"/>
                    </a:lnTo>
                    <a:cubicBezTo>
                      <a:pt x="535" y="367"/>
                      <a:pt x="568" y="334"/>
                      <a:pt x="601" y="334"/>
                    </a:cubicBezTo>
                    <a:cubicBezTo>
                      <a:pt x="618" y="317"/>
                      <a:pt x="635" y="309"/>
                      <a:pt x="651" y="309"/>
                    </a:cubicBezTo>
                    <a:cubicBezTo>
                      <a:pt x="668" y="309"/>
                      <a:pt x="685" y="317"/>
                      <a:pt x="701" y="334"/>
                    </a:cubicBezTo>
                    <a:lnTo>
                      <a:pt x="735" y="167"/>
                    </a:lnTo>
                    <a:lnTo>
                      <a:pt x="735" y="100"/>
                    </a:lnTo>
                    <a:lnTo>
                      <a:pt x="735" y="34"/>
                    </a:lnTo>
                    <a:lnTo>
                      <a:pt x="701" y="0"/>
                    </a:lnTo>
                    <a:close/>
                  </a:path>
                </a:pathLst>
              </a:custGeom>
              <a:grpFill/>
              <a:ln>
                <a:noFill/>
              </a:ln>
            </p:spPr>
            <p:txBody>
              <a:bodyPr spcFirstLastPara="1" wrap="square" lIns="137102" tIns="137102" rIns="137102" bIns="137102" anchor="ctr" anchorCtr="0">
                <a:noAutofit/>
              </a:bodyPr>
              <a:lstStyle/>
              <a:p>
                <a:endParaRPr sz="5399"/>
              </a:p>
            </p:txBody>
          </p:sp>
          <p:sp>
            <p:nvSpPr>
              <p:cNvPr id="333" name="Google Shape;78;p15"/>
              <p:cNvSpPr/>
              <p:nvPr/>
            </p:nvSpPr>
            <p:spPr>
              <a:xfrm>
                <a:off x="2479716" y="1857253"/>
                <a:ext cx="3681" cy="3681"/>
              </a:xfrm>
              <a:custGeom>
                <a:avLst/>
                <a:gdLst/>
                <a:ahLst/>
                <a:cxnLst/>
                <a:rect l="l" t="t" r="r" b="b"/>
                <a:pathLst>
                  <a:path w="101" h="101" extrusionOk="0">
                    <a:moveTo>
                      <a:pt x="0" y="0"/>
                    </a:moveTo>
                    <a:lnTo>
                      <a:pt x="0" y="100"/>
                    </a:lnTo>
                    <a:lnTo>
                      <a:pt x="34" y="67"/>
                    </a:lnTo>
                    <a:lnTo>
                      <a:pt x="101" y="100"/>
                    </a:lnTo>
                    <a:lnTo>
                      <a:pt x="101" y="67"/>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34" name="Google Shape;79;p15"/>
              <p:cNvSpPr/>
              <p:nvPr/>
            </p:nvSpPr>
            <p:spPr>
              <a:xfrm>
                <a:off x="2445676" y="1846319"/>
                <a:ext cx="7325" cy="4884"/>
              </a:xfrm>
              <a:custGeom>
                <a:avLst/>
                <a:gdLst/>
                <a:ahLst/>
                <a:cxnLst/>
                <a:rect l="l" t="t" r="r" b="b"/>
                <a:pathLst>
                  <a:path w="201" h="134" extrusionOk="0">
                    <a:moveTo>
                      <a:pt x="0" y="0"/>
                    </a:moveTo>
                    <a:lnTo>
                      <a:pt x="134" y="133"/>
                    </a:lnTo>
                    <a:lnTo>
                      <a:pt x="201" y="133"/>
                    </a:lnTo>
                    <a:lnTo>
                      <a:pt x="201" y="67"/>
                    </a:lnTo>
                    <a:lnTo>
                      <a:pt x="67" y="33"/>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335" name="Google Shape;80;p15"/>
              <p:cNvSpPr/>
              <p:nvPr/>
            </p:nvSpPr>
            <p:spPr>
              <a:xfrm>
                <a:off x="2501584" y="1817126"/>
                <a:ext cx="57182" cy="47451"/>
              </a:xfrm>
              <a:custGeom>
                <a:avLst/>
                <a:gdLst/>
                <a:ahLst/>
                <a:cxnLst/>
                <a:rect l="l" t="t" r="r" b="b"/>
                <a:pathLst>
                  <a:path w="1569" h="1302" extrusionOk="0">
                    <a:moveTo>
                      <a:pt x="1268" y="0"/>
                    </a:moveTo>
                    <a:lnTo>
                      <a:pt x="1068" y="101"/>
                    </a:lnTo>
                    <a:lnTo>
                      <a:pt x="868" y="101"/>
                    </a:lnTo>
                    <a:lnTo>
                      <a:pt x="701" y="67"/>
                    </a:lnTo>
                    <a:lnTo>
                      <a:pt x="668" y="67"/>
                    </a:lnTo>
                    <a:lnTo>
                      <a:pt x="601" y="34"/>
                    </a:lnTo>
                    <a:cubicBezTo>
                      <a:pt x="601" y="67"/>
                      <a:pt x="568" y="101"/>
                      <a:pt x="535" y="101"/>
                    </a:cubicBezTo>
                    <a:lnTo>
                      <a:pt x="401" y="101"/>
                    </a:lnTo>
                    <a:cubicBezTo>
                      <a:pt x="401" y="101"/>
                      <a:pt x="401" y="134"/>
                      <a:pt x="401" y="134"/>
                    </a:cubicBezTo>
                    <a:lnTo>
                      <a:pt x="301" y="267"/>
                    </a:lnTo>
                    <a:lnTo>
                      <a:pt x="234" y="267"/>
                    </a:lnTo>
                    <a:lnTo>
                      <a:pt x="34" y="334"/>
                    </a:lnTo>
                    <a:lnTo>
                      <a:pt x="1" y="367"/>
                    </a:lnTo>
                    <a:lnTo>
                      <a:pt x="34" y="434"/>
                    </a:lnTo>
                    <a:cubicBezTo>
                      <a:pt x="34" y="467"/>
                      <a:pt x="34" y="501"/>
                      <a:pt x="1" y="501"/>
                    </a:cubicBezTo>
                    <a:lnTo>
                      <a:pt x="1" y="601"/>
                    </a:lnTo>
                    <a:lnTo>
                      <a:pt x="201" y="601"/>
                    </a:lnTo>
                    <a:lnTo>
                      <a:pt x="234" y="568"/>
                    </a:lnTo>
                    <a:cubicBezTo>
                      <a:pt x="268" y="534"/>
                      <a:pt x="268" y="534"/>
                      <a:pt x="301" y="534"/>
                    </a:cubicBezTo>
                    <a:lnTo>
                      <a:pt x="334" y="534"/>
                    </a:lnTo>
                    <a:lnTo>
                      <a:pt x="468" y="501"/>
                    </a:lnTo>
                    <a:lnTo>
                      <a:pt x="668" y="401"/>
                    </a:lnTo>
                    <a:lnTo>
                      <a:pt x="768" y="401"/>
                    </a:lnTo>
                    <a:cubicBezTo>
                      <a:pt x="801" y="401"/>
                      <a:pt x="835" y="401"/>
                      <a:pt x="835" y="434"/>
                    </a:cubicBezTo>
                    <a:lnTo>
                      <a:pt x="902" y="501"/>
                    </a:lnTo>
                    <a:lnTo>
                      <a:pt x="935" y="501"/>
                    </a:lnTo>
                    <a:cubicBezTo>
                      <a:pt x="968" y="501"/>
                      <a:pt x="1002" y="534"/>
                      <a:pt x="1002" y="568"/>
                    </a:cubicBezTo>
                    <a:cubicBezTo>
                      <a:pt x="1002" y="601"/>
                      <a:pt x="1002" y="634"/>
                      <a:pt x="968" y="634"/>
                    </a:cubicBezTo>
                    <a:lnTo>
                      <a:pt x="902" y="734"/>
                    </a:lnTo>
                    <a:cubicBezTo>
                      <a:pt x="902" y="734"/>
                      <a:pt x="902" y="768"/>
                      <a:pt x="902" y="801"/>
                    </a:cubicBezTo>
                    <a:cubicBezTo>
                      <a:pt x="902" y="834"/>
                      <a:pt x="868" y="868"/>
                      <a:pt x="835" y="868"/>
                    </a:cubicBezTo>
                    <a:lnTo>
                      <a:pt x="935" y="868"/>
                    </a:lnTo>
                    <a:cubicBezTo>
                      <a:pt x="968" y="868"/>
                      <a:pt x="1002" y="868"/>
                      <a:pt x="1035" y="901"/>
                    </a:cubicBezTo>
                    <a:lnTo>
                      <a:pt x="1035" y="968"/>
                    </a:lnTo>
                    <a:cubicBezTo>
                      <a:pt x="1035" y="968"/>
                      <a:pt x="1035" y="1001"/>
                      <a:pt x="1035" y="1035"/>
                    </a:cubicBezTo>
                    <a:lnTo>
                      <a:pt x="1035" y="1068"/>
                    </a:lnTo>
                    <a:lnTo>
                      <a:pt x="1035" y="1101"/>
                    </a:lnTo>
                    <a:lnTo>
                      <a:pt x="1068" y="1168"/>
                    </a:lnTo>
                    <a:cubicBezTo>
                      <a:pt x="1068" y="1201"/>
                      <a:pt x="1068" y="1201"/>
                      <a:pt x="1068" y="1235"/>
                    </a:cubicBezTo>
                    <a:lnTo>
                      <a:pt x="1268" y="1301"/>
                    </a:lnTo>
                    <a:lnTo>
                      <a:pt x="1335" y="1301"/>
                    </a:lnTo>
                    <a:lnTo>
                      <a:pt x="1369" y="1101"/>
                    </a:lnTo>
                    <a:cubicBezTo>
                      <a:pt x="1369" y="1068"/>
                      <a:pt x="1402" y="1035"/>
                      <a:pt x="1435" y="1001"/>
                    </a:cubicBezTo>
                    <a:lnTo>
                      <a:pt x="1469" y="1001"/>
                    </a:lnTo>
                    <a:lnTo>
                      <a:pt x="1535" y="968"/>
                    </a:lnTo>
                    <a:lnTo>
                      <a:pt x="1502" y="768"/>
                    </a:lnTo>
                    <a:cubicBezTo>
                      <a:pt x="1502" y="768"/>
                      <a:pt x="1502" y="734"/>
                      <a:pt x="1502" y="701"/>
                    </a:cubicBezTo>
                    <a:lnTo>
                      <a:pt x="1569" y="601"/>
                    </a:lnTo>
                    <a:lnTo>
                      <a:pt x="1535" y="401"/>
                    </a:lnTo>
                    <a:lnTo>
                      <a:pt x="1335" y="301"/>
                    </a:lnTo>
                    <a:cubicBezTo>
                      <a:pt x="1335" y="301"/>
                      <a:pt x="1302" y="301"/>
                      <a:pt x="1302" y="267"/>
                    </a:cubicBezTo>
                    <a:lnTo>
                      <a:pt x="1268" y="201"/>
                    </a:lnTo>
                    <a:cubicBezTo>
                      <a:pt x="1268" y="167"/>
                      <a:pt x="1268" y="167"/>
                      <a:pt x="1268" y="134"/>
                    </a:cubicBezTo>
                    <a:lnTo>
                      <a:pt x="1268" y="101"/>
                    </a:lnTo>
                    <a:lnTo>
                      <a:pt x="1268" y="0"/>
                    </a:lnTo>
                    <a:close/>
                  </a:path>
                </a:pathLst>
              </a:custGeom>
              <a:grpFill/>
              <a:ln>
                <a:noFill/>
              </a:ln>
            </p:spPr>
            <p:txBody>
              <a:bodyPr spcFirstLastPara="1" wrap="square" lIns="137102" tIns="137102" rIns="137102" bIns="137102" anchor="ctr" anchorCtr="0">
                <a:noAutofit/>
              </a:bodyPr>
              <a:lstStyle/>
              <a:p>
                <a:endParaRPr sz="5399"/>
              </a:p>
            </p:txBody>
          </p:sp>
          <p:sp>
            <p:nvSpPr>
              <p:cNvPr id="336" name="Google Shape;81;p15"/>
              <p:cNvSpPr/>
              <p:nvPr/>
            </p:nvSpPr>
            <p:spPr>
              <a:xfrm>
                <a:off x="2425011" y="1865745"/>
                <a:ext cx="8528" cy="8565"/>
              </a:xfrm>
              <a:custGeom>
                <a:avLst/>
                <a:gdLst/>
                <a:ahLst/>
                <a:cxnLst/>
                <a:rect l="l" t="t" r="r" b="b"/>
                <a:pathLst>
                  <a:path w="234" h="235" extrusionOk="0">
                    <a:moveTo>
                      <a:pt x="0" y="1"/>
                    </a:moveTo>
                    <a:lnTo>
                      <a:pt x="34" y="67"/>
                    </a:lnTo>
                    <a:lnTo>
                      <a:pt x="100" y="134"/>
                    </a:lnTo>
                    <a:lnTo>
                      <a:pt x="234" y="234"/>
                    </a:lnTo>
                    <a:lnTo>
                      <a:pt x="234" y="234"/>
                    </a:lnTo>
                    <a:lnTo>
                      <a:pt x="201" y="134"/>
                    </a:lnTo>
                    <a:lnTo>
                      <a:pt x="167" y="101"/>
                    </a:lnTo>
                    <a:lnTo>
                      <a:pt x="134" y="101"/>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337" name="Google Shape;82;p15"/>
              <p:cNvSpPr/>
              <p:nvPr/>
            </p:nvSpPr>
            <p:spPr>
              <a:xfrm>
                <a:off x="2721644" y="1548447"/>
                <a:ext cx="12209" cy="8565"/>
              </a:xfrm>
              <a:custGeom>
                <a:avLst/>
                <a:gdLst/>
                <a:ahLst/>
                <a:cxnLst/>
                <a:rect l="l" t="t" r="r" b="b"/>
                <a:pathLst>
                  <a:path w="335" h="235" extrusionOk="0">
                    <a:moveTo>
                      <a:pt x="67" y="1"/>
                    </a:moveTo>
                    <a:lnTo>
                      <a:pt x="34" y="101"/>
                    </a:lnTo>
                    <a:lnTo>
                      <a:pt x="1" y="234"/>
                    </a:lnTo>
                    <a:lnTo>
                      <a:pt x="167" y="167"/>
                    </a:lnTo>
                    <a:lnTo>
                      <a:pt x="234" y="167"/>
                    </a:lnTo>
                    <a:cubicBezTo>
                      <a:pt x="234" y="151"/>
                      <a:pt x="242" y="142"/>
                      <a:pt x="255" y="142"/>
                    </a:cubicBezTo>
                    <a:cubicBezTo>
                      <a:pt x="267" y="142"/>
                      <a:pt x="284" y="151"/>
                      <a:pt x="301" y="167"/>
                    </a:cubicBezTo>
                    <a:lnTo>
                      <a:pt x="334" y="1"/>
                    </a:lnTo>
                    <a:lnTo>
                      <a:pt x="334" y="1"/>
                    </a:lnTo>
                    <a:cubicBezTo>
                      <a:pt x="301" y="34"/>
                      <a:pt x="301" y="34"/>
                      <a:pt x="267" y="34"/>
                    </a:cubicBezTo>
                    <a:lnTo>
                      <a:pt x="201" y="34"/>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338" name="Google Shape;83;p15"/>
              <p:cNvSpPr/>
              <p:nvPr/>
            </p:nvSpPr>
            <p:spPr>
              <a:xfrm>
                <a:off x="2544152" y="1966664"/>
                <a:ext cx="1239" cy="36"/>
              </a:xfrm>
              <a:custGeom>
                <a:avLst/>
                <a:gdLst/>
                <a:ahLst/>
                <a:cxnLst/>
                <a:rect l="l" t="t" r="r" b="b"/>
                <a:pathLst>
                  <a:path w="34" h="1" extrusionOk="0">
                    <a:moveTo>
                      <a:pt x="34" y="0"/>
                    </a:moveTo>
                    <a:lnTo>
                      <a:pt x="34" y="0"/>
                    </a:lnTo>
                    <a:lnTo>
                      <a:pt x="0" y="0"/>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39" name="Google Shape;84;p15"/>
              <p:cNvSpPr/>
              <p:nvPr/>
            </p:nvSpPr>
            <p:spPr>
              <a:xfrm>
                <a:off x="2797014" y="1511964"/>
                <a:ext cx="6123" cy="11006"/>
              </a:xfrm>
              <a:custGeom>
                <a:avLst/>
                <a:gdLst/>
                <a:ahLst/>
                <a:cxnLst/>
                <a:rect l="l" t="t" r="r" b="b"/>
                <a:pathLst>
                  <a:path w="168" h="302" extrusionOk="0">
                    <a:moveTo>
                      <a:pt x="1" y="1"/>
                    </a:moveTo>
                    <a:lnTo>
                      <a:pt x="67" y="168"/>
                    </a:lnTo>
                    <a:cubicBezTo>
                      <a:pt x="67" y="168"/>
                      <a:pt x="67" y="201"/>
                      <a:pt x="67" y="201"/>
                    </a:cubicBezTo>
                    <a:lnTo>
                      <a:pt x="67" y="234"/>
                    </a:lnTo>
                    <a:cubicBezTo>
                      <a:pt x="67" y="268"/>
                      <a:pt x="101" y="268"/>
                      <a:pt x="101" y="301"/>
                    </a:cubicBezTo>
                    <a:cubicBezTo>
                      <a:pt x="101" y="284"/>
                      <a:pt x="109" y="276"/>
                      <a:pt x="122" y="276"/>
                    </a:cubicBezTo>
                    <a:cubicBezTo>
                      <a:pt x="134" y="276"/>
                      <a:pt x="151" y="284"/>
                      <a:pt x="167" y="301"/>
                    </a:cubicBezTo>
                    <a:lnTo>
                      <a:pt x="167" y="134"/>
                    </a:lnTo>
                    <a:lnTo>
                      <a:pt x="167" y="68"/>
                    </a:lnTo>
                    <a:lnTo>
                      <a:pt x="101" y="34"/>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340" name="Google Shape;85;p15"/>
              <p:cNvSpPr/>
              <p:nvPr/>
            </p:nvSpPr>
            <p:spPr>
              <a:xfrm>
                <a:off x="2364219" y="1828060"/>
                <a:ext cx="8565" cy="13412"/>
              </a:xfrm>
              <a:custGeom>
                <a:avLst/>
                <a:gdLst/>
                <a:ahLst/>
                <a:cxnLst/>
                <a:rect l="l" t="t" r="r" b="b"/>
                <a:pathLst>
                  <a:path w="235" h="368" extrusionOk="0">
                    <a:moveTo>
                      <a:pt x="67" y="1"/>
                    </a:moveTo>
                    <a:lnTo>
                      <a:pt x="1" y="101"/>
                    </a:lnTo>
                    <a:lnTo>
                      <a:pt x="1" y="134"/>
                    </a:lnTo>
                    <a:lnTo>
                      <a:pt x="101" y="301"/>
                    </a:lnTo>
                    <a:lnTo>
                      <a:pt x="67" y="334"/>
                    </a:lnTo>
                    <a:lnTo>
                      <a:pt x="134" y="334"/>
                    </a:lnTo>
                    <a:lnTo>
                      <a:pt x="234" y="368"/>
                    </a:lnTo>
                    <a:cubicBezTo>
                      <a:pt x="234" y="334"/>
                      <a:pt x="234" y="334"/>
                      <a:pt x="234" y="334"/>
                    </a:cubicBezTo>
                    <a:cubicBezTo>
                      <a:pt x="201" y="334"/>
                      <a:pt x="167" y="334"/>
                      <a:pt x="167" y="301"/>
                    </a:cubicBezTo>
                    <a:lnTo>
                      <a:pt x="167" y="268"/>
                    </a:lnTo>
                    <a:lnTo>
                      <a:pt x="67" y="67"/>
                    </a:lnTo>
                    <a:cubicBezTo>
                      <a:pt x="67" y="34"/>
                      <a:pt x="67" y="34"/>
                      <a:pt x="67" y="1"/>
                    </a:cubicBezTo>
                    <a:close/>
                  </a:path>
                </a:pathLst>
              </a:custGeom>
              <a:grpFill/>
              <a:ln>
                <a:noFill/>
              </a:ln>
            </p:spPr>
            <p:txBody>
              <a:bodyPr spcFirstLastPara="1" wrap="square" lIns="137102" tIns="137102" rIns="137102" bIns="137102" anchor="ctr" anchorCtr="0">
                <a:noAutofit/>
              </a:bodyPr>
              <a:lstStyle/>
              <a:p>
                <a:endParaRPr sz="5399"/>
              </a:p>
            </p:txBody>
          </p:sp>
          <p:sp>
            <p:nvSpPr>
              <p:cNvPr id="341" name="Google Shape;86;p15"/>
              <p:cNvSpPr/>
              <p:nvPr/>
            </p:nvSpPr>
            <p:spPr>
              <a:xfrm>
                <a:off x="2580635" y="2018927"/>
                <a:ext cx="21903" cy="18295"/>
              </a:xfrm>
              <a:custGeom>
                <a:avLst/>
                <a:gdLst/>
                <a:ahLst/>
                <a:cxnLst/>
                <a:rect l="l" t="t" r="r" b="b"/>
                <a:pathLst>
                  <a:path w="601" h="502" extrusionOk="0">
                    <a:moveTo>
                      <a:pt x="234" y="1"/>
                    </a:moveTo>
                    <a:lnTo>
                      <a:pt x="234" y="67"/>
                    </a:lnTo>
                    <a:lnTo>
                      <a:pt x="234" y="101"/>
                    </a:lnTo>
                    <a:cubicBezTo>
                      <a:pt x="234" y="101"/>
                      <a:pt x="234" y="134"/>
                      <a:pt x="234" y="134"/>
                    </a:cubicBezTo>
                    <a:lnTo>
                      <a:pt x="234" y="168"/>
                    </a:lnTo>
                    <a:cubicBezTo>
                      <a:pt x="234" y="201"/>
                      <a:pt x="200" y="234"/>
                      <a:pt x="167" y="234"/>
                    </a:cubicBezTo>
                    <a:lnTo>
                      <a:pt x="0" y="234"/>
                    </a:lnTo>
                    <a:lnTo>
                      <a:pt x="67" y="334"/>
                    </a:lnTo>
                    <a:lnTo>
                      <a:pt x="267" y="401"/>
                    </a:lnTo>
                    <a:lnTo>
                      <a:pt x="300" y="401"/>
                    </a:lnTo>
                    <a:lnTo>
                      <a:pt x="367" y="468"/>
                    </a:lnTo>
                    <a:lnTo>
                      <a:pt x="500" y="501"/>
                    </a:lnTo>
                    <a:cubicBezTo>
                      <a:pt x="500" y="468"/>
                      <a:pt x="500" y="434"/>
                      <a:pt x="534" y="401"/>
                    </a:cubicBezTo>
                    <a:lnTo>
                      <a:pt x="601" y="368"/>
                    </a:lnTo>
                    <a:lnTo>
                      <a:pt x="567" y="368"/>
                    </a:lnTo>
                    <a:lnTo>
                      <a:pt x="367" y="67"/>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342" name="Google Shape;87;p15"/>
              <p:cNvSpPr/>
              <p:nvPr/>
            </p:nvSpPr>
            <p:spPr>
              <a:xfrm>
                <a:off x="2366661" y="1864542"/>
                <a:ext cx="18259" cy="26787"/>
              </a:xfrm>
              <a:custGeom>
                <a:avLst/>
                <a:gdLst/>
                <a:ahLst/>
                <a:cxnLst/>
                <a:rect l="l" t="t" r="r" b="b"/>
                <a:pathLst>
                  <a:path w="501" h="735" extrusionOk="0">
                    <a:moveTo>
                      <a:pt x="67" y="0"/>
                    </a:moveTo>
                    <a:lnTo>
                      <a:pt x="34" y="100"/>
                    </a:lnTo>
                    <a:lnTo>
                      <a:pt x="0" y="167"/>
                    </a:lnTo>
                    <a:lnTo>
                      <a:pt x="0" y="301"/>
                    </a:lnTo>
                    <a:lnTo>
                      <a:pt x="0" y="334"/>
                    </a:lnTo>
                    <a:lnTo>
                      <a:pt x="167" y="601"/>
                    </a:lnTo>
                    <a:cubicBezTo>
                      <a:pt x="167" y="601"/>
                      <a:pt x="167" y="601"/>
                      <a:pt x="167" y="634"/>
                    </a:cubicBezTo>
                    <a:lnTo>
                      <a:pt x="234" y="734"/>
                    </a:lnTo>
                    <a:lnTo>
                      <a:pt x="300" y="734"/>
                    </a:lnTo>
                    <a:lnTo>
                      <a:pt x="401" y="701"/>
                    </a:lnTo>
                    <a:lnTo>
                      <a:pt x="501" y="501"/>
                    </a:lnTo>
                    <a:lnTo>
                      <a:pt x="501" y="467"/>
                    </a:lnTo>
                    <a:lnTo>
                      <a:pt x="434" y="434"/>
                    </a:lnTo>
                    <a:lnTo>
                      <a:pt x="334" y="267"/>
                    </a:lnTo>
                    <a:lnTo>
                      <a:pt x="234" y="201"/>
                    </a:lnTo>
                    <a:cubicBezTo>
                      <a:pt x="200" y="201"/>
                      <a:pt x="200" y="201"/>
                      <a:pt x="167" y="167"/>
                    </a:cubicBezTo>
                    <a:lnTo>
                      <a:pt x="134" y="134"/>
                    </a:lnTo>
                    <a:lnTo>
                      <a:pt x="67" y="0"/>
                    </a:lnTo>
                    <a:close/>
                  </a:path>
                </a:pathLst>
              </a:custGeom>
              <a:grpFill/>
              <a:ln>
                <a:noFill/>
              </a:ln>
            </p:spPr>
            <p:txBody>
              <a:bodyPr spcFirstLastPara="1" wrap="square" lIns="137102" tIns="137102" rIns="137102" bIns="137102" anchor="ctr" anchorCtr="0">
                <a:noAutofit/>
              </a:bodyPr>
              <a:lstStyle/>
              <a:p>
                <a:endParaRPr sz="5399"/>
              </a:p>
            </p:txBody>
          </p:sp>
          <p:sp>
            <p:nvSpPr>
              <p:cNvPr id="343" name="Google Shape;88;p15"/>
              <p:cNvSpPr/>
              <p:nvPr/>
            </p:nvSpPr>
            <p:spPr>
              <a:xfrm>
                <a:off x="2528335" y="2039592"/>
                <a:ext cx="36" cy="36"/>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344" name="Google Shape;89;p15"/>
              <p:cNvSpPr/>
              <p:nvPr/>
            </p:nvSpPr>
            <p:spPr>
              <a:xfrm>
                <a:off x="2534421" y="1995820"/>
                <a:ext cx="38923" cy="34076"/>
              </a:xfrm>
              <a:custGeom>
                <a:avLst/>
                <a:gdLst/>
                <a:ahLst/>
                <a:cxnLst/>
                <a:rect l="l" t="t" r="r" b="b"/>
                <a:pathLst>
                  <a:path w="1068" h="935" extrusionOk="0">
                    <a:moveTo>
                      <a:pt x="434" y="1"/>
                    </a:moveTo>
                    <a:cubicBezTo>
                      <a:pt x="434" y="34"/>
                      <a:pt x="401" y="34"/>
                      <a:pt x="401" y="34"/>
                    </a:cubicBezTo>
                    <a:cubicBezTo>
                      <a:pt x="384" y="51"/>
                      <a:pt x="367" y="59"/>
                      <a:pt x="351" y="59"/>
                    </a:cubicBezTo>
                    <a:cubicBezTo>
                      <a:pt x="334" y="59"/>
                      <a:pt x="317" y="51"/>
                      <a:pt x="301" y="34"/>
                    </a:cubicBezTo>
                    <a:lnTo>
                      <a:pt x="301" y="335"/>
                    </a:lnTo>
                    <a:cubicBezTo>
                      <a:pt x="301" y="368"/>
                      <a:pt x="301" y="368"/>
                      <a:pt x="301" y="368"/>
                    </a:cubicBezTo>
                    <a:lnTo>
                      <a:pt x="267" y="501"/>
                    </a:lnTo>
                    <a:lnTo>
                      <a:pt x="267" y="535"/>
                    </a:lnTo>
                    <a:lnTo>
                      <a:pt x="201" y="601"/>
                    </a:lnTo>
                    <a:lnTo>
                      <a:pt x="34" y="768"/>
                    </a:lnTo>
                    <a:lnTo>
                      <a:pt x="1" y="768"/>
                    </a:lnTo>
                    <a:lnTo>
                      <a:pt x="1" y="802"/>
                    </a:lnTo>
                    <a:lnTo>
                      <a:pt x="34" y="802"/>
                    </a:lnTo>
                    <a:lnTo>
                      <a:pt x="134" y="835"/>
                    </a:lnTo>
                    <a:lnTo>
                      <a:pt x="167" y="835"/>
                    </a:lnTo>
                    <a:lnTo>
                      <a:pt x="234" y="902"/>
                    </a:lnTo>
                    <a:cubicBezTo>
                      <a:pt x="234" y="902"/>
                      <a:pt x="234" y="935"/>
                      <a:pt x="267" y="935"/>
                    </a:cubicBezTo>
                    <a:lnTo>
                      <a:pt x="267" y="902"/>
                    </a:lnTo>
                    <a:lnTo>
                      <a:pt x="367" y="835"/>
                    </a:lnTo>
                    <a:lnTo>
                      <a:pt x="501" y="835"/>
                    </a:lnTo>
                    <a:lnTo>
                      <a:pt x="668" y="735"/>
                    </a:lnTo>
                    <a:lnTo>
                      <a:pt x="1001" y="735"/>
                    </a:lnTo>
                    <a:lnTo>
                      <a:pt x="1068" y="768"/>
                    </a:lnTo>
                    <a:lnTo>
                      <a:pt x="1035" y="735"/>
                    </a:lnTo>
                    <a:lnTo>
                      <a:pt x="968" y="568"/>
                    </a:lnTo>
                    <a:lnTo>
                      <a:pt x="868" y="468"/>
                    </a:lnTo>
                    <a:lnTo>
                      <a:pt x="834" y="468"/>
                    </a:lnTo>
                    <a:cubicBezTo>
                      <a:pt x="823" y="479"/>
                      <a:pt x="812" y="483"/>
                      <a:pt x="801" y="483"/>
                    </a:cubicBezTo>
                    <a:cubicBezTo>
                      <a:pt x="779" y="483"/>
                      <a:pt x="757" y="468"/>
                      <a:pt x="734" y="468"/>
                    </a:cubicBezTo>
                    <a:lnTo>
                      <a:pt x="668" y="368"/>
                    </a:lnTo>
                    <a:cubicBezTo>
                      <a:pt x="634" y="368"/>
                      <a:pt x="634" y="335"/>
                      <a:pt x="634" y="301"/>
                    </a:cubicBezTo>
                    <a:lnTo>
                      <a:pt x="634" y="268"/>
                    </a:lnTo>
                    <a:cubicBezTo>
                      <a:pt x="634" y="234"/>
                      <a:pt x="634" y="201"/>
                      <a:pt x="668" y="168"/>
                    </a:cubicBezTo>
                    <a:lnTo>
                      <a:pt x="568" y="68"/>
                    </a:lnTo>
                    <a:lnTo>
                      <a:pt x="434" y="1"/>
                    </a:lnTo>
                    <a:close/>
                  </a:path>
                </a:pathLst>
              </a:custGeom>
              <a:grpFill/>
              <a:ln>
                <a:noFill/>
              </a:ln>
            </p:spPr>
            <p:txBody>
              <a:bodyPr spcFirstLastPara="1" wrap="square" lIns="137102" tIns="137102" rIns="137102" bIns="137102" anchor="ctr" anchorCtr="0">
                <a:noAutofit/>
              </a:bodyPr>
              <a:lstStyle/>
              <a:p>
                <a:endParaRPr sz="5399"/>
              </a:p>
            </p:txBody>
          </p:sp>
          <p:sp>
            <p:nvSpPr>
              <p:cNvPr id="345" name="Google Shape;90;p15"/>
              <p:cNvSpPr/>
              <p:nvPr/>
            </p:nvSpPr>
            <p:spPr>
              <a:xfrm>
                <a:off x="2528335" y="1978800"/>
                <a:ext cx="2478" cy="3717"/>
              </a:xfrm>
              <a:custGeom>
                <a:avLst/>
                <a:gdLst/>
                <a:ahLst/>
                <a:cxnLst/>
                <a:rect l="l" t="t" r="r" b="b"/>
                <a:pathLst>
                  <a:path w="68" h="102" extrusionOk="0">
                    <a:moveTo>
                      <a:pt x="1" y="1"/>
                    </a:moveTo>
                    <a:cubicBezTo>
                      <a:pt x="1" y="1"/>
                      <a:pt x="1" y="34"/>
                      <a:pt x="1" y="34"/>
                    </a:cubicBezTo>
                    <a:lnTo>
                      <a:pt x="67" y="10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346" name="Google Shape;91;p15"/>
              <p:cNvSpPr/>
              <p:nvPr/>
            </p:nvSpPr>
            <p:spPr>
              <a:xfrm>
                <a:off x="2505228" y="2049323"/>
                <a:ext cx="42604" cy="37721"/>
              </a:xfrm>
              <a:custGeom>
                <a:avLst/>
                <a:gdLst/>
                <a:ahLst/>
                <a:cxnLst/>
                <a:rect l="l" t="t" r="r" b="b"/>
                <a:pathLst>
                  <a:path w="1169" h="1035" extrusionOk="0">
                    <a:moveTo>
                      <a:pt x="768" y="1"/>
                    </a:moveTo>
                    <a:lnTo>
                      <a:pt x="601" y="167"/>
                    </a:lnTo>
                    <a:lnTo>
                      <a:pt x="568" y="167"/>
                    </a:lnTo>
                    <a:lnTo>
                      <a:pt x="435" y="234"/>
                    </a:lnTo>
                    <a:cubicBezTo>
                      <a:pt x="418" y="251"/>
                      <a:pt x="401" y="259"/>
                      <a:pt x="385" y="259"/>
                    </a:cubicBezTo>
                    <a:cubicBezTo>
                      <a:pt x="368" y="259"/>
                      <a:pt x="351" y="251"/>
                      <a:pt x="335" y="234"/>
                    </a:cubicBezTo>
                    <a:lnTo>
                      <a:pt x="335" y="301"/>
                    </a:lnTo>
                    <a:cubicBezTo>
                      <a:pt x="335" y="334"/>
                      <a:pt x="301" y="368"/>
                      <a:pt x="234" y="368"/>
                    </a:cubicBezTo>
                    <a:cubicBezTo>
                      <a:pt x="201" y="368"/>
                      <a:pt x="168" y="334"/>
                      <a:pt x="168" y="301"/>
                    </a:cubicBezTo>
                    <a:lnTo>
                      <a:pt x="168" y="201"/>
                    </a:lnTo>
                    <a:lnTo>
                      <a:pt x="101" y="234"/>
                    </a:lnTo>
                    <a:lnTo>
                      <a:pt x="68" y="268"/>
                    </a:lnTo>
                    <a:lnTo>
                      <a:pt x="1" y="434"/>
                    </a:lnTo>
                    <a:lnTo>
                      <a:pt x="168" y="601"/>
                    </a:lnTo>
                    <a:lnTo>
                      <a:pt x="201" y="601"/>
                    </a:lnTo>
                    <a:cubicBezTo>
                      <a:pt x="234" y="601"/>
                      <a:pt x="268" y="634"/>
                      <a:pt x="301" y="668"/>
                    </a:cubicBezTo>
                    <a:lnTo>
                      <a:pt x="335" y="701"/>
                    </a:lnTo>
                    <a:lnTo>
                      <a:pt x="335" y="735"/>
                    </a:lnTo>
                    <a:lnTo>
                      <a:pt x="368" y="901"/>
                    </a:lnTo>
                    <a:lnTo>
                      <a:pt x="401" y="1035"/>
                    </a:lnTo>
                    <a:cubicBezTo>
                      <a:pt x="401" y="1035"/>
                      <a:pt x="401" y="1001"/>
                      <a:pt x="401" y="1001"/>
                    </a:cubicBezTo>
                    <a:lnTo>
                      <a:pt x="501" y="835"/>
                    </a:lnTo>
                    <a:cubicBezTo>
                      <a:pt x="518" y="818"/>
                      <a:pt x="543" y="810"/>
                      <a:pt x="568" y="810"/>
                    </a:cubicBezTo>
                    <a:cubicBezTo>
                      <a:pt x="593" y="810"/>
                      <a:pt x="618" y="818"/>
                      <a:pt x="635" y="835"/>
                    </a:cubicBezTo>
                    <a:lnTo>
                      <a:pt x="735" y="901"/>
                    </a:lnTo>
                    <a:lnTo>
                      <a:pt x="835" y="968"/>
                    </a:lnTo>
                    <a:lnTo>
                      <a:pt x="902" y="968"/>
                    </a:lnTo>
                    <a:lnTo>
                      <a:pt x="902" y="801"/>
                    </a:lnTo>
                    <a:lnTo>
                      <a:pt x="902" y="701"/>
                    </a:lnTo>
                    <a:cubicBezTo>
                      <a:pt x="902" y="701"/>
                      <a:pt x="935" y="668"/>
                      <a:pt x="935" y="668"/>
                    </a:cubicBezTo>
                    <a:lnTo>
                      <a:pt x="1135" y="534"/>
                    </a:lnTo>
                    <a:lnTo>
                      <a:pt x="1168" y="501"/>
                    </a:lnTo>
                    <a:lnTo>
                      <a:pt x="1168" y="401"/>
                    </a:lnTo>
                    <a:lnTo>
                      <a:pt x="968" y="167"/>
                    </a:lnTo>
                    <a:lnTo>
                      <a:pt x="935" y="101"/>
                    </a:lnTo>
                    <a:lnTo>
                      <a:pt x="902" y="101"/>
                    </a:lnTo>
                    <a:lnTo>
                      <a:pt x="835" y="67"/>
                    </a:lnTo>
                    <a:lnTo>
                      <a:pt x="802" y="67"/>
                    </a:lnTo>
                    <a:lnTo>
                      <a:pt x="768" y="1"/>
                    </a:lnTo>
                    <a:close/>
                  </a:path>
                </a:pathLst>
              </a:custGeom>
              <a:grpFill/>
              <a:ln>
                <a:noFill/>
              </a:ln>
            </p:spPr>
            <p:txBody>
              <a:bodyPr spcFirstLastPara="1" wrap="square" lIns="137102" tIns="137102" rIns="137102" bIns="137102" anchor="ctr" anchorCtr="0">
                <a:noAutofit/>
              </a:bodyPr>
              <a:lstStyle/>
              <a:p>
                <a:endParaRPr sz="5399"/>
              </a:p>
            </p:txBody>
          </p:sp>
          <p:sp>
            <p:nvSpPr>
              <p:cNvPr id="347" name="Google Shape;92;p15"/>
              <p:cNvSpPr/>
              <p:nvPr/>
            </p:nvSpPr>
            <p:spPr>
              <a:xfrm>
                <a:off x="2378797" y="1859658"/>
                <a:ext cx="1276" cy="36"/>
              </a:xfrm>
              <a:custGeom>
                <a:avLst/>
                <a:gdLst/>
                <a:ahLst/>
                <a:cxnLst/>
                <a:rect l="l" t="t" r="r" b="b"/>
                <a:pathLst>
                  <a:path w="35" h="1" extrusionOk="0">
                    <a:moveTo>
                      <a:pt x="1" y="1"/>
                    </a:moveTo>
                    <a:lnTo>
                      <a:pt x="34" y="1"/>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348" name="Google Shape;93;p15"/>
              <p:cNvSpPr/>
              <p:nvPr/>
            </p:nvSpPr>
            <p:spPr>
              <a:xfrm>
                <a:off x="2032343" y="2113759"/>
                <a:ext cx="504545" cy="291815"/>
              </a:xfrm>
              <a:custGeom>
                <a:avLst/>
                <a:gdLst/>
                <a:ahLst/>
                <a:cxnLst/>
                <a:rect l="l" t="t" r="r" b="b"/>
                <a:pathLst>
                  <a:path w="13844" h="8007" extrusionOk="0">
                    <a:moveTo>
                      <a:pt x="4228" y="5001"/>
                    </a:moveTo>
                    <a:cubicBezTo>
                      <a:pt x="4221" y="5001"/>
                      <a:pt x="4213" y="5002"/>
                      <a:pt x="4203" y="5004"/>
                    </a:cubicBezTo>
                    <a:lnTo>
                      <a:pt x="4236" y="5004"/>
                    </a:lnTo>
                    <a:cubicBezTo>
                      <a:pt x="4234" y="5003"/>
                      <a:pt x="4232" y="5002"/>
                      <a:pt x="4230" y="5001"/>
                    </a:cubicBezTo>
                    <a:lnTo>
                      <a:pt x="4230" y="5001"/>
                    </a:lnTo>
                    <a:cubicBezTo>
                      <a:pt x="4229" y="5001"/>
                      <a:pt x="4229" y="5001"/>
                      <a:pt x="4228" y="5001"/>
                    </a:cubicBezTo>
                    <a:close/>
                    <a:moveTo>
                      <a:pt x="4199" y="4995"/>
                    </a:moveTo>
                    <a:cubicBezTo>
                      <a:pt x="4209" y="4995"/>
                      <a:pt x="4219" y="4997"/>
                      <a:pt x="4230" y="5001"/>
                    </a:cubicBezTo>
                    <a:lnTo>
                      <a:pt x="4230" y="5001"/>
                    </a:lnTo>
                    <a:cubicBezTo>
                      <a:pt x="4309" y="5003"/>
                      <a:pt x="4201" y="5126"/>
                      <a:pt x="4140" y="5126"/>
                    </a:cubicBezTo>
                    <a:cubicBezTo>
                      <a:pt x="4119" y="5126"/>
                      <a:pt x="4103" y="5111"/>
                      <a:pt x="4103" y="5071"/>
                    </a:cubicBezTo>
                    <a:cubicBezTo>
                      <a:pt x="4103" y="5044"/>
                      <a:pt x="4147" y="4995"/>
                      <a:pt x="4199" y="4995"/>
                    </a:cubicBezTo>
                    <a:close/>
                    <a:moveTo>
                      <a:pt x="3815" y="5000"/>
                    </a:moveTo>
                    <a:cubicBezTo>
                      <a:pt x="3821" y="5000"/>
                      <a:pt x="3828" y="5002"/>
                      <a:pt x="3836" y="5004"/>
                    </a:cubicBezTo>
                    <a:cubicBezTo>
                      <a:pt x="3903" y="5004"/>
                      <a:pt x="3936" y="5038"/>
                      <a:pt x="3936" y="5071"/>
                    </a:cubicBezTo>
                    <a:cubicBezTo>
                      <a:pt x="3936" y="5138"/>
                      <a:pt x="3903" y="5171"/>
                      <a:pt x="3836" y="5171"/>
                    </a:cubicBezTo>
                    <a:cubicBezTo>
                      <a:pt x="3744" y="5171"/>
                      <a:pt x="3737" y="5000"/>
                      <a:pt x="3815" y="5000"/>
                    </a:cubicBezTo>
                    <a:close/>
                    <a:moveTo>
                      <a:pt x="9540" y="1"/>
                    </a:moveTo>
                    <a:lnTo>
                      <a:pt x="8173" y="101"/>
                    </a:lnTo>
                    <a:lnTo>
                      <a:pt x="7605" y="67"/>
                    </a:lnTo>
                    <a:lnTo>
                      <a:pt x="7439" y="67"/>
                    </a:lnTo>
                    <a:lnTo>
                      <a:pt x="7005" y="167"/>
                    </a:lnTo>
                    <a:lnTo>
                      <a:pt x="6872" y="267"/>
                    </a:lnTo>
                    <a:lnTo>
                      <a:pt x="6738" y="468"/>
                    </a:lnTo>
                    <a:lnTo>
                      <a:pt x="6671" y="468"/>
                    </a:lnTo>
                    <a:lnTo>
                      <a:pt x="6571" y="568"/>
                    </a:lnTo>
                    <a:lnTo>
                      <a:pt x="6505" y="634"/>
                    </a:lnTo>
                    <a:lnTo>
                      <a:pt x="6471" y="768"/>
                    </a:lnTo>
                    <a:lnTo>
                      <a:pt x="6471" y="801"/>
                    </a:lnTo>
                    <a:lnTo>
                      <a:pt x="6371" y="901"/>
                    </a:lnTo>
                    <a:lnTo>
                      <a:pt x="6271" y="968"/>
                    </a:lnTo>
                    <a:lnTo>
                      <a:pt x="6271" y="1001"/>
                    </a:lnTo>
                    <a:lnTo>
                      <a:pt x="6171" y="1168"/>
                    </a:lnTo>
                    <a:cubicBezTo>
                      <a:pt x="6171" y="1201"/>
                      <a:pt x="6171" y="1201"/>
                      <a:pt x="6171" y="1201"/>
                    </a:cubicBezTo>
                    <a:lnTo>
                      <a:pt x="6138" y="1302"/>
                    </a:lnTo>
                    <a:cubicBezTo>
                      <a:pt x="6104" y="1302"/>
                      <a:pt x="6104" y="1302"/>
                      <a:pt x="6071" y="1335"/>
                    </a:cubicBezTo>
                    <a:lnTo>
                      <a:pt x="5971" y="1335"/>
                    </a:lnTo>
                    <a:lnTo>
                      <a:pt x="5571" y="1268"/>
                    </a:lnTo>
                    <a:lnTo>
                      <a:pt x="5437" y="1201"/>
                    </a:lnTo>
                    <a:cubicBezTo>
                      <a:pt x="5404" y="1201"/>
                      <a:pt x="5371" y="1168"/>
                      <a:pt x="5371" y="1168"/>
                    </a:cubicBezTo>
                    <a:lnTo>
                      <a:pt x="5337" y="1101"/>
                    </a:lnTo>
                    <a:lnTo>
                      <a:pt x="5270" y="1035"/>
                    </a:lnTo>
                    <a:lnTo>
                      <a:pt x="5170" y="1001"/>
                    </a:lnTo>
                    <a:lnTo>
                      <a:pt x="5137" y="1001"/>
                    </a:lnTo>
                    <a:lnTo>
                      <a:pt x="5137" y="968"/>
                    </a:lnTo>
                    <a:lnTo>
                      <a:pt x="5070" y="868"/>
                    </a:lnTo>
                    <a:lnTo>
                      <a:pt x="4870" y="668"/>
                    </a:lnTo>
                    <a:cubicBezTo>
                      <a:pt x="4870" y="668"/>
                      <a:pt x="4870" y="668"/>
                      <a:pt x="4870" y="634"/>
                    </a:cubicBezTo>
                    <a:lnTo>
                      <a:pt x="4803" y="468"/>
                    </a:lnTo>
                    <a:lnTo>
                      <a:pt x="4770" y="468"/>
                    </a:lnTo>
                    <a:lnTo>
                      <a:pt x="4603" y="434"/>
                    </a:lnTo>
                    <a:lnTo>
                      <a:pt x="4503" y="434"/>
                    </a:lnTo>
                    <a:lnTo>
                      <a:pt x="4303" y="501"/>
                    </a:lnTo>
                    <a:lnTo>
                      <a:pt x="4103" y="534"/>
                    </a:lnTo>
                    <a:lnTo>
                      <a:pt x="3536" y="534"/>
                    </a:lnTo>
                    <a:lnTo>
                      <a:pt x="3402" y="601"/>
                    </a:lnTo>
                    <a:lnTo>
                      <a:pt x="3336" y="668"/>
                    </a:lnTo>
                    <a:lnTo>
                      <a:pt x="3302" y="734"/>
                    </a:lnTo>
                    <a:lnTo>
                      <a:pt x="3236" y="868"/>
                    </a:lnTo>
                    <a:cubicBezTo>
                      <a:pt x="3236" y="901"/>
                      <a:pt x="3202" y="901"/>
                      <a:pt x="3202" y="901"/>
                    </a:cubicBezTo>
                    <a:lnTo>
                      <a:pt x="3069" y="1001"/>
                    </a:lnTo>
                    <a:lnTo>
                      <a:pt x="2835" y="1068"/>
                    </a:lnTo>
                    <a:lnTo>
                      <a:pt x="2702" y="1135"/>
                    </a:lnTo>
                    <a:lnTo>
                      <a:pt x="2702" y="1168"/>
                    </a:lnTo>
                    <a:lnTo>
                      <a:pt x="2702" y="1268"/>
                    </a:lnTo>
                    <a:lnTo>
                      <a:pt x="2702" y="1368"/>
                    </a:lnTo>
                    <a:lnTo>
                      <a:pt x="2702" y="1402"/>
                    </a:lnTo>
                    <a:lnTo>
                      <a:pt x="2769" y="1435"/>
                    </a:lnTo>
                    <a:lnTo>
                      <a:pt x="2835" y="1435"/>
                    </a:lnTo>
                    <a:cubicBezTo>
                      <a:pt x="2902" y="1435"/>
                      <a:pt x="2935" y="1502"/>
                      <a:pt x="2935" y="1535"/>
                    </a:cubicBezTo>
                    <a:cubicBezTo>
                      <a:pt x="2935" y="1535"/>
                      <a:pt x="2935" y="1568"/>
                      <a:pt x="2935" y="1568"/>
                    </a:cubicBezTo>
                    <a:lnTo>
                      <a:pt x="2902" y="1668"/>
                    </a:lnTo>
                    <a:lnTo>
                      <a:pt x="2835" y="1769"/>
                    </a:lnTo>
                    <a:lnTo>
                      <a:pt x="2635" y="1969"/>
                    </a:lnTo>
                    <a:lnTo>
                      <a:pt x="2602" y="2002"/>
                    </a:lnTo>
                    <a:lnTo>
                      <a:pt x="2368" y="2069"/>
                    </a:lnTo>
                    <a:lnTo>
                      <a:pt x="2268" y="2069"/>
                    </a:lnTo>
                    <a:lnTo>
                      <a:pt x="2268" y="2202"/>
                    </a:lnTo>
                    <a:lnTo>
                      <a:pt x="2335" y="2402"/>
                    </a:lnTo>
                    <a:cubicBezTo>
                      <a:pt x="2335" y="2436"/>
                      <a:pt x="2335" y="2436"/>
                      <a:pt x="2335" y="2436"/>
                    </a:cubicBezTo>
                    <a:lnTo>
                      <a:pt x="2335" y="2502"/>
                    </a:lnTo>
                    <a:cubicBezTo>
                      <a:pt x="2335" y="2536"/>
                      <a:pt x="2335" y="2536"/>
                      <a:pt x="2335" y="2536"/>
                    </a:cubicBezTo>
                    <a:lnTo>
                      <a:pt x="2302" y="2602"/>
                    </a:lnTo>
                    <a:lnTo>
                      <a:pt x="2302" y="2669"/>
                    </a:lnTo>
                    <a:lnTo>
                      <a:pt x="2302" y="2703"/>
                    </a:lnTo>
                    <a:lnTo>
                      <a:pt x="2302" y="2803"/>
                    </a:lnTo>
                    <a:lnTo>
                      <a:pt x="2268" y="2936"/>
                    </a:lnTo>
                    <a:cubicBezTo>
                      <a:pt x="2268" y="2969"/>
                      <a:pt x="2268" y="2969"/>
                      <a:pt x="2268" y="2969"/>
                    </a:cubicBezTo>
                    <a:lnTo>
                      <a:pt x="2202" y="3069"/>
                    </a:lnTo>
                    <a:lnTo>
                      <a:pt x="2102" y="3170"/>
                    </a:lnTo>
                    <a:lnTo>
                      <a:pt x="1768" y="3436"/>
                    </a:lnTo>
                    <a:lnTo>
                      <a:pt x="1635" y="3570"/>
                    </a:lnTo>
                    <a:lnTo>
                      <a:pt x="1568" y="3670"/>
                    </a:lnTo>
                    <a:lnTo>
                      <a:pt x="1434" y="3803"/>
                    </a:lnTo>
                    <a:lnTo>
                      <a:pt x="1434" y="3837"/>
                    </a:lnTo>
                    <a:lnTo>
                      <a:pt x="1368" y="3870"/>
                    </a:lnTo>
                    <a:lnTo>
                      <a:pt x="1067" y="3870"/>
                    </a:lnTo>
                    <a:lnTo>
                      <a:pt x="367" y="3970"/>
                    </a:lnTo>
                    <a:lnTo>
                      <a:pt x="200" y="3970"/>
                    </a:lnTo>
                    <a:lnTo>
                      <a:pt x="100" y="3903"/>
                    </a:lnTo>
                    <a:lnTo>
                      <a:pt x="0" y="3903"/>
                    </a:lnTo>
                    <a:lnTo>
                      <a:pt x="0" y="4204"/>
                    </a:lnTo>
                    <a:lnTo>
                      <a:pt x="33" y="4437"/>
                    </a:lnTo>
                    <a:lnTo>
                      <a:pt x="100" y="4637"/>
                    </a:lnTo>
                    <a:lnTo>
                      <a:pt x="200" y="4871"/>
                    </a:lnTo>
                    <a:lnTo>
                      <a:pt x="300" y="5038"/>
                    </a:lnTo>
                    <a:lnTo>
                      <a:pt x="434" y="5104"/>
                    </a:lnTo>
                    <a:cubicBezTo>
                      <a:pt x="434" y="5104"/>
                      <a:pt x="467" y="5138"/>
                      <a:pt x="467" y="5138"/>
                    </a:cubicBezTo>
                    <a:lnTo>
                      <a:pt x="500" y="5204"/>
                    </a:lnTo>
                    <a:lnTo>
                      <a:pt x="567" y="5304"/>
                    </a:lnTo>
                    <a:lnTo>
                      <a:pt x="734" y="5705"/>
                    </a:lnTo>
                    <a:lnTo>
                      <a:pt x="867" y="6072"/>
                    </a:lnTo>
                    <a:lnTo>
                      <a:pt x="1101" y="5905"/>
                    </a:lnTo>
                    <a:cubicBezTo>
                      <a:pt x="1101" y="5871"/>
                      <a:pt x="1101" y="5871"/>
                      <a:pt x="1134" y="5871"/>
                    </a:cubicBezTo>
                    <a:lnTo>
                      <a:pt x="1201" y="5871"/>
                    </a:lnTo>
                    <a:cubicBezTo>
                      <a:pt x="1234" y="5871"/>
                      <a:pt x="1234" y="5905"/>
                      <a:pt x="1268" y="5905"/>
                    </a:cubicBezTo>
                    <a:lnTo>
                      <a:pt x="1434" y="6105"/>
                    </a:lnTo>
                    <a:lnTo>
                      <a:pt x="1568" y="6138"/>
                    </a:lnTo>
                    <a:cubicBezTo>
                      <a:pt x="1568" y="6138"/>
                      <a:pt x="1568" y="6172"/>
                      <a:pt x="1601" y="6172"/>
                    </a:cubicBezTo>
                    <a:lnTo>
                      <a:pt x="1601" y="6205"/>
                    </a:lnTo>
                    <a:lnTo>
                      <a:pt x="1601" y="6238"/>
                    </a:lnTo>
                    <a:lnTo>
                      <a:pt x="1601" y="6305"/>
                    </a:lnTo>
                    <a:lnTo>
                      <a:pt x="1668" y="6405"/>
                    </a:lnTo>
                    <a:lnTo>
                      <a:pt x="1668" y="6439"/>
                    </a:lnTo>
                    <a:lnTo>
                      <a:pt x="1768" y="6805"/>
                    </a:lnTo>
                    <a:lnTo>
                      <a:pt x="1768" y="6872"/>
                    </a:lnTo>
                    <a:lnTo>
                      <a:pt x="1801" y="6872"/>
                    </a:lnTo>
                    <a:lnTo>
                      <a:pt x="1935" y="6906"/>
                    </a:lnTo>
                    <a:lnTo>
                      <a:pt x="1968" y="6906"/>
                    </a:lnTo>
                    <a:lnTo>
                      <a:pt x="2068" y="7006"/>
                    </a:lnTo>
                    <a:cubicBezTo>
                      <a:pt x="2068" y="7039"/>
                      <a:pt x="2068" y="7039"/>
                      <a:pt x="2068" y="7072"/>
                    </a:cubicBezTo>
                    <a:lnTo>
                      <a:pt x="2068" y="7139"/>
                    </a:lnTo>
                    <a:lnTo>
                      <a:pt x="2202" y="7272"/>
                    </a:lnTo>
                    <a:lnTo>
                      <a:pt x="2302" y="7406"/>
                    </a:lnTo>
                    <a:lnTo>
                      <a:pt x="2435" y="7539"/>
                    </a:lnTo>
                    <a:lnTo>
                      <a:pt x="2569" y="7639"/>
                    </a:lnTo>
                    <a:lnTo>
                      <a:pt x="2935" y="7806"/>
                    </a:lnTo>
                    <a:lnTo>
                      <a:pt x="2969" y="7840"/>
                    </a:lnTo>
                    <a:lnTo>
                      <a:pt x="3036" y="7940"/>
                    </a:lnTo>
                    <a:lnTo>
                      <a:pt x="3136" y="7906"/>
                    </a:lnTo>
                    <a:lnTo>
                      <a:pt x="3436" y="7906"/>
                    </a:lnTo>
                    <a:lnTo>
                      <a:pt x="3569" y="7940"/>
                    </a:lnTo>
                    <a:lnTo>
                      <a:pt x="3669" y="8006"/>
                    </a:lnTo>
                    <a:lnTo>
                      <a:pt x="3803" y="8006"/>
                    </a:lnTo>
                    <a:lnTo>
                      <a:pt x="3903" y="7906"/>
                    </a:lnTo>
                    <a:lnTo>
                      <a:pt x="3970" y="7873"/>
                    </a:lnTo>
                    <a:lnTo>
                      <a:pt x="4003" y="7873"/>
                    </a:lnTo>
                    <a:lnTo>
                      <a:pt x="4203" y="7840"/>
                    </a:lnTo>
                    <a:lnTo>
                      <a:pt x="4403" y="7706"/>
                    </a:lnTo>
                    <a:lnTo>
                      <a:pt x="4503" y="7539"/>
                    </a:lnTo>
                    <a:cubicBezTo>
                      <a:pt x="4537" y="7506"/>
                      <a:pt x="4570" y="7506"/>
                      <a:pt x="4570" y="7506"/>
                    </a:cubicBezTo>
                    <a:cubicBezTo>
                      <a:pt x="4587" y="7489"/>
                      <a:pt x="4603" y="7481"/>
                      <a:pt x="4620" y="7481"/>
                    </a:cubicBezTo>
                    <a:cubicBezTo>
                      <a:pt x="4637" y="7481"/>
                      <a:pt x="4653" y="7489"/>
                      <a:pt x="4670" y="7506"/>
                    </a:cubicBezTo>
                    <a:lnTo>
                      <a:pt x="4803" y="7606"/>
                    </a:lnTo>
                    <a:lnTo>
                      <a:pt x="4970" y="7639"/>
                    </a:lnTo>
                    <a:lnTo>
                      <a:pt x="5004" y="7639"/>
                    </a:lnTo>
                    <a:lnTo>
                      <a:pt x="5204" y="7773"/>
                    </a:lnTo>
                    <a:lnTo>
                      <a:pt x="5371" y="7840"/>
                    </a:lnTo>
                    <a:lnTo>
                      <a:pt x="5504" y="7840"/>
                    </a:lnTo>
                    <a:lnTo>
                      <a:pt x="5604" y="7806"/>
                    </a:lnTo>
                    <a:lnTo>
                      <a:pt x="5938" y="7773"/>
                    </a:lnTo>
                    <a:lnTo>
                      <a:pt x="5971" y="7673"/>
                    </a:lnTo>
                    <a:cubicBezTo>
                      <a:pt x="5971" y="7639"/>
                      <a:pt x="5971" y="7639"/>
                      <a:pt x="6004" y="7639"/>
                    </a:cubicBezTo>
                    <a:lnTo>
                      <a:pt x="6071" y="7573"/>
                    </a:lnTo>
                    <a:lnTo>
                      <a:pt x="6338" y="7406"/>
                    </a:lnTo>
                    <a:lnTo>
                      <a:pt x="6405" y="7339"/>
                    </a:lnTo>
                    <a:cubicBezTo>
                      <a:pt x="6405" y="7306"/>
                      <a:pt x="6438" y="7306"/>
                      <a:pt x="6471" y="7306"/>
                    </a:cubicBezTo>
                    <a:cubicBezTo>
                      <a:pt x="6471" y="7306"/>
                      <a:pt x="6505" y="7306"/>
                      <a:pt x="6538" y="7339"/>
                    </a:cubicBezTo>
                    <a:lnTo>
                      <a:pt x="6571" y="7306"/>
                    </a:lnTo>
                    <a:lnTo>
                      <a:pt x="6671" y="7206"/>
                    </a:lnTo>
                    <a:lnTo>
                      <a:pt x="6972" y="6772"/>
                    </a:lnTo>
                    <a:lnTo>
                      <a:pt x="6972" y="6739"/>
                    </a:lnTo>
                    <a:lnTo>
                      <a:pt x="6905" y="6705"/>
                    </a:lnTo>
                    <a:lnTo>
                      <a:pt x="6905" y="6672"/>
                    </a:lnTo>
                    <a:lnTo>
                      <a:pt x="6872" y="6572"/>
                    </a:lnTo>
                    <a:cubicBezTo>
                      <a:pt x="6872" y="6539"/>
                      <a:pt x="6872" y="6539"/>
                      <a:pt x="6872" y="6505"/>
                    </a:cubicBezTo>
                    <a:lnTo>
                      <a:pt x="6872" y="6439"/>
                    </a:lnTo>
                    <a:cubicBezTo>
                      <a:pt x="6872" y="6439"/>
                      <a:pt x="6872" y="6439"/>
                      <a:pt x="6872" y="6405"/>
                    </a:cubicBezTo>
                    <a:lnTo>
                      <a:pt x="6938" y="6305"/>
                    </a:lnTo>
                    <a:cubicBezTo>
                      <a:pt x="6962" y="6282"/>
                      <a:pt x="6985" y="6258"/>
                      <a:pt x="7009" y="6258"/>
                    </a:cubicBezTo>
                    <a:cubicBezTo>
                      <a:pt x="7019" y="6258"/>
                      <a:pt x="7029" y="6262"/>
                      <a:pt x="7038" y="6272"/>
                    </a:cubicBezTo>
                    <a:lnTo>
                      <a:pt x="7172" y="6272"/>
                    </a:lnTo>
                    <a:lnTo>
                      <a:pt x="7305" y="6305"/>
                    </a:lnTo>
                    <a:lnTo>
                      <a:pt x="7405" y="6305"/>
                    </a:lnTo>
                    <a:lnTo>
                      <a:pt x="7572" y="6338"/>
                    </a:lnTo>
                    <a:lnTo>
                      <a:pt x="7639" y="6338"/>
                    </a:lnTo>
                    <a:lnTo>
                      <a:pt x="7739" y="6305"/>
                    </a:lnTo>
                    <a:cubicBezTo>
                      <a:pt x="7756" y="6288"/>
                      <a:pt x="7772" y="6280"/>
                      <a:pt x="7785" y="6280"/>
                    </a:cubicBezTo>
                    <a:cubicBezTo>
                      <a:pt x="7797" y="6280"/>
                      <a:pt x="7806" y="6288"/>
                      <a:pt x="7806" y="6305"/>
                    </a:cubicBezTo>
                    <a:lnTo>
                      <a:pt x="8106" y="6405"/>
                    </a:lnTo>
                    <a:lnTo>
                      <a:pt x="8339" y="6338"/>
                    </a:lnTo>
                    <a:lnTo>
                      <a:pt x="8339" y="6305"/>
                    </a:lnTo>
                    <a:lnTo>
                      <a:pt x="8339" y="6205"/>
                    </a:lnTo>
                    <a:lnTo>
                      <a:pt x="8273" y="6138"/>
                    </a:lnTo>
                    <a:lnTo>
                      <a:pt x="8239" y="6105"/>
                    </a:lnTo>
                    <a:cubicBezTo>
                      <a:pt x="8217" y="6105"/>
                      <a:pt x="8209" y="6090"/>
                      <a:pt x="8207" y="6070"/>
                    </a:cubicBezTo>
                    <a:lnTo>
                      <a:pt x="8207" y="6070"/>
                    </a:lnTo>
                    <a:lnTo>
                      <a:pt x="8406" y="5738"/>
                    </a:lnTo>
                    <a:cubicBezTo>
                      <a:pt x="8406" y="5705"/>
                      <a:pt x="8439" y="5705"/>
                      <a:pt x="8473" y="5671"/>
                    </a:cubicBezTo>
                    <a:lnTo>
                      <a:pt x="8640" y="5671"/>
                    </a:lnTo>
                    <a:cubicBezTo>
                      <a:pt x="8640" y="5671"/>
                      <a:pt x="8673" y="5671"/>
                      <a:pt x="8673" y="5705"/>
                    </a:cubicBezTo>
                    <a:lnTo>
                      <a:pt x="8773" y="5771"/>
                    </a:lnTo>
                    <a:cubicBezTo>
                      <a:pt x="8773" y="5805"/>
                      <a:pt x="8773" y="5805"/>
                      <a:pt x="8773" y="5805"/>
                    </a:cubicBezTo>
                    <a:lnTo>
                      <a:pt x="8840" y="5972"/>
                    </a:lnTo>
                    <a:lnTo>
                      <a:pt x="8840" y="6072"/>
                    </a:lnTo>
                    <a:lnTo>
                      <a:pt x="8873" y="6105"/>
                    </a:lnTo>
                    <a:lnTo>
                      <a:pt x="9340" y="6539"/>
                    </a:lnTo>
                    <a:lnTo>
                      <a:pt x="9340" y="6505"/>
                    </a:lnTo>
                    <a:lnTo>
                      <a:pt x="9340" y="6472"/>
                    </a:lnTo>
                    <a:lnTo>
                      <a:pt x="9340" y="6439"/>
                    </a:lnTo>
                    <a:lnTo>
                      <a:pt x="9307" y="6172"/>
                    </a:lnTo>
                    <a:lnTo>
                      <a:pt x="9307" y="6072"/>
                    </a:lnTo>
                    <a:lnTo>
                      <a:pt x="9307" y="6038"/>
                    </a:lnTo>
                    <a:lnTo>
                      <a:pt x="9340" y="5938"/>
                    </a:lnTo>
                    <a:cubicBezTo>
                      <a:pt x="9340" y="5905"/>
                      <a:pt x="9373" y="5905"/>
                      <a:pt x="9407" y="5871"/>
                    </a:cubicBezTo>
                    <a:lnTo>
                      <a:pt x="9473" y="5871"/>
                    </a:lnTo>
                    <a:lnTo>
                      <a:pt x="9707" y="5838"/>
                    </a:lnTo>
                    <a:cubicBezTo>
                      <a:pt x="9707" y="5838"/>
                      <a:pt x="9707" y="5838"/>
                      <a:pt x="9707" y="5805"/>
                    </a:cubicBezTo>
                    <a:lnTo>
                      <a:pt x="9640" y="5671"/>
                    </a:lnTo>
                    <a:lnTo>
                      <a:pt x="9640" y="5538"/>
                    </a:lnTo>
                    <a:lnTo>
                      <a:pt x="9674" y="5038"/>
                    </a:lnTo>
                    <a:lnTo>
                      <a:pt x="9640" y="4971"/>
                    </a:lnTo>
                    <a:cubicBezTo>
                      <a:pt x="9607" y="4937"/>
                      <a:pt x="9640" y="4904"/>
                      <a:pt x="9674" y="4871"/>
                    </a:cubicBezTo>
                    <a:lnTo>
                      <a:pt x="9740" y="4837"/>
                    </a:lnTo>
                    <a:lnTo>
                      <a:pt x="11208" y="4104"/>
                    </a:lnTo>
                    <a:lnTo>
                      <a:pt x="11575" y="4104"/>
                    </a:lnTo>
                    <a:lnTo>
                      <a:pt x="12275" y="4270"/>
                    </a:lnTo>
                    <a:lnTo>
                      <a:pt x="12442" y="4270"/>
                    </a:lnTo>
                    <a:lnTo>
                      <a:pt x="12676" y="4237"/>
                    </a:lnTo>
                    <a:lnTo>
                      <a:pt x="13009" y="4137"/>
                    </a:lnTo>
                    <a:lnTo>
                      <a:pt x="13076" y="4070"/>
                    </a:lnTo>
                    <a:lnTo>
                      <a:pt x="13209" y="3770"/>
                    </a:lnTo>
                    <a:cubicBezTo>
                      <a:pt x="13209" y="3770"/>
                      <a:pt x="13209" y="3737"/>
                      <a:pt x="13243" y="3737"/>
                    </a:cubicBezTo>
                    <a:lnTo>
                      <a:pt x="13410" y="3637"/>
                    </a:lnTo>
                    <a:cubicBezTo>
                      <a:pt x="13410" y="3620"/>
                      <a:pt x="13418" y="3612"/>
                      <a:pt x="13426" y="3612"/>
                    </a:cubicBezTo>
                    <a:cubicBezTo>
                      <a:pt x="13435" y="3612"/>
                      <a:pt x="13443" y="3620"/>
                      <a:pt x="13443" y="3637"/>
                    </a:cubicBezTo>
                    <a:lnTo>
                      <a:pt x="13610" y="3637"/>
                    </a:lnTo>
                    <a:lnTo>
                      <a:pt x="13743" y="3703"/>
                    </a:lnTo>
                    <a:lnTo>
                      <a:pt x="13843" y="3803"/>
                    </a:lnTo>
                    <a:lnTo>
                      <a:pt x="13843" y="3737"/>
                    </a:lnTo>
                    <a:lnTo>
                      <a:pt x="13676" y="3436"/>
                    </a:lnTo>
                    <a:lnTo>
                      <a:pt x="13610" y="3236"/>
                    </a:lnTo>
                    <a:lnTo>
                      <a:pt x="13576" y="3069"/>
                    </a:lnTo>
                    <a:lnTo>
                      <a:pt x="13576" y="2402"/>
                    </a:lnTo>
                    <a:lnTo>
                      <a:pt x="13543" y="2135"/>
                    </a:lnTo>
                    <a:lnTo>
                      <a:pt x="13410" y="2035"/>
                    </a:lnTo>
                    <a:cubicBezTo>
                      <a:pt x="13410" y="2002"/>
                      <a:pt x="13410" y="1969"/>
                      <a:pt x="13410" y="1969"/>
                    </a:cubicBezTo>
                    <a:lnTo>
                      <a:pt x="13343" y="1835"/>
                    </a:lnTo>
                    <a:cubicBezTo>
                      <a:pt x="13343" y="1835"/>
                      <a:pt x="13343" y="1802"/>
                      <a:pt x="13343" y="1802"/>
                    </a:cubicBezTo>
                    <a:lnTo>
                      <a:pt x="13343" y="1635"/>
                    </a:lnTo>
                    <a:lnTo>
                      <a:pt x="13376" y="1402"/>
                    </a:lnTo>
                    <a:lnTo>
                      <a:pt x="13276" y="1068"/>
                    </a:lnTo>
                    <a:lnTo>
                      <a:pt x="13143" y="1068"/>
                    </a:lnTo>
                    <a:lnTo>
                      <a:pt x="12876" y="1135"/>
                    </a:lnTo>
                    <a:lnTo>
                      <a:pt x="12709" y="1235"/>
                    </a:lnTo>
                    <a:lnTo>
                      <a:pt x="12509" y="1235"/>
                    </a:lnTo>
                    <a:lnTo>
                      <a:pt x="12309" y="1101"/>
                    </a:lnTo>
                    <a:lnTo>
                      <a:pt x="12242" y="1101"/>
                    </a:lnTo>
                    <a:lnTo>
                      <a:pt x="12042" y="1068"/>
                    </a:lnTo>
                    <a:lnTo>
                      <a:pt x="11909" y="1068"/>
                    </a:lnTo>
                    <a:lnTo>
                      <a:pt x="11842" y="1001"/>
                    </a:lnTo>
                    <a:lnTo>
                      <a:pt x="11608" y="901"/>
                    </a:lnTo>
                    <a:lnTo>
                      <a:pt x="11442" y="935"/>
                    </a:lnTo>
                    <a:lnTo>
                      <a:pt x="11341" y="968"/>
                    </a:lnTo>
                    <a:lnTo>
                      <a:pt x="11275" y="1035"/>
                    </a:lnTo>
                    <a:lnTo>
                      <a:pt x="11241" y="1068"/>
                    </a:lnTo>
                    <a:lnTo>
                      <a:pt x="11208" y="1235"/>
                    </a:lnTo>
                    <a:cubicBezTo>
                      <a:pt x="11175" y="1268"/>
                      <a:pt x="11175" y="1268"/>
                      <a:pt x="11141" y="1302"/>
                    </a:cubicBezTo>
                    <a:cubicBezTo>
                      <a:pt x="11108" y="1302"/>
                      <a:pt x="11075" y="1302"/>
                      <a:pt x="11041" y="1268"/>
                    </a:cubicBezTo>
                    <a:lnTo>
                      <a:pt x="11008" y="1235"/>
                    </a:lnTo>
                    <a:cubicBezTo>
                      <a:pt x="11008" y="1235"/>
                      <a:pt x="11008" y="1201"/>
                      <a:pt x="11008" y="1201"/>
                    </a:cubicBezTo>
                    <a:lnTo>
                      <a:pt x="10908" y="1001"/>
                    </a:lnTo>
                    <a:lnTo>
                      <a:pt x="10674" y="935"/>
                    </a:lnTo>
                    <a:lnTo>
                      <a:pt x="10641" y="935"/>
                    </a:lnTo>
                    <a:lnTo>
                      <a:pt x="10508" y="801"/>
                    </a:lnTo>
                    <a:lnTo>
                      <a:pt x="10374" y="801"/>
                    </a:lnTo>
                    <a:cubicBezTo>
                      <a:pt x="10341" y="801"/>
                      <a:pt x="10341" y="768"/>
                      <a:pt x="10307" y="768"/>
                    </a:cubicBezTo>
                    <a:lnTo>
                      <a:pt x="10307" y="734"/>
                    </a:lnTo>
                    <a:lnTo>
                      <a:pt x="10307" y="701"/>
                    </a:lnTo>
                    <a:lnTo>
                      <a:pt x="10241" y="668"/>
                    </a:lnTo>
                    <a:cubicBezTo>
                      <a:pt x="10241" y="668"/>
                      <a:pt x="10207" y="634"/>
                      <a:pt x="10207" y="634"/>
                    </a:cubicBezTo>
                    <a:lnTo>
                      <a:pt x="10207" y="601"/>
                    </a:lnTo>
                    <a:lnTo>
                      <a:pt x="10141" y="534"/>
                    </a:lnTo>
                    <a:cubicBezTo>
                      <a:pt x="10107" y="534"/>
                      <a:pt x="10074" y="534"/>
                      <a:pt x="10041" y="501"/>
                    </a:cubicBezTo>
                    <a:lnTo>
                      <a:pt x="10007" y="434"/>
                    </a:lnTo>
                    <a:lnTo>
                      <a:pt x="9974" y="434"/>
                    </a:lnTo>
                    <a:lnTo>
                      <a:pt x="9907" y="267"/>
                    </a:lnTo>
                    <a:lnTo>
                      <a:pt x="9840" y="234"/>
                    </a:lnTo>
                    <a:lnTo>
                      <a:pt x="9807" y="234"/>
                    </a:lnTo>
                    <a:lnTo>
                      <a:pt x="9640" y="301"/>
                    </a:lnTo>
                    <a:cubicBezTo>
                      <a:pt x="9607" y="301"/>
                      <a:pt x="9540" y="267"/>
                      <a:pt x="9540" y="267"/>
                    </a:cubicBezTo>
                    <a:cubicBezTo>
                      <a:pt x="9507" y="234"/>
                      <a:pt x="9507" y="201"/>
                      <a:pt x="9540" y="167"/>
                    </a:cubicBezTo>
                    <a:lnTo>
                      <a:pt x="9540" y="101"/>
                    </a:lnTo>
                    <a:cubicBezTo>
                      <a:pt x="9540" y="101"/>
                      <a:pt x="9540" y="67"/>
                      <a:pt x="9540" y="67"/>
                    </a:cubicBezTo>
                    <a:lnTo>
                      <a:pt x="9607" y="1"/>
                    </a:lnTo>
                    <a:close/>
                  </a:path>
                </a:pathLst>
              </a:custGeom>
              <a:grpFill/>
              <a:ln>
                <a:noFill/>
              </a:ln>
            </p:spPr>
            <p:txBody>
              <a:bodyPr spcFirstLastPara="1" wrap="square" lIns="137102" tIns="137102" rIns="137102" bIns="137102" anchor="ctr" anchorCtr="0">
                <a:noAutofit/>
              </a:bodyPr>
              <a:lstStyle/>
              <a:p>
                <a:endParaRPr sz="5399"/>
              </a:p>
            </p:txBody>
          </p:sp>
          <p:sp>
            <p:nvSpPr>
              <p:cNvPr id="349" name="Google Shape;94;p15"/>
              <p:cNvSpPr/>
              <p:nvPr/>
            </p:nvSpPr>
            <p:spPr>
              <a:xfrm>
                <a:off x="1611685" y="2039592"/>
                <a:ext cx="20701" cy="37721"/>
              </a:xfrm>
              <a:custGeom>
                <a:avLst/>
                <a:gdLst/>
                <a:ahLst/>
                <a:cxnLst/>
                <a:rect l="l" t="t" r="r" b="b"/>
                <a:pathLst>
                  <a:path w="568" h="1035" extrusionOk="0">
                    <a:moveTo>
                      <a:pt x="367" y="1"/>
                    </a:moveTo>
                    <a:cubicBezTo>
                      <a:pt x="367" y="34"/>
                      <a:pt x="367" y="34"/>
                      <a:pt x="334" y="68"/>
                    </a:cubicBezTo>
                    <a:lnTo>
                      <a:pt x="301" y="68"/>
                    </a:lnTo>
                    <a:lnTo>
                      <a:pt x="234" y="101"/>
                    </a:lnTo>
                    <a:lnTo>
                      <a:pt x="201" y="134"/>
                    </a:lnTo>
                    <a:lnTo>
                      <a:pt x="134" y="268"/>
                    </a:lnTo>
                    <a:lnTo>
                      <a:pt x="134" y="334"/>
                    </a:lnTo>
                    <a:lnTo>
                      <a:pt x="134" y="568"/>
                    </a:lnTo>
                    <a:cubicBezTo>
                      <a:pt x="134" y="568"/>
                      <a:pt x="134" y="568"/>
                      <a:pt x="134" y="601"/>
                    </a:cubicBezTo>
                    <a:lnTo>
                      <a:pt x="0" y="901"/>
                    </a:lnTo>
                    <a:lnTo>
                      <a:pt x="0" y="935"/>
                    </a:lnTo>
                    <a:lnTo>
                      <a:pt x="167" y="1035"/>
                    </a:lnTo>
                    <a:lnTo>
                      <a:pt x="201" y="968"/>
                    </a:lnTo>
                    <a:cubicBezTo>
                      <a:pt x="201" y="968"/>
                      <a:pt x="201" y="935"/>
                      <a:pt x="201" y="935"/>
                    </a:cubicBezTo>
                    <a:lnTo>
                      <a:pt x="234" y="901"/>
                    </a:lnTo>
                    <a:cubicBezTo>
                      <a:pt x="234" y="868"/>
                      <a:pt x="234" y="868"/>
                      <a:pt x="267" y="868"/>
                    </a:cubicBezTo>
                    <a:lnTo>
                      <a:pt x="334" y="835"/>
                    </a:lnTo>
                    <a:cubicBezTo>
                      <a:pt x="351" y="818"/>
                      <a:pt x="367" y="810"/>
                      <a:pt x="380" y="810"/>
                    </a:cubicBezTo>
                    <a:cubicBezTo>
                      <a:pt x="392" y="810"/>
                      <a:pt x="401" y="818"/>
                      <a:pt x="401" y="835"/>
                    </a:cubicBezTo>
                    <a:lnTo>
                      <a:pt x="434" y="835"/>
                    </a:lnTo>
                    <a:lnTo>
                      <a:pt x="434" y="801"/>
                    </a:lnTo>
                    <a:lnTo>
                      <a:pt x="501" y="701"/>
                    </a:lnTo>
                    <a:lnTo>
                      <a:pt x="501" y="668"/>
                    </a:lnTo>
                    <a:lnTo>
                      <a:pt x="501" y="635"/>
                    </a:lnTo>
                    <a:lnTo>
                      <a:pt x="534" y="501"/>
                    </a:lnTo>
                    <a:lnTo>
                      <a:pt x="568" y="468"/>
                    </a:lnTo>
                    <a:lnTo>
                      <a:pt x="534" y="401"/>
                    </a:lnTo>
                    <a:cubicBezTo>
                      <a:pt x="501" y="368"/>
                      <a:pt x="501" y="368"/>
                      <a:pt x="534" y="334"/>
                    </a:cubicBezTo>
                    <a:lnTo>
                      <a:pt x="534" y="268"/>
                    </a:lnTo>
                    <a:lnTo>
                      <a:pt x="467" y="168"/>
                    </a:lnTo>
                    <a:lnTo>
                      <a:pt x="367" y="1"/>
                    </a:lnTo>
                    <a:close/>
                  </a:path>
                </a:pathLst>
              </a:custGeom>
              <a:grpFill/>
              <a:ln>
                <a:noFill/>
              </a:ln>
            </p:spPr>
            <p:txBody>
              <a:bodyPr spcFirstLastPara="1" wrap="square" lIns="137102" tIns="137102" rIns="137102" bIns="137102" anchor="ctr" anchorCtr="0">
                <a:noAutofit/>
              </a:bodyPr>
              <a:lstStyle/>
              <a:p>
                <a:endParaRPr sz="5399"/>
              </a:p>
            </p:txBody>
          </p:sp>
          <p:sp>
            <p:nvSpPr>
              <p:cNvPr id="350" name="Google Shape;95;p15"/>
              <p:cNvSpPr/>
              <p:nvPr/>
            </p:nvSpPr>
            <p:spPr>
              <a:xfrm>
                <a:off x="1436635" y="1773354"/>
                <a:ext cx="108205" cy="136195"/>
              </a:xfrm>
              <a:custGeom>
                <a:avLst/>
                <a:gdLst/>
                <a:ahLst/>
                <a:cxnLst/>
                <a:rect l="l" t="t" r="r" b="b"/>
                <a:pathLst>
                  <a:path w="2969" h="3737" extrusionOk="0">
                    <a:moveTo>
                      <a:pt x="801" y="1"/>
                    </a:moveTo>
                    <a:cubicBezTo>
                      <a:pt x="801" y="34"/>
                      <a:pt x="801" y="34"/>
                      <a:pt x="801" y="34"/>
                    </a:cubicBezTo>
                    <a:lnTo>
                      <a:pt x="801" y="101"/>
                    </a:lnTo>
                    <a:lnTo>
                      <a:pt x="801" y="134"/>
                    </a:lnTo>
                    <a:lnTo>
                      <a:pt x="767" y="167"/>
                    </a:lnTo>
                    <a:lnTo>
                      <a:pt x="600" y="334"/>
                    </a:lnTo>
                    <a:lnTo>
                      <a:pt x="467" y="401"/>
                    </a:lnTo>
                    <a:lnTo>
                      <a:pt x="434" y="401"/>
                    </a:lnTo>
                    <a:lnTo>
                      <a:pt x="367" y="434"/>
                    </a:lnTo>
                    <a:lnTo>
                      <a:pt x="133" y="434"/>
                    </a:lnTo>
                    <a:cubicBezTo>
                      <a:pt x="100" y="434"/>
                      <a:pt x="67" y="468"/>
                      <a:pt x="33" y="468"/>
                    </a:cubicBezTo>
                    <a:lnTo>
                      <a:pt x="0" y="468"/>
                    </a:lnTo>
                    <a:lnTo>
                      <a:pt x="133" y="568"/>
                    </a:lnTo>
                    <a:lnTo>
                      <a:pt x="167" y="634"/>
                    </a:lnTo>
                    <a:lnTo>
                      <a:pt x="234" y="768"/>
                    </a:lnTo>
                    <a:lnTo>
                      <a:pt x="334" y="801"/>
                    </a:lnTo>
                    <a:lnTo>
                      <a:pt x="434" y="868"/>
                    </a:lnTo>
                    <a:cubicBezTo>
                      <a:pt x="467" y="901"/>
                      <a:pt x="467" y="901"/>
                      <a:pt x="467" y="935"/>
                    </a:cubicBezTo>
                    <a:lnTo>
                      <a:pt x="467" y="1001"/>
                    </a:lnTo>
                    <a:lnTo>
                      <a:pt x="500" y="1068"/>
                    </a:lnTo>
                    <a:lnTo>
                      <a:pt x="534" y="1135"/>
                    </a:lnTo>
                    <a:lnTo>
                      <a:pt x="634" y="1235"/>
                    </a:lnTo>
                    <a:cubicBezTo>
                      <a:pt x="634" y="1235"/>
                      <a:pt x="634" y="1268"/>
                      <a:pt x="634" y="1268"/>
                    </a:cubicBezTo>
                    <a:lnTo>
                      <a:pt x="701" y="1402"/>
                    </a:lnTo>
                    <a:lnTo>
                      <a:pt x="901" y="1735"/>
                    </a:lnTo>
                    <a:lnTo>
                      <a:pt x="1001" y="1902"/>
                    </a:lnTo>
                    <a:cubicBezTo>
                      <a:pt x="1001" y="1935"/>
                      <a:pt x="1001" y="1935"/>
                      <a:pt x="1001" y="1969"/>
                    </a:cubicBezTo>
                    <a:lnTo>
                      <a:pt x="1001" y="2169"/>
                    </a:lnTo>
                    <a:lnTo>
                      <a:pt x="1301" y="2169"/>
                    </a:lnTo>
                    <a:cubicBezTo>
                      <a:pt x="1301" y="2169"/>
                      <a:pt x="1334" y="2202"/>
                      <a:pt x="1334" y="2202"/>
                    </a:cubicBezTo>
                    <a:lnTo>
                      <a:pt x="1401" y="2236"/>
                    </a:lnTo>
                    <a:cubicBezTo>
                      <a:pt x="1401" y="2269"/>
                      <a:pt x="1401" y="2302"/>
                      <a:pt x="1401" y="2336"/>
                    </a:cubicBezTo>
                    <a:lnTo>
                      <a:pt x="1701" y="2536"/>
                    </a:lnTo>
                    <a:lnTo>
                      <a:pt x="1901" y="2703"/>
                    </a:lnTo>
                    <a:cubicBezTo>
                      <a:pt x="1901" y="2703"/>
                      <a:pt x="1901" y="2703"/>
                      <a:pt x="1935" y="2736"/>
                    </a:cubicBezTo>
                    <a:lnTo>
                      <a:pt x="2001" y="2969"/>
                    </a:lnTo>
                    <a:lnTo>
                      <a:pt x="2035" y="3069"/>
                    </a:lnTo>
                    <a:lnTo>
                      <a:pt x="2068" y="3103"/>
                    </a:lnTo>
                    <a:cubicBezTo>
                      <a:pt x="2068" y="3103"/>
                      <a:pt x="2102" y="3103"/>
                      <a:pt x="2102" y="3136"/>
                    </a:cubicBezTo>
                    <a:lnTo>
                      <a:pt x="2102" y="3170"/>
                    </a:lnTo>
                    <a:cubicBezTo>
                      <a:pt x="2102" y="3203"/>
                      <a:pt x="2102" y="3203"/>
                      <a:pt x="2102" y="3236"/>
                    </a:cubicBezTo>
                    <a:lnTo>
                      <a:pt x="2102" y="3336"/>
                    </a:lnTo>
                    <a:lnTo>
                      <a:pt x="2135" y="3403"/>
                    </a:lnTo>
                    <a:lnTo>
                      <a:pt x="2168" y="3436"/>
                    </a:lnTo>
                    <a:lnTo>
                      <a:pt x="2168" y="3470"/>
                    </a:lnTo>
                    <a:lnTo>
                      <a:pt x="2202" y="3536"/>
                    </a:lnTo>
                    <a:cubicBezTo>
                      <a:pt x="2235" y="3570"/>
                      <a:pt x="2235" y="3603"/>
                      <a:pt x="2202" y="3637"/>
                    </a:cubicBezTo>
                    <a:lnTo>
                      <a:pt x="2202" y="3670"/>
                    </a:lnTo>
                    <a:cubicBezTo>
                      <a:pt x="2218" y="3653"/>
                      <a:pt x="2235" y="3645"/>
                      <a:pt x="2252" y="3645"/>
                    </a:cubicBezTo>
                    <a:cubicBezTo>
                      <a:pt x="2268" y="3645"/>
                      <a:pt x="2285" y="3653"/>
                      <a:pt x="2302" y="3670"/>
                    </a:cubicBezTo>
                    <a:lnTo>
                      <a:pt x="2368" y="3703"/>
                    </a:lnTo>
                    <a:cubicBezTo>
                      <a:pt x="2368" y="3670"/>
                      <a:pt x="2402" y="3670"/>
                      <a:pt x="2435" y="3670"/>
                    </a:cubicBezTo>
                    <a:lnTo>
                      <a:pt x="2502" y="3670"/>
                    </a:lnTo>
                    <a:lnTo>
                      <a:pt x="2569" y="3737"/>
                    </a:lnTo>
                    <a:lnTo>
                      <a:pt x="2735" y="3536"/>
                    </a:lnTo>
                    <a:lnTo>
                      <a:pt x="2769" y="3470"/>
                    </a:lnTo>
                    <a:lnTo>
                      <a:pt x="2802" y="2936"/>
                    </a:lnTo>
                    <a:cubicBezTo>
                      <a:pt x="2802" y="2903"/>
                      <a:pt x="2802" y="2903"/>
                      <a:pt x="2802" y="2903"/>
                    </a:cubicBezTo>
                    <a:lnTo>
                      <a:pt x="2835" y="2769"/>
                    </a:lnTo>
                    <a:lnTo>
                      <a:pt x="2835" y="2536"/>
                    </a:lnTo>
                    <a:lnTo>
                      <a:pt x="2835" y="2402"/>
                    </a:lnTo>
                    <a:cubicBezTo>
                      <a:pt x="2835" y="2369"/>
                      <a:pt x="2835" y="2369"/>
                      <a:pt x="2835" y="2336"/>
                    </a:cubicBezTo>
                    <a:lnTo>
                      <a:pt x="2935" y="2169"/>
                    </a:lnTo>
                    <a:lnTo>
                      <a:pt x="2969" y="2035"/>
                    </a:lnTo>
                    <a:lnTo>
                      <a:pt x="2869" y="1835"/>
                    </a:lnTo>
                    <a:lnTo>
                      <a:pt x="2869" y="1802"/>
                    </a:lnTo>
                    <a:lnTo>
                      <a:pt x="2669" y="1802"/>
                    </a:lnTo>
                    <a:cubicBezTo>
                      <a:pt x="2635" y="1802"/>
                      <a:pt x="2602" y="1769"/>
                      <a:pt x="2602" y="1735"/>
                    </a:cubicBezTo>
                    <a:lnTo>
                      <a:pt x="2569" y="1635"/>
                    </a:lnTo>
                    <a:lnTo>
                      <a:pt x="2468" y="1502"/>
                    </a:lnTo>
                    <a:lnTo>
                      <a:pt x="2435" y="1468"/>
                    </a:lnTo>
                    <a:lnTo>
                      <a:pt x="2368" y="1435"/>
                    </a:lnTo>
                    <a:lnTo>
                      <a:pt x="2335" y="1402"/>
                    </a:lnTo>
                    <a:lnTo>
                      <a:pt x="2135" y="1368"/>
                    </a:lnTo>
                    <a:lnTo>
                      <a:pt x="2102" y="1368"/>
                    </a:lnTo>
                    <a:lnTo>
                      <a:pt x="2035" y="1302"/>
                    </a:lnTo>
                    <a:lnTo>
                      <a:pt x="1701" y="935"/>
                    </a:lnTo>
                    <a:cubicBezTo>
                      <a:pt x="1701" y="901"/>
                      <a:pt x="1701" y="901"/>
                      <a:pt x="1701" y="868"/>
                    </a:cubicBezTo>
                    <a:lnTo>
                      <a:pt x="1668" y="734"/>
                    </a:lnTo>
                    <a:lnTo>
                      <a:pt x="1635" y="668"/>
                    </a:lnTo>
                    <a:lnTo>
                      <a:pt x="1401" y="434"/>
                    </a:lnTo>
                    <a:cubicBezTo>
                      <a:pt x="1368" y="434"/>
                      <a:pt x="1368" y="401"/>
                      <a:pt x="1368" y="368"/>
                    </a:cubicBezTo>
                    <a:lnTo>
                      <a:pt x="1368" y="301"/>
                    </a:lnTo>
                    <a:lnTo>
                      <a:pt x="1234" y="201"/>
                    </a:lnTo>
                    <a:cubicBezTo>
                      <a:pt x="1234" y="201"/>
                      <a:pt x="1234" y="167"/>
                      <a:pt x="1234" y="167"/>
                    </a:cubicBezTo>
                    <a:lnTo>
                      <a:pt x="1234" y="134"/>
                    </a:lnTo>
                    <a:lnTo>
                      <a:pt x="1067" y="134"/>
                    </a:lnTo>
                    <a:cubicBezTo>
                      <a:pt x="1034" y="134"/>
                      <a:pt x="1034" y="101"/>
                      <a:pt x="1034" y="67"/>
                    </a:cubicBezTo>
                    <a:lnTo>
                      <a:pt x="1034" y="34"/>
                    </a:lnTo>
                    <a:lnTo>
                      <a:pt x="901" y="34"/>
                    </a:lnTo>
                    <a:lnTo>
                      <a:pt x="834" y="1"/>
                    </a:lnTo>
                    <a:close/>
                  </a:path>
                </a:pathLst>
              </a:custGeom>
              <a:grpFill/>
              <a:ln>
                <a:noFill/>
              </a:ln>
            </p:spPr>
            <p:txBody>
              <a:bodyPr spcFirstLastPara="1" wrap="square" lIns="137102" tIns="137102" rIns="137102" bIns="137102" anchor="ctr" anchorCtr="0">
                <a:noAutofit/>
              </a:bodyPr>
              <a:lstStyle/>
              <a:p>
                <a:endParaRPr sz="5399"/>
              </a:p>
            </p:txBody>
          </p:sp>
          <p:sp>
            <p:nvSpPr>
              <p:cNvPr id="351" name="Google Shape;96;p15"/>
              <p:cNvSpPr/>
              <p:nvPr/>
            </p:nvSpPr>
            <p:spPr>
              <a:xfrm>
                <a:off x="1428107" y="1783085"/>
                <a:ext cx="1239" cy="1239"/>
              </a:xfrm>
              <a:custGeom>
                <a:avLst/>
                <a:gdLst/>
                <a:ahLst/>
                <a:cxnLst/>
                <a:rect l="l" t="t" r="r" b="b"/>
                <a:pathLst>
                  <a:path w="34" h="34" extrusionOk="0">
                    <a:moveTo>
                      <a:pt x="1" y="0"/>
                    </a:moveTo>
                    <a:lnTo>
                      <a:pt x="34" y="34"/>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352" name="Google Shape;97;p15"/>
              <p:cNvSpPr/>
              <p:nvPr/>
            </p:nvSpPr>
            <p:spPr>
              <a:xfrm>
                <a:off x="1627502" y="1740517"/>
                <a:ext cx="3681" cy="3717"/>
              </a:xfrm>
              <a:custGeom>
                <a:avLst/>
                <a:gdLst/>
                <a:ahLst/>
                <a:cxnLst/>
                <a:rect l="l" t="t" r="r" b="b"/>
                <a:pathLst>
                  <a:path w="101" h="102" extrusionOk="0">
                    <a:moveTo>
                      <a:pt x="0" y="1"/>
                    </a:moveTo>
                    <a:lnTo>
                      <a:pt x="0" y="68"/>
                    </a:lnTo>
                    <a:lnTo>
                      <a:pt x="33" y="68"/>
                    </a:lnTo>
                    <a:lnTo>
                      <a:pt x="100" y="101"/>
                    </a:lnTo>
                    <a:lnTo>
                      <a:pt x="100" y="101"/>
                    </a:lnTo>
                    <a:lnTo>
                      <a:pt x="67" y="68"/>
                    </a:lnTo>
                    <a:lnTo>
                      <a:pt x="33" y="1"/>
                    </a:lnTo>
                    <a:close/>
                  </a:path>
                </a:pathLst>
              </a:custGeom>
              <a:grpFill/>
              <a:ln>
                <a:noFill/>
              </a:ln>
            </p:spPr>
            <p:txBody>
              <a:bodyPr spcFirstLastPara="1" wrap="square" lIns="137102" tIns="137102" rIns="137102" bIns="137102" anchor="ctr" anchorCtr="0">
                <a:noAutofit/>
              </a:bodyPr>
              <a:lstStyle/>
              <a:p>
                <a:endParaRPr sz="5399"/>
              </a:p>
            </p:txBody>
          </p:sp>
          <p:sp>
            <p:nvSpPr>
              <p:cNvPr id="353" name="Google Shape;98;p15"/>
              <p:cNvSpPr/>
              <p:nvPr/>
            </p:nvSpPr>
            <p:spPr>
              <a:xfrm>
                <a:off x="1642080" y="1971511"/>
                <a:ext cx="41365" cy="8565"/>
              </a:xfrm>
              <a:custGeom>
                <a:avLst/>
                <a:gdLst/>
                <a:ahLst/>
                <a:cxnLst/>
                <a:rect l="l" t="t" r="r" b="b"/>
                <a:pathLst>
                  <a:path w="1135" h="235" extrusionOk="0">
                    <a:moveTo>
                      <a:pt x="167" y="1"/>
                    </a:moveTo>
                    <a:lnTo>
                      <a:pt x="34" y="68"/>
                    </a:lnTo>
                    <a:lnTo>
                      <a:pt x="0" y="68"/>
                    </a:lnTo>
                    <a:lnTo>
                      <a:pt x="0" y="134"/>
                    </a:lnTo>
                    <a:lnTo>
                      <a:pt x="267" y="134"/>
                    </a:lnTo>
                    <a:lnTo>
                      <a:pt x="534" y="234"/>
                    </a:lnTo>
                    <a:lnTo>
                      <a:pt x="668" y="234"/>
                    </a:lnTo>
                    <a:lnTo>
                      <a:pt x="801" y="168"/>
                    </a:lnTo>
                    <a:lnTo>
                      <a:pt x="1135" y="168"/>
                    </a:lnTo>
                    <a:lnTo>
                      <a:pt x="1068" y="101"/>
                    </a:lnTo>
                    <a:lnTo>
                      <a:pt x="1001" y="34"/>
                    </a:lnTo>
                    <a:lnTo>
                      <a:pt x="768" y="34"/>
                    </a:lnTo>
                    <a:lnTo>
                      <a:pt x="668" y="1"/>
                    </a:lnTo>
                    <a:close/>
                  </a:path>
                </a:pathLst>
              </a:custGeom>
              <a:grpFill/>
              <a:ln>
                <a:noFill/>
              </a:ln>
            </p:spPr>
            <p:txBody>
              <a:bodyPr spcFirstLastPara="1" wrap="square" lIns="137102" tIns="137102" rIns="137102" bIns="137102" anchor="ctr" anchorCtr="0">
                <a:noAutofit/>
              </a:bodyPr>
              <a:lstStyle/>
              <a:p>
                <a:endParaRPr sz="5399"/>
              </a:p>
            </p:txBody>
          </p:sp>
          <p:sp>
            <p:nvSpPr>
              <p:cNvPr id="354" name="Google Shape;99;p15"/>
              <p:cNvSpPr/>
              <p:nvPr/>
            </p:nvSpPr>
            <p:spPr>
              <a:xfrm>
                <a:off x="1642080" y="1745400"/>
                <a:ext cx="1239" cy="1239"/>
              </a:xfrm>
              <a:custGeom>
                <a:avLst/>
                <a:gdLst/>
                <a:ahLst/>
                <a:cxnLst/>
                <a:rect l="l" t="t" r="r" b="b"/>
                <a:pathLst>
                  <a:path w="34" h="34" extrusionOk="0">
                    <a:moveTo>
                      <a:pt x="0" y="0"/>
                    </a:moveTo>
                    <a:lnTo>
                      <a:pt x="0" y="34"/>
                    </a:lnTo>
                    <a:lnTo>
                      <a:pt x="34" y="34"/>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355" name="Google Shape;100;p15"/>
              <p:cNvSpPr/>
              <p:nvPr/>
            </p:nvSpPr>
            <p:spPr>
              <a:xfrm>
                <a:off x="1611685" y="1997059"/>
                <a:ext cx="26787" cy="41365"/>
              </a:xfrm>
              <a:custGeom>
                <a:avLst/>
                <a:gdLst/>
                <a:ahLst/>
                <a:cxnLst/>
                <a:rect l="l" t="t" r="r" b="b"/>
                <a:pathLst>
                  <a:path w="735" h="1135" extrusionOk="0">
                    <a:moveTo>
                      <a:pt x="0" y="0"/>
                    </a:moveTo>
                    <a:lnTo>
                      <a:pt x="34" y="34"/>
                    </a:lnTo>
                    <a:lnTo>
                      <a:pt x="134" y="167"/>
                    </a:lnTo>
                    <a:lnTo>
                      <a:pt x="234" y="434"/>
                    </a:lnTo>
                    <a:lnTo>
                      <a:pt x="301" y="534"/>
                    </a:lnTo>
                    <a:lnTo>
                      <a:pt x="734" y="1134"/>
                    </a:lnTo>
                    <a:lnTo>
                      <a:pt x="734" y="1068"/>
                    </a:lnTo>
                    <a:lnTo>
                      <a:pt x="501" y="768"/>
                    </a:lnTo>
                    <a:lnTo>
                      <a:pt x="501" y="768"/>
                    </a:lnTo>
                    <a:lnTo>
                      <a:pt x="534" y="801"/>
                    </a:lnTo>
                    <a:lnTo>
                      <a:pt x="434" y="634"/>
                    </a:lnTo>
                    <a:cubicBezTo>
                      <a:pt x="434" y="601"/>
                      <a:pt x="434" y="601"/>
                      <a:pt x="434" y="601"/>
                    </a:cubicBezTo>
                    <a:lnTo>
                      <a:pt x="401" y="401"/>
                    </a:lnTo>
                    <a:lnTo>
                      <a:pt x="301" y="200"/>
                    </a:lnTo>
                    <a:lnTo>
                      <a:pt x="167" y="67"/>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356" name="Google Shape;101;p15"/>
              <p:cNvSpPr/>
              <p:nvPr/>
            </p:nvSpPr>
            <p:spPr>
              <a:xfrm>
                <a:off x="2072433" y="1679761"/>
                <a:ext cx="49893" cy="54740"/>
              </a:xfrm>
              <a:custGeom>
                <a:avLst/>
                <a:gdLst/>
                <a:ahLst/>
                <a:cxnLst/>
                <a:rect l="l" t="t" r="r" b="b"/>
                <a:pathLst>
                  <a:path w="1369" h="1502" extrusionOk="0">
                    <a:moveTo>
                      <a:pt x="901" y="0"/>
                    </a:moveTo>
                    <a:lnTo>
                      <a:pt x="701" y="167"/>
                    </a:lnTo>
                    <a:lnTo>
                      <a:pt x="635" y="234"/>
                    </a:lnTo>
                    <a:lnTo>
                      <a:pt x="434" y="234"/>
                    </a:lnTo>
                    <a:lnTo>
                      <a:pt x="268" y="167"/>
                    </a:lnTo>
                    <a:lnTo>
                      <a:pt x="168" y="167"/>
                    </a:lnTo>
                    <a:lnTo>
                      <a:pt x="101" y="234"/>
                    </a:lnTo>
                    <a:lnTo>
                      <a:pt x="68" y="334"/>
                    </a:lnTo>
                    <a:lnTo>
                      <a:pt x="1" y="634"/>
                    </a:lnTo>
                    <a:lnTo>
                      <a:pt x="1" y="701"/>
                    </a:lnTo>
                    <a:lnTo>
                      <a:pt x="101" y="834"/>
                    </a:lnTo>
                    <a:cubicBezTo>
                      <a:pt x="101" y="834"/>
                      <a:pt x="101" y="834"/>
                      <a:pt x="101" y="867"/>
                    </a:cubicBezTo>
                    <a:lnTo>
                      <a:pt x="134" y="967"/>
                    </a:lnTo>
                    <a:lnTo>
                      <a:pt x="168" y="1134"/>
                    </a:lnTo>
                    <a:lnTo>
                      <a:pt x="234" y="1268"/>
                    </a:lnTo>
                    <a:lnTo>
                      <a:pt x="368" y="1368"/>
                    </a:lnTo>
                    <a:lnTo>
                      <a:pt x="501" y="1468"/>
                    </a:lnTo>
                    <a:lnTo>
                      <a:pt x="701" y="1501"/>
                    </a:lnTo>
                    <a:lnTo>
                      <a:pt x="868" y="1501"/>
                    </a:lnTo>
                    <a:lnTo>
                      <a:pt x="901" y="1468"/>
                    </a:lnTo>
                    <a:lnTo>
                      <a:pt x="935" y="1434"/>
                    </a:lnTo>
                    <a:lnTo>
                      <a:pt x="1002" y="1368"/>
                    </a:lnTo>
                    <a:lnTo>
                      <a:pt x="1168" y="1234"/>
                    </a:lnTo>
                    <a:lnTo>
                      <a:pt x="1202" y="1168"/>
                    </a:lnTo>
                    <a:lnTo>
                      <a:pt x="1202" y="1134"/>
                    </a:lnTo>
                    <a:lnTo>
                      <a:pt x="1202" y="967"/>
                    </a:lnTo>
                    <a:cubicBezTo>
                      <a:pt x="1202" y="934"/>
                      <a:pt x="1202" y="934"/>
                      <a:pt x="1202" y="934"/>
                    </a:cubicBezTo>
                    <a:lnTo>
                      <a:pt x="1235" y="834"/>
                    </a:lnTo>
                    <a:cubicBezTo>
                      <a:pt x="1235" y="801"/>
                      <a:pt x="1235" y="801"/>
                      <a:pt x="1235" y="801"/>
                    </a:cubicBezTo>
                    <a:lnTo>
                      <a:pt x="1368" y="667"/>
                    </a:lnTo>
                    <a:lnTo>
                      <a:pt x="1368" y="601"/>
                    </a:lnTo>
                    <a:lnTo>
                      <a:pt x="1368" y="467"/>
                    </a:lnTo>
                    <a:lnTo>
                      <a:pt x="1335" y="400"/>
                    </a:lnTo>
                    <a:lnTo>
                      <a:pt x="1202" y="200"/>
                    </a:lnTo>
                    <a:lnTo>
                      <a:pt x="1135" y="134"/>
                    </a:lnTo>
                    <a:lnTo>
                      <a:pt x="1035" y="33"/>
                    </a:lnTo>
                    <a:lnTo>
                      <a:pt x="968" y="0"/>
                    </a:lnTo>
                    <a:close/>
                  </a:path>
                </a:pathLst>
              </a:custGeom>
              <a:grpFill/>
              <a:ln>
                <a:noFill/>
              </a:ln>
            </p:spPr>
            <p:txBody>
              <a:bodyPr spcFirstLastPara="1" wrap="square" lIns="137102" tIns="137102" rIns="137102" bIns="137102" anchor="ctr" anchorCtr="0">
                <a:noAutofit/>
              </a:bodyPr>
              <a:lstStyle/>
              <a:p>
                <a:endParaRPr sz="5399"/>
              </a:p>
            </p:txBody>
          </p:sp>
          <p:sp>
            <p:nvSpPr>
              <p:cNvPr id="357" name="Google Shape;102;p15"/>
              <p:cNvSpPr/>
              <p:nvPr/>
            </p:nvSpPr>
            <p:spPr>
              <a:xfrm>
                <a:off x="2260895" y="1824415"/>
                <a:ext cx="72963" cy="41365"/>
              </a:xfrm>
              <a:custGeom>
                <a:avLst/>
                <a:gdLst/>
                <a:ahLst/>
                <a:cxnLst/>
                <a:rect l="l" t="t" r="r" b="b"/>
                <a:pathLst>
                  <a:path w="2002" h="1135" extrusionOk="0">
                    <a:moveTo>
                      <a:pt x="34" y="334"/>
                    </a:moveTo>
                    <a:lnTo>
                      <a:pt x="0" y="401"/>
                    </a:lnTo>
                    <a:lnTo>
                      <a:pt x="134" y="368"/>
                    </a:lnTo>
                    <a:lnTo>
                      <a:pt x="156" y="334"/>
                    </a:lnTo>
                    <a:close/>
                    <a:moveTo>
                      <a:pt x="400" y="1"/>
                    </a:moveTo>
                    <a:lnTo>
                      <a:pt x="267" y="67"/>
                    </a:lnTo>
                    <a:lnTo>
                      <a:pt x="234" y="101"/>
                    </a:lnTo>
                    <a:lnTo>
                      <a:pt x="200" y="267"/>
                    </a:lnTo>
                    <a:lnTo>
                      <a:pt x="156" y="334"/>
                    </a:lnTo>
                    <a:lnTo>
                      <a:pt x="534" y="334"/>
                    </a:lnTo>
                    <a:cubicBezTo>
                      <a:pt x="567" y="368"/>
                      <a:pt x="567" y="368"/>
                      <a:pt x="601" y="368"/>
                    </a:cubicBezTo>
                    <a:lnTo>
                      <a:pt x="634" y="401"/>
                    </a:lnTo>
                    <a:lnTo>
                      <a:pt x="701" y="501"/>
                    </a:lnTo>
                    <a:lnTo>
                      <a:pt x="834" y="501"/>
                    </a:lnTo>
                    <a:lnTo>
                      <a:pt x="968" y="568"/>
                    </a:lnTo>
                    <a:lnTo>
                      <a:pt x="1034" y="601"/>
                    </a:lnTo>
                    <a:lnTo>
                      <a:pt x="1234" y="768"/>
                    </a:lnTo>
                    <a:cubicBezTo>
                      <a:pt x="1268" y="768"/>
                      <a:pt x="1268" y="801"/>
                      <a:pt x="1268" y="801"/>
                    </a:cubicBezTo>
                    <a:lnTo>
                      <a:pt x="1768" y="1101"/>
                    </a:lnTo>
                    <a:lnTo>
                      <a:pt x="1902" y="1135"/>
                    </a:lnTo>
                    <a:lnTo>
                      <a:pt x="2002" y="1068"/>
                    </a:lnTo>
                    <a:lnTo>
                      <a:pt x="1868" y="935"/>
                    </a:lnTo>
                    <a:lnTo>
                      <a:pt x="1635" y="634"/>
                    </a:lnTo>
                    <a:lnTo>
                      <a:pt x="1501" y="501"/>
                    </a:lnTo>
                    <a:lnTo>
                      <a:pt x="1201" y="301"/>
                    </a:lnTo>
                    <a:lnTo>
                      <a:pt x="901" y="134"/>
                    </a:lnTo>
                    <a:lnTo>
                      <a:pt x="567" y="1"/>
                    </a:lnTo>
                    <a:close/>
                  </a:path>
                </a:pathLst>
              </a:custGeom>
              <a:grpFill/>
              <a:ln>
                <a:noFill/>
              </a:ln>
            </p:spPr>
            <p:txBody>
              <a:bodyPr spcFirstLastPara="1" wrap="square" lIns="137102" tIns="137102" rIns="137102" bIns="137102" anchor="ctr" anchorCtr="0">
                <a:noAutofit/>
              </a:bodyPr>
              <a:lstStyle/>
              <a:p>
                <a:endParaRPr sz="5399"/>
              </a:p>
            </p:txBody>
          </p:sp>
          <p:sp>
            <p:nvSpPr>
              <p:cNvPr id="358" name="Google Shape;103;p15"/>
              <p:cNvSpPr/>
              <p:nvPr/>
            </p:nvSpPr>
            <p:spPr>
              <a:xfrm>
                <a:off x="2383681" y="2032303"/>
                <a:ext cx="38923" cy="17056"/>
              </a:xfrm>
              <a:custGeom>
                <a:avLst/>
                <a:gdLst/>
                <a:ahLst/>
                <a:cxnLst/>
                <a:rect l="l" t="t" r="r" b="b"/>
                <a:pathLst>
                  <a:path w="1068" h="468" extrusionOk="0">
                    <a:moveTo>
                      <a:pt x="334" y="1"/>
                    </a:moveTo>
                    <a:lnTo>
                      <a:pt x="234" y="67"/>
                    </a:lnTo>
                    <a:lnTo>
                      <a:pt x="100" y="201"/>
                    </a:lnTo>
                    <a:lnTo>
                      <a:pt x="0" y="368"/>
                    </a:lnTo>
                    <a:lnTo>
                      <a:pt x="67" y="368"/>
                    </a:lnTo>
                    <a:lnTo>
                      <a:pt x="267" y="434"/>
                    </a:lnTo>
                    <a:lnTo>
                      <a:pt x="367" y="401"/>
                    </a:lnTo>
                    <a:lnTo>
                      <a:pt x="434" y="401"/>
                    </a:lnTo>
                    <a:lnTo>
                      <a:pt x="534" y="468"/>
                    </a:lnTo>
                    <a:lnTo>
                      <a:pt x="634" y="401"/>
                    </a:lnTo>
                    <a:lnTo>
                      <a:pt x="734" y="401"/>
                    </a:lnTo>
                    <a:lnTo>
                      <a:pt x="901" y="334"/>
                    </a:lnTo>
                    <a:lnTo>
                      <a:pt x="1068" y="334"/>
                    </a:lnTo>
                    <a:lnTo>
                      <a:pt x="1034" y="268"/>
                    </a:lnTo>
                    <a:lnTo>
                      <a:pt x="968" y="234"/>
                    </a:lnTo>
                    <a:lnTo>
                      <a:pt x="901" y="201"/>
                    </a:lnTo>
                    <a:lnTo>
                      <a:pt x="734" y="167"/>
                    </a:lnTo>
                    <a:lnTo>
                      <a:pt x="634" y="134"/>
                    </a:lnTo>
                    <a:cubicBezTo>
                      <a:pt x="634" y="134"/>
                      <a:pt x="601" y="101"/>
                      <a:pt x="601" y="101"/>
                    </a:cubicBezTo>
                    <a:lnTo>
                      <a:pt x="567" y="34"/>
                    </a:lnTo>
                    <a:lnTo>
                      <a:pt x="367" y="1"/>
                    </a:lnTo>
                    <a:close/>
                  </a:path>
                </a:pathLst>
              </a:custGeom>
              <a:grpFill/>
              <a:ln>
                <a:noFill/>
              </a:ln>
            </p:spPr>
            <p:txBody>
              <a:bodyPr spcFirstLastPara="1" wrap="square" lIns="137102" tIns="137102" rIns="137102" bIns="137102" anchor="ctr" anchorCtr="0">
                <a:noAutofit/>
              </a:bodyPr>
              <a:lstStyle/>
              <a:p>
                <a:endParaRPr sz="5399"/>
              </a:p>
            </p:txBody>
          </p:sp>
          <p:sp>
            <p:nvSpPr>
              <p:cNvPr id="359" name="Google Shape;104;p15"/>
              <p:cNvSpPr/>
              <p:nvPr/>
            </p:nvSpPr>
            <p:spPr>
              <a:xfrm>
                <a:off x="2335026" y="1891293"/>
                <a:ext cx="18295" cy="21903"/>
              </a:xfrm>
              <a:custGeom>
                <a:avLst/>
                <a:gdLst/>
                <a:ahLst/>
                <a:cxnLst/>
                <a:rect l="l" t="t" r="r" b="b"/>
                <a:pathLst>
                  <a:path w="502" h="601" extrusionOk="0">
                    <a:moveTo>
                      <a:pt x="234" y="0"/>
                    </a:moveTo>
                    <a:lnTo>
                      <a:pt x="168" y="34"/>
                    </a:lnTo>
                    <a:lnTo>
                      <a:pt x="101" y="134"/>
                    </a:lnTo>
                    <a:lnTo>
                      <a:pt x="1" y="467"/>
                    </a:lnTo>
                    <a:lnTo>
                      <a:pt x="1" y="534"/>
                    </a:lnTo>
                    <a:lnTo>
                      <a:pt x="34" y="601"/>
                    </a:lnTo>
                    <a:lnTo>
                      <a:pt x="134" y="601"/>
                    </a:lnTo>
                    <a:lnTo>
                      <a:pt x="468" y="501"/>
                    </a:lnTo>
                    <a:lnTo>
                      <a:pt x="501" y="434"/>
                    </a:lnTo>
                    <a:lnTo>
                      <a:pt x="501" y="334"/>
                    </a:lnTo>
                    <a:lnTo>
                      <a:pt x="468" y="267"/>
                    </a:lnTo>
                    <a:lnTo>
                      <a:pt x="401" y="134"/>
                    </a:lnTo>
                    <a:lnTo>
                      <a:pt x="335" y="34"/>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360" name="Google Shape;105;p15"/>
              <p:cNvSpPr/>
              <p:nvPr/>
            </p:nvSpPr>
            <p:spPr>
              <a:xfrm>
                <a:off x="2166063" y="1755131"/>
                <a:ext cx="66877" cy="43807"/>
              </a:xfrm>
              <a:custGeom>
                <a:avLst/>
                <a:gdLst/>
                <a:ahLst/>
                <a:cxnLst/>
                <a:rect l="l" t="t" r="r" b="b"/>
                <a:pathLst>
                  <a:path w="1835" h="1202" extrusionOk="0">
                    <a:moveTo>
                      <a:pt x="100" y="0"/>
                    </a:moveTo>
                    <a:lnTo>
                      <a:pt x="0" y="34"/>
                    </a:lnTo>
                    <a:lnTo>
                      <a:pt x="0" y="67"/>
                    </a:lnTo>
                    <a:lnTo>
                      <a:pt x="67" y="167"/>
                    </a:lnTo>
                    <a:lnTo>
                      <a:pt x="200" y="334"/>
                    </a:lnTo>
                    <a:lnTo>
                      <a:pt x="301" y="401"/>
                    </a:lnTo>
                    <a:lnTo>
                      <a:pt x="434" y="467"/>
                    </a:lnTo>
                    <a:lnTo>
                      <a:pt x="1034" y="567"/>
                    </a:lnTo>
                    <a:lnTo>
                      <a:pt x="1068" y="567"/>
                    </a:lnTo>
                    <a:lnTo>
                      <a:pt x="1134" y="601"/>
                    </a:lnTo>
                    <a:cubicBezTo>
                      <a:pt x="1151" y="584"/>
                      <a:pt x="1159" y="576"/>
                      <a:pt x="1168" y="576"/>
                    </a:cubicBezTo>
                    <a:cubicBezTo>
                      <a:pt x="1176" y="576"/>
                      <a:pt x="1184" y="584"/>
                      <a:pt x="1201" y="601"/>
                    </a:cubicBezTo>
                    <a:lnTo>
                      <a:pt x="1268" y="634"/>
                    </a:lnTo>
                    <a:cubicBezTo>
                      <a:pt x="1268" y="634"/>
                      <a:pt x="1301" y="634"/>
                      <a:pt x="1301" y="667"/>
                    </a:cubicBezTo>
                    <a:lnTo>
                      <a:pt x="1468" y="868"/>
                    </a:lnTo>
                    <a:lnTo>
                      <a:pt x="1702" y="1101"/>
                    </a:lnTo>
                    <a:lnTo>
                      <a:pt x="1835" y="1201"/>
                    </a:lnTo>
                    <a:lnTo>
                      <a:pt x="1802" y="968"/>
                    </a:lnTo>
                    <a:lnTo>
                      <a:pt x="1802" y="601"/>
                    </a:lnTo>
                    <a:lnTo>
                      <a:pt x="1802" y="434"/>
                    </a:lnTo>
                    <a:lnTo>
                      <a:pt x="1735" y="401"/>
                    </a:lnTo>
                    <a:lnTo>
                      <a:pt x="1401" y="300"/>
                    </a:lnTo>
                    <a:lnTo>
                      <a:pt x="1368" y="300"/>
                    </a:lnTo>
                    <a:lnTo>
                      <a:pt x="1268" y="234"/>
                    </a:lnTo>
                    <a:lnTo>
                      <a:pt x="1101" y="234"/>
                    </a:lnTo>
                    <a:lnTo>
                      <a:pt x="868" y="200"/>
                    </a:lnTo>
                    <a:lnTo>
                      <a:pt x="601" y="167"/>
                    </a:lnTo>
                    <a:lnTo>
                      <a:pt x="467" y="167"/>
                    </a:lnTo>
                    <a:lnTo>
                      <a:pt x="301" y="67"/>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361" name="Google Shape;106;p15"/>
              <p:cNvSpPr/>
              <p:nvPr/>
            </p:nvSpPr>
            <p:spPr>
              <a:xfrm>
                <a:off x="2225615" y="1826857"/>
                <a:ext cx="88780" cy="58385"/>
              </a:xfrm>
              <a:custGeom>
                <a:avLst/>
                <a:gdLst/>
                <a:ahLst/>
                <a:cxnLst/>
                <a:rect l="l" t="t" r="r" b="b"/>
                <a:pathLst>
                  <a:path w="2436" h="1602" extrusionOk="0">
                    <a:moveTo>
                      <a:pt x="368" y="0"/>
                    </a:moveTo>
                    <a:lnTo>
                      <a:pt x="268" y="34"/>
                    </a:lnTo>
                    <a:lnTo>
                      <a:pt x="201" y="100"/>
                    </a:lnTo>
                    <a:lnTo>
                      <a:pt x="201" y="200"/>
                    </a:lnTo>
                    <a:lnTo>
                      <a:pt x="334" y="567"/>
                    </a:lnTo>
                    <a:cubicBezTo>
                      <a:pt x="368" y="567"/>
                      <a:pt x="368" y="567"/>
                      <a:pt x="401" y="601"/>
                    </a:cubicBezTo>
                    <a:lnTo>
                      <a:pt x="401" y="667"/>
                    </a:lnTo>
                    <a:cubicBezTo>
                      <a:pt x="401" y="667"/>
                      <a:pt x="368" y="701"/>
                      <a:pt x="368" y="734"/>
                    </a:cubicBezTo>
                    <a:lnTo>
                      <a:pt x="301" y="768"/>
                    </a:lnTo>
                    <a:cubicBezTo>
                      <a:pt x="301" y="801"/>
                      <a:pt x="268" y="801"/>
                      <a:pt x="268" y="801"/>
                    </a:cubicBezTo>
                    <a:lnTo>
                      <a:pt x="101" y="834"/>
                    </a:lnTo>
                    <a:lnTo>
                      <a:pt x="34" y="868"/>
                    </a:lnTo>
                    <a:lnTo>
                      <a:pt x="1" y="934"/>
                    </a:lnTo>
                    <a:lnTo>
                      <a:pt x="201" y="1068"/>
                    </a:lnTo>
                    <a:lnTo>
                      <a:pt x="368" y="1235"/>
                    </a:lnTo>
                    <a:lnTo>
                      <a:pt x="501" y="1268"/>
                    </a:lnTo>
                    <a:lnTo>
                      <a:pt x="1002" y="1168"/>
                    </a:lnTo>
                    <a:lnTo>
                      <a:pt x="1135" y="1168"/>
                    </a:lnTo>
                    <a:lnTo>
                      <a:pt x="1302" y="1201"/>
                    </a:lnTo>
                    <a:lnTo>
                      <a:pt x="1969" y="1201"/>
                    </a:lnTo>
                    <a:lnTo>
                      <a:pt x="2136" y="1301"/>
                    </a:lnTo>
                    <a:lnTo>
                      <a:pt x="2369" y="1501"/>
                    </a:lnTo>
                    <a:lnTo>
                      <a:pt x="2436" y="1601"/>
                    </a:lnTo>
                    <a:lnTo>
                      <a:pt x="2436" y="1568"/>
                    </a:lnTo>
                    <a:lnTo>
                      <a:pt x="2436" y="1401"/>
                    </a:lnTo>
                    <a:lnTo>
                      <a:pt x="2369" y="1201"/>
                    </a:lnTo>
                    <a:lnTo>
                      <a:pt x="2336" y="1168"/>
                    </a:lnTo>
                    <a:lnTo>
                      <a:pt x="1869" y="834"/>
                    </a:lnTo>
                    <a:lnTo>
                      <a:pt x="1569" y="701"/>
                    </a:lnTo>
                    <a:lnTo>
                      <a:pt x="1368" y="534"/>
                    </a:lnTo>
                    <a:lnTo>
                      <a:pt x="1302" y="501"/>
                    </a:lnTo>
                    <a:lnTo>
                      <a:pt x="1135" y="501"/>
                    </a:lnTo>
                    <a:lnTo>
                      <a:pt x="1035" y="567"/>
                    </a:lnTo>
                    <a:lnTo>
                      <a:pt x="968" y="567"/>
                    </a:lnTo>
                    <a:cubicBezTo>
                      <a:pt x="951" y="584"/>
                      <a:pt x="935" y="592"/>
                      <a:pt x="922" y="592"/>
                    </a:cubicBezTo>
                    <a:cubicBezTo>
                      <a:pt x="910" y="592"/>
                      <a:pt x="901" y="584"/>
                      <a:pt x="901" y="567"/>
                    </a:cubicBezTo>
                    <a:lnTo>
                      <a:pt x="735" y="534"/>
                    </a:lnTo>
                    <a:lnTo>
                      <a:pt x="701" y="534"/>
                    </a:lnTo>
                    <a:lnTo>
                      <a:pt x="635" y="501"/>
                    </a:lnTo>
                    <a:cubicBezTo>
                      <a:pt x="601" y="501"/>
                      <a:pt x="601" y="467"/>
                      <a:pt x="601" y="434"/>
                    </a:cubicBezTo>
                    <a:lnTo>
                      <a:pt x="601" y="367"/>
                    </a:lnTo>
                    <a:cubicBezTo>
                      <a:pt x="601" y="367"/>
                      <a:pt x="601" y="334"/>
                      <a:pt x="601" y="334"/>
                    </a:cubicBezTo>
                    <a:lnTo>
                      <a:pt x="635" y="267"/>
                    </a:lnTo>
                    <a:lnTo>
                      <a:pt x="434" y="34"/>
                    </a:lnTo>
                    <a:lnTo>
                      <a:pt x="368" y="0"/>
                    </a:lnTo>
                    <a:close/>
                  </a:path>
                </a:pathLst>
              </a:custGeom>
              <a:grpFill/>
              <a:ln>
                <a:noFill/>
              </a:ln>
            </p:spPr>
            <p:txBody>
              <a:bodyPr spcFirstLastPara="1" wrap="square" lIns="137102" tIns="137102" rIns="137102" bIns="137102" anchor="ctr" anchorCtr="0">
                <a:noAutofit/>
              </a:bodyPr>
              <a:lstStyle/>
              <a:p>
                <a:endParaRPr sz="5399"/>
              </a:p>
            </p:txBody>
          </p:sp>
          <p:sp>
            <p:nvSpPr>
              <p:cNvPr id="362" name="Google Shape;107;p15"/>
              <p:cNvSpPr/>
              <p:nvPr/>
            </p:nvSpPr>
            <p:spPr>
              <a:xfrm>
                <a:off x="2195220" y="1786730"/>
                <a:ext cx="32873" cy="64471"/>
              </a:xfrm>
              <a:custGeom>
                <a:avLst/>
                <a:gdLst/>
                <a:ahLst/>
                <a:cxnLst/>
                <a:rect l="l" t="t" r="r" b="b"/>
                <a:pathLst>
                  <a:path w="902" h="1769" extrusionOk="0">
                    <a:moveTo>
                      <a:pt x="1" y="1"/>
                    </a:moveTo>
                    <a:lnTo>
                      <a:pt x="1" y="34"/>
                    </a:lnTo>
                    <a:lnTo>
                      <a:pt x="34" y="201"/>
                    </a:lnTo>
                    <a:cubicBezTo>
                      <a:pt x="34" y="201"/>
                      <a:pt x="34" y="234"/>
                      <a:pt x="34" y="267"/>
                    </a:cubicBezTo>
                    <a:lnTo>
                      <a:pt x="1" y="367"/>
                    </a:lnTo>
                    <a:lnTo>
                      <a:pt x="1" y="434"/>
                    </a:lnTo>
                    <a:lnTo>
                      <a:pt x="34" y="568"/>
                    </a:lnTo>
                    <a:lnTo>
                      <a:pt x="134" y="601"/>
                    </a:lnTo>
                    <a:cubicBezTo>
                      <a:pt x="168" y="634"/>
                      <a:pt x="168" y="668"/>
                      <a:pt x="168" y="701"/>
                    </a:cubicBezTo>
                    <a:lnTo>
                      <a:pt x="168" y="901"/>
                    </a:lnTo>
                    <a:lnTo>
                      <a:pt x="134" y="1101"/>
                    </a:lnTo>
                    <a:lnTo>
                      <a:pt x="134" y="1201"/>
                    </a:lnTo>
                    <a:lnTo>
                      <a:pt x="168" y="1268"/>
                    </a:lnTo>
                    <a:lnTo>
                      <a:pt x="201" y="1268"/>
                    </a:lnTo>
                    <a:lnTo>
                      <a:pt x="234" y="1368"/>
                    </a:lnTo>
                    <a:lnTo>
                      <a:pt x="501" y="1668"/>
                    </a:lnTo>
                    <a:lnTo>
                      <a:pt x="635" y="1768"/>
                    </a:lnTo>
                    <a:lnTo>
                      <a:pt x="701" y="1768"/>
                    </a:lnTo>
                    <a:lnTo>
                      <a:pt x="801" y="1668"/>
                    </a:lnTo>
                    <a:lnTo>
                      <a:pt x="868" y="1668"/>
                    </a:lnTo>
                    <a:lnTo>
                      <a:pt x="868" y="1635"/>
                    </a:lnTo>
                    <a:lnTo>
                      <a:pt x="801" y="1435"/>
                    </a:lnTo>
                    <a:cubicBezTo>
                      <a:pt x="801" y="1402"/>
                      <a:pt x="801" y="1402"/>
                      <a:pt x="801" y="1402"/>
                    </a:cubicBezTo>
                    <a:lnTo>
                      <a:pt x="801" y="1201"/>
                    </a:lnTo>
                    <a:cubicBezTo>
                      <a:pt x="801" y="1168"/>
                      <a:pt x="801" y="1168"/>
                      <a:pt x="801" y="1168"/>
                    </a:cubicBezTo>
                    <a:lnTo>
                      <a:pt x="902" y="768"/>
                    </a:lnTo>
                    <a:lnTo>
                      <a:pt x="902" y="701"/>
                    </a:lnTo>
                    <a:lnTo>
                      <a:pt x="902" y="634"/>
                    </a:lnTo>
                    <a:lnTo>
                      <a:pt x="535" y="367"/>
                    </a:lnTo>
                    <a:lnTo>
                      <a:pt x="301" y="101"/>
                    </a:lnTo>
                    <a:lnTo>
                      <a:pt x="201" y="1"/>
                    </a:lnTo>
                    <a:close/>
                  </a:path>
                </a:pathLst>
              </a:custGeom>
              <a:grpFill/>
              <a:ln>
                <a:noFill/>
              </a:ln>
            </p:spPr>
            <p:txBody>
              <a:bodyPr spcFirstLastPara="1" wrap="square" lIns="137102" tIns="137102" rIns="137102" bIns="137102" anchor="ctr" anchorCtr="0">
                <a:noAutofit/>
              </a:bodyPr>
              <a:lstStyle/>
              <a:p>
                <a:endParaRPr sz="5399"/>
              </a:p>
            </p:txBody>
          </p:sp>
          <p:sp>
            <p:nvSpPr>
              <p:cNvPr id="363" name="Google Shape;108;p15"/>
              <p:cNvSpPr/>
              <p:nvPr/>
            </p:nvSpPr>
            <p:spPr>
              <a:xfrm>
                <a:off x="1921693" y="2484560"/>
                <a:ext cx="1239" cy="2478"/>
              </a:xfrm>
              <a:custGeom>
                <a:avLst/>
                <a:gdLst/>
                <a:ahLst/>
                <a:cxnLst/>
                <a:rect l="l" t="t" r="r" b="b"/>
                <a:pathLst>
                  <a:path w="34" h="68" extrusionOk="0">
                    <a:moveTo>
                      <a:pt x="1" y="1"/>
                    </a:moveTo>
                    <a:lnTo>
                      <a:pt x="1" y="34"/>
                    </a:lnTo>
                    <a:lnTo>
                      <a:pt x="34" y="67"/>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364" name="Google Shape;109;p15"/>
              <p:cNvSpPr/>
              <p:nvPr/>
            </p:nvSpPr>
            <p:spPr>
              <a:xfrm>
                <a:off x="1916846" y="2477271"/>
                <a:ext cx="1239" cy="2478"/>
              </a:xfrm>
              <a:custGeom>
                <a:avLst/>
                <a:gdLst/>
                <a:ahLst/>
                <a:cxnLst/>
                <a:rect l="l" t="t" r="r" b="b"/>
                <a:pathLst>
                  <a:path w="34" h="68" extrusionOk="0">
                    <a:moveTo>
                      <a:pt x="0" y="0"/>
                    </a:moveTo>
                    <a:lnTo>
                      <a:pt x="14" y="29"/>
                    </a:lnTo>
                    <a:lnTo>
                      <a:pt x="14" y="29"/>
                    </a:lnTo>
                    <a:cubicBezTo>
                      <a:pt x="16" y="22"/>
                      <a:pt x="14" y="14"/>
                      <a:pt x="0" y="0"/>
                    </a:cubicBezTo>
                    <a:close/>
                    <a:moveTo>
                      <a:pt x="14" y="29"/>
                    </a:moveTo>
                    <a:cubicBezTo>
                      <a:pt x="12" y="39"/>
                      <a:pt x="0" y="47"/>
                      <a:pt x="0" y="67"/>
                    </a:cubicBezTo>
                    <a:lnTo>
                      <a:pt x="33" y="67"/>
                    </a:lnTo>
                    <a:lnTo>
                      <a:pt x="14" y="29"/>
                    </a:lnTo>
                    <a:close/>
                  </a:path>
                </a:pathLst>
              </a:custGeom>
              <a:grpFill/>
              <a:ln>
                <a:noFill/>
              </a:ln>
            </p:spPr>
            <p:txBody>
              <a:bodyPr spcFirstLastPara="1" wrap="square" lIns="137102" tIns="137102" rIns="137102" bIns="137102" anchor="ctr" anchorCtr="0">
                <a:noAutofit/>
              </a:bodyPr>
              <a:lstStyle/>
              <a:p>
                <a:endParaRPr sz="5399"/>
              </a:p>
            </p:txBody>
          </p:sp>
          <p:sp>
            <p:nvSpPr>
              <p:cNvPr id="365" name="Google Shape;110;p15"/>
              <p:cNvSpPr/>
              <p:nvPr/>
            </p:nvSpPr>
            <p:spPr>
              <a:xfrm>
                <a:off x="1891297" y="2418921"/>
                <a:ext cx="36518" cy="47451"/>
              </a:xfrm>
              <a:custGeom>
                <a:avLst/>
                <a:gdLst/>
                <a:ahLst/>
                <a:cxnLst/>
                <a:rect l="l" t="t" r="r" b="b"/>
                <a:pathLst>
                  <a:path w="1002" h="1302" extrusionOk="0">
                    <a:moveTo>
                      <a:pt x="134" y="0"/>
                    </a:moveTo>
                    <a:lnTo>
                      <a:pt x="1" y="34"/>
                    </a:lnTo>
                    <a:lnTo>
                      <a:pt x="1" y="67"/>
                    </a:lnTo>
                    <a:lnTo>
                      <a:pt x="101" y="367"/>
                    </a:lnTo>
                    <a:lnTo>
                      <a:pt x="101" y="501"/>
                    </a:lnTo>
                    <a:cubicBezTo>
                      <a:pt x="101" y="534"/>
                      <a:pt x="67" y="567"/>
                      <a:pt x="67" y="567"/>
                    </a:cubicBezTo>
                    <a:lnTo>
                      <a:pt x="34" y="601"/>
                    </a:lnTo>
                    <a:lnTo>
                      <a:pt x="67" y="634"/>
                    </a:lnTo>
                    <a:cubicBezTo>
                      <a:pt x="67" y="667"/>
                      <a:pt x="67" y="667"/>
                      <a:pt x="67" y="701"/>
                    </a:cubicBezTo>
                    <a:lnTo>
                      <a:pt x="101" y="767"/>
                    </a:lnTo>
                    <a:lnTo>
                      <a:pt x="267" y="968"/>
                    </a:lnTo>
                    <a:cubicBezTo>
                      <a:pt x="267" y="968"/>
                      <a:pt x="301" y="1001"/>
                      <a:pt x="301" y="1001"/>
                    </a:cubicBezTo>
                    <a:lnTo>
                      <a:pt x="401" y="1001"/>
                    </a:lnTo>
                    <a:lnTo>
                      <a:pt x="634" y="1201"/>
                    </a:lnTo>
                    <a:cubicBezTo>
                      <a:pt x="668" y="1235"/>
                      <a:pt x="668" y="1268"/>
                      <a:pt x="668" y="1301"/>
                    </a:cubicBezTo>
                    <a:lnTo>
                      <a:pt x="734" y="1235"/>
                    </a:lnTo>
                    <a:cubicBezTo>
                      <a:pt x="751" y="1218"/>
                      <a:pt x="768" y="1209"/>
                      <a:pt x="784" y="1209"/>
                    </a:cubicBezTo>
                    <a:cubicBezTo>
                      <a:pt x="801" y="1209"/>
                      <a:pt x="818" y="1218"/>
                      <a:pt x="835" y="1235"/>
                    </a:cubicBezTo>
                    <a:lnTo>
                      <a:pt x="1001" y="1235"/>
                    </a:lnTo>
                    <a:lnTo>
                      <a:pt x="1001" y="1168"/>
                    </a:lnTo>
                    <a:lnTo>
                      <a:pt x="968" y="1134"/>
                    </a:lnTo>
                    <a:cubicBezTo>
                      <a:pt x="935" y="1101"/>
                      <a:pt x="935" y="1068"/>
                      <a:pt x="968" y="1034"/>
                    </a:cubicBezTo>
                    <a:lnTo>
                      <a:pt x="968" y="968"/>
                    </a:lnTo>
                    <a:lnTo>
                      <a:pt x="968" y="901"/>
                    </a:lnTo>
                    <a:lnTo>
                      <a:pt x="968" y="868"/>
                    </a:lnTo>
                    <a:lnTo>
                      <a:pt x="768" y="701"/>
                    </a:lnTo>
                    <a:lnTo>
                      <a:pt x="668" y="501"/>
                    </a:lnTo>
                    <a:lnTo>
                      <a:pt x="568" y="434"/>
                    </a:lnTo>
                    <a:lnTo>
                      <a:pt x="301" y="167"/>
                    </a:lnTo>
                    <a:lnTo>
                      <a:pt x="234" y="100"/>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366" name="Google Shape;111;p15"/>
              <p:cNvSpPr/>
              <p:nvPr/>
            </p:nvSpPr>
            <p:spPr>
              <a:xfrm>
                <a:off x="1795263" y="2304627"/>
                <a:ext cx="36518" cy="41365"/>
              </a:xfrm>
              <a:custGeom>
                <a:avLst/>
                <a:gdLst/>
                <a:ahLst/>
                <a:cxnLst/>
                <a:rect l="l" t="t" r="r" b="b"/>
                <a:pathLst>
                  <a:path w="1002" h="1135" extrusionOk="0">
                    <a:moveTo>
                      <a:pt x="167" y="1"/>
                    </a:moveTo>
                    <a:lnTo>
                      <a:pt x="100" y="34"/>
                    </a:lnTo>
                    <a:lnTo>
                      <a:pt x="67" y="101"/>
                    </a:lnTo>
                    <a:lnTo>
                      <a:pt x="67" y="234"/>
                    </a:lnTo>
                    <a:lnTo>
                      <a:pt x="100" y="268"/>
                    </a:lnTo>
                    <a:cubicBezTo>
                      <a:pt x="100" y="301"/>
                      <a:pt x="100" y="301"/>
                      <a:pt x="100" y="334"/>
                    </a:cubicBezTo>
                    <a:lnTo>
                      <a:pt x="100" y="368"/>
                    </a:lnTo>
                    <a:cubicBezTo>
                      <a:pt x="100" y="401"/>
                      <a:pt x="67" y="434"/>
                      <a:pt x="34" y="468"/>
                    </a:cubicBezTo>
                    <a:lnTo>
                      <a:pt x="0" y="468"/>
                    </a:lnTo>
                    <a:lnTo>
                      <a:pt x="34" y="501"/>
                    </a:lnTo>
                    <a:lnTo>
                      <a:pt x="67" y="568"/>
                    </a:lnTo>
                    <a:lnTo>
                      <a:pt x="100" y="568"/>
                    </a:lnTo>
                    <a:cubicBezTo>
                      <a:pt x="134" y="568"/>
                      <a:pt x="167" y="568"/>
                      <a:pt x="201" y="634"/>
                    </a:cubicBezTo>
                    <a:lnTo>
                      <a:pt x="267" y="668"/>
                    </a:lnTo>
                    <a:cubicBezTo>
                      <a:pt x="301" y="668"/>
                      <a:pt x="301" y="735"/>
                      <a:pt x="301" y="768"/>
                    </a:cubicBezTo>
                    <a:lnTo>
                      <a:pt x="367" y="768"/>
                    </a:lnTo>
                    <a:lnTo>
                      <a:pt x="434" y="801"/>
                    </a:lnTo>
                    <a:cubicBezTo>
                      <a:pt x="467" y="801"/>
                      <a:pt x="501" y="801"/>
                      <a:pt x="501" y="835"/>
                    </a:cubicBezTo>
                    <a:lnTo>
                      <a:pt x="567" y="901"/>
                    </a:lnTo>
                    <a:lnTo>
                      <a:pt x="634" y="1001"/>
                    </a:lnTo>
                    <a:lnTo>
                      <a:pt x="801" y="1001"/>
                    </a:lnTo>
                    <a:cubicBezTo>
                      <a:pt x="834" y="1001"/>
                      <a:pt x="834" y="1035"/>
                      <a:pt x="868" y="1035"/>
                    </a:cubicBezTo>
                    <a:lnTo>
                      <a:pt x="901" y="1068"/>
                    </a:lnTo>
                    <a:lnTo>
                      <a:pt x="968" y="1135"/>
                    </a:lnTo>
                    <a:lnTo>
                      <a:pt x="1001" y="1101"/>
                    </a:lnTo>
                    <a:lnTo>
                      <a:pt x="934" y="1001"/>
                    </a:lnTo>
                    <a:lnTo>
                      <a:pt x="834" y="935"/>
                    </a:lnTo>
                    <a:lnTo>
                      <a:pt x="801" y="901"/>
                    </a:lnTo>
                    <a:cubicBezTo>
                      <a:pt x="768" y="868"/>
                      <a:pt x="768" y="835"/>
                      <a:pt x="768" y="835"/>
                    </a:cubicBezTo>
                    <a:lnTo>
                      <a:pt x="768" y="768"/>
                    </a:lnTo>
                    <a:lnTo>
                      <a:pt x="567" y="501"/>
                    </a:lnTo>
                    <a:lnTo>
                      <a:pt x="501" y="368"/>
                    </a:lnTo>
                    <a:lnTo>
                      <a:pt x="501" y="334"/>
                    </a:lnTo>
                    <a:lnTo>
                      <a:pt x="501" y="201"/>
                    </a:lnTo>
                    <a:lnTo>
                      <a:pt x="467" y="134"/>
                    </a:lnTo>
                    <a:lnTo>
                      <a:pt x="401" y="134"/>
                    </a:lnTo>
                    <a:lnTo>
                      <a:pt x="334" y="67"/>
                    </a:lnTo>
                    <a:lnTo>
                      <a:pt x="301" y="67"/>
                    </a:lnTo>
                    <a:lnTo>
                      <a:pt x="267" y="1"/>
                    </a:lnTo>
                    <a:close/>
                  </a:path>
                </a:pathLst>
              </a:custGeom>
              <a:grpFill/>
              <a:ln>
                <a:noFill/>
              </a:ln>
            </p:spPr>
            <p:txBody>
              <a:bodyPr spcFirstLastPara="1" wrap="square" lIns="137102" tIns="137102" rIns="137102" bIns="137102" anchor="ctr" anchorCtr="0">
                <a:noAutofit/>
              </a:bodyPr>
              <a:lstStyle/>
              <a:p>
                <a:endParaRPr sz="5399"/>
              </a:p>
            </p:txBody>
          </p:sp>
          <p:sp>
            <p:nvSpPr>
              <p:cNvPr id="367" name="Google Shape;112;p15"/>
              <p:cNvSpPr/>
              <p:nvPr/>
            </p:nvSpPr>
            <p:spPr>
              <a:xfrm>
                <a:off x="1656659" y="2139308"/>
                <a:ext cx="91222" cy="125225"/>
              </a:xfrm>
              <a:custGeom>
                <a:avLst/>
                <a:gdLst/>
                <a:ahLst/>
                <a:cxnLst/>
                <a:rect l="l" t="t" r="r" b="b"/>
                <a:pathLst>
                  <a:path w="2503" h="3436" extrusionOk="0">
                    <a:moveTo>
                      <a:pt x="1001" y="0"/>
                    </a:moveTo>
                    <a:lnTo>
                      <a:pt x="868" y="33"/>
                    </a:lnTo>
                    <a:lnTo>
                      <a:pt x="801" y="100"/>
                    </a:lnTo>
                    <a:lnTo>
                      <a:pt x="735" y="167"/>
                    </a:lnTo>
                    <a:lnTo>
                      <a:pt x="568" y="167"/>
                    </a:lnTo>
                    <a:lnTo>
                      <a:pt x="434" y="100"/>
                    </a:lnTo>
                    <a:lnTo>
                      <a:pt x="301" y="100"/>
                    </a:lnTo>
                    <a:lnTo>
                      <a:pt x="201" y="134"/>
                    </a:lnTo>
                    <a:lnTo>
                      <a:pt x="201" y="200"/>
                    </a:lnTo>
                    <a:lnTo>
                      <a:pt x="201" y="534"/>
                    </a:lnTo>
                    <a:cubicBezTo>
                      <a:pt x="234" y="567"/>
                      <a:pt x="234" y="567"/>
                      <a:pt x="201" y="567"/>
                    </a:cubicBezTo>
                    <a:lnTo>
                      <a:pt x="101" y="834"/>
                    </a:lnTo>
                    <a:lnTo>
                      <a:pt x="1" y="1001"/>
                    </a:lnTo>
                    <a:lnTo>
                      <a:pt x="1" y="1034"/>
                    </a:lnTo>
                    <a:lnTo>
                      <a:pt x="1" y="1101"/>
                    </a:lnTo>
                    <a:lnTo>
                      <a:pt x="34" y="1134"/>
                    </a:lnTo>
                    <a:lnTo>
                      <a:pt x="101" y="1301"/>
                    </a:lnTo>
                    <a:cubicBezTo>
                      <a:pt x="134" y="1334"/>
                      <a:pt x="134" y="1334"/>
                      <a:pt x="101" y="1368"/>
                    </a:cubicBezTo>
                    <a:lnTo>
                      <a:pt x="167" y="1401"/>
                    </a:lnTo>
                    <a:lnTo>
                      <a:pt x="167" y="1434"/>
                    </a:lnTo>
                    <a:lnTo>
                      <a:pt x="835" y="2368"/>
                    </a:lnTo>
                    <a:lnTo>
                      <a:pt x="935" y="2569"/>
                    </a:lnTo>
                    <a:cubicBezTo>
                      <a:pt x="935" y="2569"/>
                      <a:pt x="935" y="2602"/>
                      <a:pt x="935" y="2635"/>
                    </a:cubicBezTo>
                    <a:lnTo>
                      <a:pt x="935" y="2702"/>
                    </a:lnTo>
                    <a:lnTo>
                      <a:pt x="968" y="2702"/>
                    </a:lnTo>
                    <a:lnTo>
                      <a:pt x="1001" y="2735"/>
                    </a:lnTo>
                    <a:lnTo>
                      <a:pt x="1168" y="2969"/>
                    </a:lnTo>
                    <a:lnTo>
                      <a:pt x="1202" y="3002"/>
                    </a:lnTo>
                    <a:lnTo>
                      <a:pt x="1435" y="3102"/>
                    </a:lnTo>
                    <a:lnTo>
                      <a:pt x="1468" y="3102"/>
                    </a:lnTo>
                    <a:lnTo>
                      <a:pt x="1568" y="3202"/>
                    </a:lnTo>
                    <a:lnTo>
                      <a:pt x="2035" y="3436"/>
                    </a:lnTo>
                    <a:lnTo>
                      <a:pt x="2169" y="3336"/>
                    </a:lnTo>
                    <a:lnTo>
                      <a:pt x="2502" y="3336"/>
                    </a:lnTo>
                    <a:lnTo>
                      <a:pt x="2469" y="3202"/>
                    </a:lnTo>
                    <a:lnTo>
                      <a:pt x="2236" y="2869"/>
                    </a:lnTo>
                    <a:lnTo>
                      <a:pt x="2202" y="2835"/>
                    </a:lnTo>
                    <a:cubicBezTo>
                      <a:pt x="2169" y="2802"/>
                      <a:pt x="2169" y="2769"/>
                      <a:pt x="2169" y="2735"/>
                    </a:cubicBezTo>
                    <a:cubicBezTo>
                      <a:pt x="2169" y="2702"/>
                      <a:pt x="2202" y="2669"/>
                      <a:pt x="2236" y="2669"/>
                    </a:cubicBezTo>
                    <a:lnTo>
                      <a:pt x="2302" y="2635"/>
                    </a:lnTo>
                    <a:lnTo>
                      <a:pt x="2269" y="2635"/>
                    </a:lnTo>
                    <a:cubicBezTo>
                      <a:pt x="2236" y="2602"/>
                      <a:pt x="2202" y="2569"/>
                      <a:pt x="2202" y="2535"/>
                    </a:cubicBezTo>
                    <a:lnTo>
                      <a:pt x="2202" y="2368"/>
                    </a:lnTo>
                    <a:lnTo>
                      <a:pt x="2169" y="2335"/>
                    </a:lnTo>
                    <a:lnTo>
                      <a:pt x="2136" y="2335"/>
                    </a:lnTo>
                    <a:lnTo>
                      <a:pt x="1969" y="2202"/>
                    </a:lnTo>
                    <a:lnTo>
                      <a:pt x="1902" y="2102"/>
                    </a:lnTo>
                    <a:cubicBezTo>
                      <a:pt x="1902" y="2102"/>
                      <a:pt x="1902" y="2068"/>
                      <a:pt x="1902" y="2068"/>
                    </a:cubicBezTo>
                    <a:lnTo>
                      <a:pt x="1902" y="1968"/>
                    </a:lnTo>
                    <a:cubicBezTo>
                      <a:pt x="1902" y="1935"/>
                      <a:pt x="1902" y="1901"/>
                      <a:pt x="1902" y="1901"/>
                    </a:cubicBezTo>
                    <a:cubicBezTo>
                      <a:pt x="1935" y="1868"/>
                      <a:pt x="1935" y="1868"/>
                      <a:pt x="1969" y="1868"/>
                    </a:cubicBezTo>
                    <a:lnTo>
                      <a:pt x="1869" y="1768"/>
                    </a:lnTo>
                    <a:lnTo>
                      <a:pt x="1869" y="1735"/>
                    </a:lnTo>
                    <a:lnTo>
                      <a:pt x="1802" y="1601"/>
                    </a:lnTo>
                    <a:lnTo>
                      <a:pt x="1769" y="1434"/>
                    </a:lnTo>
                    <a:lnTo>
                      <a:pt x="1669" y="1434"/>
                    </a:lnTo>
                    <a:lnTo>
                      <a:pt x="1635" y="1368"/>
                    </a:lnTo>
                    <a:cubicBezTo>
                      <a:pt x="1602" y="1334"/>
                      <a:pt x="1602" y="1301"/>
                      <a:pt x="1635" y="1268"/>
                    </a:cubicBezTo>
                    <a:lnTo>
                      <a:pt x="1635" y="1234"/>
                    </a:lnTo>
                    <a:cubicBezTo>
                      <a:pt x="1635" y="1234"/>
                      <a:pt x="1635" y="1201"/>
                      <a:pt x="1669" y="1201"/>
                    </a:cubicBezTo>
                    <a:lnTo>
                      <a:pt x="1568" y="1134"/>
                    </a:lnTo>
                    <a:cubicBezTo>
                      <a:pt x="1568" y="1101"/>
                      <a:pt x="1535" y="1101"/>
                      <a:pt x="1535" y="1068"/>
                    </a:cubicBezTo>
                    <a:lnTo>
                      <a:pt x="1535" y="1001"/>
                    </a:lnTo>
                    <a:lnTo>
                      <a:pt x="1468" y="934"/>
                    </a:lnTo>
                    <a:lnTo>
                      <a:pt x="1435" y="867"/>
                    </a:lnTo>
                    <a:lnTo>
                      <a:pt x="1368" y="734"/>
                    </a:lnTo>
                    <a:lnTo>
                      <a:pt x="1335" y="634"/>
                    </a:lnTo>
                    <a:lnTo>
                      <a:pt x="1235" y="634"/>
                    </a:lnTo>
                    <a:lnTo>
                      <a:pt x="1168" y="567"/>
                    </a:lnTo>
                    <a:lnTo>
                      <a:pt x="1168" y="534"/>
                    </a:lnTo>
                    <a:lnTo>
                      <a:pt x="1101" y="367"/>
                    </a:lnTo>
                    <a:lnTo>
                      <a:pt x="1101" y="334"/>
                    </a:lnTo>
                    <a:cubicBezTo>
                      <a:pt x="1101" y="334"/>
                      <a:pt x="1101" y="300"/>
                      <a:pt x="1101" y="300"/>
                    </a:cubicBezTo>
                    <a:lnTo>
                      <a:pt x="1035" y="234"/>
                    </a:lnTo>
                    <a:cubicBezTo>
                      <a:pt x="1035" y="167"/>
                      <a:pt x="1068" y="100"/>
                      <a:pt x="1135" y="100"/>
                    </a:cubicBezTo>
                    <a:lnTo>
                      <a:pt x="1168" y="100"/>
                    </a:lnTo>
                    <a:lnTo>
                      <a:pt x="1135" y="67"/>
                    </a:lnTo>
                    <a:lnTo>
                      <a:pt x="1068" y="67"/>
                    </a:lnTo>
                    <a:cubicBezTo>
                      <a:pt x="1035" y="67"/>
                      <a:pt x="1001" y="33"/>
                      <a:pt x="1001" y="33"/>
                    </a:cubicBezTo>
                    <a:cubicBezTo>
                      <a:pt x="1001" y="0"/>
                      <a:pt x="1001" y="0"/>
                      <a:pt x="1001" y="0"/>
                    </a:cubicBezTo>
                    <a:close/>
                  </a:path>
                </a:pathLst>
              </a:custGeom>
              <a:grpFill/>
              <a:ln>
                <a:noFill/>
              </a:ln>
            </p:spPr>
            <p:txBody>
              <a:bodyPr spcFirstLastPara="1" wrap="square" lIns="137102" tIns="137102" rIns="137102" bIns="137102" anchor="ctr" anchorCtr="0">
                <a:noAutofit/>
              </a:bodyPr>
              <a:lstStyle/>
              <a:p>
                <a:endParaRPr sz="5399"/>
              </a:p>
            </p:txBody>
          </p:sp>
          <p:sp>
            <p:nvSpPr>
              <p:cNvPr id="368" name="Google Shape;113;p15"/>
              <p:cNvSpPr/>
              <p:nvPr/>
            </p:nvSpPr>
            <p:spPr>
              <a:xfrm>
                <a:off x="1859699" y="2373947"/>
                <a:ext cx="29192" cy="43770"/>
              </a:xfrm>
              <a:custGeom>
                <a:avLst/>
                <a:gdLst/>
                <a:ahLst/>
                <a:cxnLst/>
                <a:rect l="l" t="t" r="r" b="b"/>
                <a:pathLst>
                  <a:path w="801" h="1201" extrusionOk="0">
                    <a:moveTo>
                      <a:pt x="34" y="0"/>
                    </a:moveTo>
                    <a:lnTo>
                      <a:pt x="0" y="167"/>
                    </a:lnTo>
                    <a:lnTo>
                      <a:pt x="34" y="234"/>
                    </a:lnTo>
                    <a:lnTo>
                      <a:pt x="67" y="300"/>
                    </a:lnTo>
                    <a:cubicBezTo>
                      <a:pt x="67" y="300"/>
                      <a:pt x="67" y="334"/>
                      <a:pt x="67" y="334"/>
                    </a:cubicBezTo>
                    <a:lnTo>
                      <a:pt x="67" y="367"/>
                    </a:lnTo>
                    <a:lnTo>
                      <a:pt x="67" y="400"/>
                    </a:lnTo>
                    <a:lnTo>
                      <a:pt x="100" y="467"/>
                    </a:lnTo>
                    <a:lnTo>
                      <a:pt x="100" y="500"/>
                    </a:lnTo>
                    <a:lnTo>
                      <a:pt x="100" y="600"/>
                    </a:lnTo>
                    <a:lnTo>
                      <a:pt x="100" y="734"/>
                    </a:lnTo>
                    <a:lnTo>
                      <a:pt x="34" y="967"/>
                    </a:lnTo>
                    <a:cubicBezTo>
                      <a:pt x="67" y="967"/>
                      <a:pt x="100" y="1001"/>
                      <a:pt x="100" y="1034"/>
                    </a:cubicBezTo>
                    <a:lnTo>
                      <a:pt x="134" y="1168"/>
                    </a:lnTo>
                    <a:cubicBezTo>
                      <a:pt x="134" y="1168"/>
                      <a:pt x="167" y="1134"/>
                      <a:pt x="167" y="1134"/>
                    </a:cubicBezTo>
                    <a:lnTo>
                      <a:pt x="267" y="1134"/>
                    </a:lnTo>
                    <a:lnTo>
                      <a:pt x="301" y="1168"/>
                    </a:lnTo>
                    <a:lnTo>
                      <a:pt x="401" y="1201"/>
                    </a:lnTo>
                    <a:lnTo>
                      <a:pt x="467" y="1201"/>
                    </a:lnTo>
                    <a:lnTo>
                      <a:pt x="501" y="1168"/>
                    </a:lnTo>
                    <a:lnTo>
                      <a:pt x="567" y="1034"/>
                    </a:lnTo>
                    <a:cubicBezTo>
                      <a:pt x="567" y="1001"/>
                      <a:pt x="567" y="1001"/>
                      <a:pt x="601" y="967"/>
                    </a:cubicBezTo>
                    <a:lnTo>
                      <a:pt x="667" y="934"/>
                    </a:lnTo>
                    <a:lnTo>
                      <a:pt x="801" y="934"/>
                    </a:lnTo>
                    <a:lnTo>
                      <a:pt x="801" y="867"/>
                    </a:lnTo>
                    <a:lnTo>
                      <a:pt x="768" y="834"/>
                    </a:lnTo>
                    <a:cubicBezTo>
                      <a:pt x="768" y="801"/>
                      <a:pt x="768" y="801"/>
                      <a:pt x="768" y="767"/>
                    </a:cubicBezTo>
                    <a:lnTo>
                      <a:pt x="768" y="734"/>
                    </a:lnTo>
                    <a:lnTo>
                      <a:pt x="701" y="634"/>
                    </a:lnTo>
                    <a:cubicBezTo>
                      <a:pt x="667" y="634"/>
                      <a:pt x="667" y="634"/>
                      <a:pt x="667" y="600"/>
                    </a:cubicBezTo>
                    <a:lnTo>
                      <a:pt x="667" y="567"/>
                    </a:lnTo>
                    <a:lnTo>
                      <a:pt x="667" y="534"/>
                    </a:lnTo>
                    <a:lnTo>
                      <a:pt x="534" y="500"/>
                    </a:lnTo>
                    <a:cubicBezTo>
                      <a:pt x="501" y="500"/>
                      <a:pt x="501" y="467"/>
                      <a:pt x="467" y="467"/>
                    </a:cubicBezTo>
                    <a:lnTo>
                      <a:pt x="434" y="434"/>
                    </a:lnTo>
                    <a:lnTo>
                      <a:pt x="367" y="334"/>
                    </a:lnTo>
                    <a:lnTo>
                      <a:pt x="100" y="100"/>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369" name="Google Shape;114;p15"/>
              <p:cNvSpPr/>
              <p:nvPr/>
            </p:nvSpPr>
            <p:spPr>
              <a:xfrm>
                <a:off x="1915607" y="2473626"/>
                <a:ext cx="1276" cy="1239"/>
              </a:xfrm>
              <a:custGeom>
                <a:avLst/>
                <a:gdLst/>
                <a:ahLst/>
                <a:cxnLst/>
                <a:rect l="l" t="t" r="r" b="b"/>
                <a:pathLst>
                  <a:path w="35" h="34" extrusionOk="0">
                    <a:moveTo>
                      <a:pt x="1" y="0"/>
                    </a:moveTo>
                    <a:lnTo>
                      <a:pt x="34" y="34"/>
                    </a:lnTo>
                    <a:cubicBezTo>
                      <a:pt x="34" y="34"/>
                      <a:pt x="34" y="0"/>
                      <a:pt x="1" y="0"/>
                    </a:cubicBezTo>
                    <a:close/>
                  </a:path>
                </a:pathLst>
              </a:custGeom>
              <a:grpFill/>
              <a:ln>
                <a:noFill/>
              </a:ln>
            </p:spPr>
            <p:txBody>
              <a:bodyPr spcFirstLastPara="1" wrap="square" lIns="137102" tIns="137102" rIns="137102" bIns="137102" anchor="ctr" anchorCtr="0">
                <a:noAutofit/>
              </a:bodyPr>
              <a:lstStyle/>
              <a:p>
                <a:endParaRPr sz="5399"/>
              </a:p>
            </p:txBody>
          </p:sp>
          <p:sp>
            <p:nvSpPr>
              <p:cNvPr id="370" name="Google Shape;115;p15"/>
              <p:cNvSpPr/>
              <p:nvPr/>
            </p:nvSpPr>
            <p:spPr>
              <a:xfrm>
                <a:off x="1742999" y="1869389"/>
                <a:ext cx="390253" cy="489967"/>
              </a:xfrm>
              <a:custGeom>
                <a:avLst/>
                <a:gdLst/>
                <a:ahLst/>
                <a:cxnLst/>
                <a:rect l="l" t="t" r="r" b="b"/>
                <a:pathLst>
                  <a:path w="10708" h="13444" extrusionOk="0">
                    <a:moveTo>
                      <a:pt x="148" y="2484"/>
                    </a:moveTo>
                    <a:lnTo>
                      <a:pt x="100" y="2503"/>
                    </a:lnTo>
                    <a:lnTo>
                      <a:pt x="167" y="2503"/>
                    </a:lnTo>
                    <a:lnTo>
                      <a:pt x="148" y="2484"/>
                    </a:lnTo>
                    <a:close/>
                    <a:moveTo>
                      <a:pt x="2669" y="1"/>
                    </a:moveTo>
                    <a:lnTo>
                      <a:pt x="2602" y="34"/>
                    </a:lnTo>
                    <a:lnTo>
                      <a:pt x="2535" y="68"/>
                    </a:lnTo>
                    <a:lnTo>
                      <a:pt x="2402" y="68"/>
                    </a:lnTo>
                    <a:lnTo>
                      <a:pt x="2302" y="34"/>
                    </a:lnTo>
                    <a:lnTo>
                      <a:pt x="2368" y="101"/>
                    </a:lnTo>
                    <a:lnTo>
                      <a:pt x="2468" y="134"/>
                    </a:lnTo>
                    <a:lnTo>
                      <a:pt x="2535" y="201"/>
                    </a:lnTo>
                    <a:cubicBezTo>
                      <a:pt x="2569" y="234"/>
                      <a:pt x="2569" y="234"/>
                      <a:pt x="2569" y="234"/>
                    </a:cubicBezTo>
                    <a:lnTo>
                      <a:pt x="2569" y="301"/>
                    </a:lnTo>
                    <a:lnTo>
                      <a:pt x="2635" y="501"/>
                    </a:lnTo>
                    <a:lnTo>
                      <a:pt x="2802" y="668"/>
                    </a:lnTo>
                    <a:cubicBezTo>
                      <a:pt x="2802" y="668"/>
                      <a:pt x="2802" y="701"/>
                      <a:pt x="2802" y="701"/>
                    </a:cubicBezTo>
                    <a:lnTo>
                      <a:pt x="2869" y="801"/>
                    </a:lnTo>
                    <a:lnTo>
                      <a:pt x="2902" y="868"/>
                    </a:lnTo>
                    <a:lnTo>
                      <a:pt x="3002" y="1068"/>
                    </a:lnTo>
                    <a:cubicBezTo>
                      <a:pt x="3002" y="1102"/>
                      <a:pt x="3036" y="1102"/>
                      <a:pt x="3036" y="1135"/>
                    </a:cubicBezTo>
                    <a:lnTo>
                      <a:pt x="3036" y="1302"/>
                    </a:lnTo>
                    <a:cubicBezTo>
                      <a:pt x="3036" y="1302"/>
                      <a:pt x="3036" y="1302"/>
                      <a:pt x="3036" y="1335"/>
                    </a:cubicBezTo>
                    <a:lnTo>
                      <a:pt x="3002" y="1402"/>
                    </a:lnTo>
                    <a:cubicBezTo>
                      <a:pt x="3002" y="1435"/>
                      <a:pt x="3002" y="1435"/>
                      <a:pt x="3002" y="1435"/>
                    </a:cubicBezTo>
                    <a:lnTo>
                      <a:pt x="2969" y="1502"/>
                    </a:lnTo>
                    <a:lnTo>
                      <a:pt x="2902" y="1502"/>
                    </a:lnTo>
                    <a:lnTo>
                      <a:pt x="2635" y="1602"/>
                    </a:lnTo>
                    <a:lnTo>
                      <a:pt x="2502" y="1602"/>
                    </a:lnTo>
                    <a:lnTo>
                      <a:pt x="2402" y="1569"/>
                    </a:lnTo>
                    <a:lnTo>
                      <a:pt x="2335" y="1535"/>
                    </a:lnTo>
                    <a:lnTo>
                      <a:pt x="2068" y="1535"/>
                    </a:lnTo>
                    <a:lnTo>
                      <a:pt x="2001" y="1502"/>
                    </a:lnTo>
                    <a:lnTo>
                      <a:pt x="1968" y="1502"/>
                    </a:lnTo>
                    <a:lnTo>
                      <a:pt x="1935" y="1435"/>
                    </a:lnTo>
                    <a:lnTo>
                      <a:pt x="1868" y="1368"/>
                    </a:lnTo>
                    <a:lnTo>
                      <a:pt x="1768" y="1368"/>
                    </a:lnTo>
                    <a:lnTo>
                      <a:pt x="1601" y="1268"/>
                    </a:lnTo>
                    <a:lnTo>
                      <a:pt x="1534" y="1268"/>
                    </a:lnTo>
                    <a:lnTo>
                      <a:pt x="1468" y="1302"/>
                    </a:lnTo>
                    <a:lnTo>
                      <a:pt x="1067" y="1502"/>
                    </a:lnTo>
                    <a:lnTo>
                      <a:pt x="834" y="1502"/>
                    </a:lnTo>
                    <a:lnTo>
                      <a:pt x="701" y="1569"/>
                    </a:lnTo>
                    <a:lnTo>
                      <a:pt x="667" y="1569"/>
                    </a:lnTo>
                    <a:lnTo>
                      <a:pt x="367" y="1969"/>
                    </a:lnTo>
                    <a:lnTo>
                      <a:pt x="0" y="2403"/>
                    </a:lnTo>
                    <a:lnTo>
                      <a:pt x="67" y="2403"/>
                    </a:lnTo>
                    <a:lnTo>
                      <a:pt x="148" y="2484"/>
                    </a:lnTo>
                    <a:lnTo>
                      <a:pt x="148" y="2484"/>
                    </a:lnTo>
                    <a:lnTo>
                      <a:pt x="267" y="2436"/>
                    </a:lnTo>
                    <a:lnTo>
                      <a:pt x="467" y="2436"/>
                    </a:lnTo>
                    <a:cubicBezTo>
                      <a:pt x="500" y="2436"/>
                      <a:pt x="534" y="2436"/>
                      <a:pt x="534" y="2469"/>
                    </a:cubicBezTo>
                    <a:lnTo>
                      <a:pt x="600" y="2503"/>
                    </a:lnTo>
                    <a:lnTo>
                      <a:pt x="701" y="2703"/>
                    </a:lnTo>
                    <a:lnTo>
                      <a:pt x="801" y="2736"/>
                    </a:lnTo>
                    <a:lnTo>
                      <a:pt x="1101" y="2736"/>
                    </a:lnTo>
                    <a:lnTo>
                      <a:pt x="1268" y="2803"/>
                    </a:lnTo>
                    <a:lnTo>
                      <a:pt x="1701" y="3036"/>
                    </a:lnTo>
                    <a:lnTo>
                      <a:pt x="1935" y="3303"/>
                    </a:lnTo>
                    <a:lnTo>
                      <a:pt x="2168" y="3503"/>
                    </a:lnTo>
                    <a:lnTo>
                      <a:pt x="2235" y="3570"/>
                    </a:lnTo>
                    <a:cubicBezTo>
                      <a:pt x="2235" y="3603"/>
                      <a:pt x="2235" y="3603"/>
                      <a:pt x="2235" y="3637"/>
                    </a:cubicBezTo>
                    <a:lnTo>
                      <a:pt x="2235" y="3703"/>
                    </a:lnTo>
                    <a:lnTo>
                      <a:pt x="2235" y="3837"/>
                    </a:lnTo>
                    <a:cubicBezTo>
                      <a:pt x="2235" y="3837"/>
                      <a:pt x="2235" y="3870"/>
                      <a:pt x="2235" y="3870"/>
                    </a:cubicBezTo>
                    <a:lnTo>
                      <a:pt x="2202" y="3937"/>
                    </a:lnTo>
                    <a:lnTo>
                      <a:pt x="2202" y="4070"/>
                    </a:lnTo>
                    <a:lnTo>
                      <a:pt x="2235" y="4137"/>
                    </a:lnTo>
                    <a:lnTo>
                      <a:pt x="2268" y="4204"/>
                    </a:lnTo>
                    <a:lnTo>
                      <a:pt x="2302" y="4237"/>
                    </a:lnTo>
                    <a:lnTo>
                      <a:pt x="2335" y="4271"/>
                    </a:lnTo>
                    <a:lnTo>
                      <a:pt x="2368" y="4271"/>
                    </a:lnTo>
                    <a:lnTo>
                      <a:pt x="2402" y="4337"/>
                    </a:lnTo>
                    <a:cubicBezTo>
                      <a:pt x="2402" y="4337"/>
                      <a:pt x="2402" y="4371"/>
                      <a:pt x="2402" y="4371"/>
                    </a:cubicBezTo>
                    <a:lnTo>
                      <a:pt x="2402" y="4437"/>
                    </a:lnTo>
                    <a:cubicBezTo>
                      <a:pt x="2402" y="4437"/>
                      <a:pt x="2402" y="4471"/>
                      <a:pt x="2402" y="4471"/>
                    </a:cubicBezTo>
                    <a:lnTo>
                      <a:pt x="2402" y="4637"/>
                    </a:lnTo>
                    <a:lnTo>
                      <a:pt x="2435" y="4671"/>
                    </a:lnTo>
                    <a:lnTo>
                      <a:pt x="2502" y="4738"/>
                    </a:lnTo>
                    <a:lnTo>
                      <a:pt x="2669" y="4838"/>
                    </a:lnTo>
                    <a:lnTo>
                      <a:pt x="2769" y="4904"/>
                    </a:lnTo>
                    <a:lnTo>
                      <a:pt x="2769" y="4938"/>
                    </a:lnTo>
                    <a:lnTo>
                      <a:pt x="2802" y="5004"/>
                    </a:lnTo>
                    <a:lnTo>
                      <a:pt x="2835" y="5038"/>
                    </a:lnTo>
                    <a:lnTo>
                      <a:pt x="3102" y="5238"/>
                    </a:lnTo>
                    <a:lnTo>
                      <a:pt x="3269" y="5371"/>
                    </a:lnTo>
                    <a:lnTo>
                      <a:pt x="3503" y="5672"/>
                    </a:lnTo>
                    <a:lnTo>
                      <a:pt x="3669" y="5972"/>
                    </a:lnTo>
                    <a:lnTo>
                      <a:pt x="3769" y="6105"/>
                    </a:lnTo>
                    <a:lnTo>
                      <a:pt x="4336" y="6706"/>
                    </a:lnTo>
                    <a:lnTo>
                      <a:pt x="4470" y="6906"/>
                    </a:lnTo>
                    <a:lnTo>
                      <a:pt x="4537" y="7106"/>
                    </a:lnTo>
                    <a:lnTo>
                      <a:pt x="4537" y="7139"/>
                    </a:lnTo>
                    <a:lnTo>
                      <a:pt x="4570" y="7406"/>
                    </a:lnTo>
                    <a:lnTo>
                      <a:pt x="4670" y="7606"/>
                    </a:lnTo>
                    <a:lnTo>
                      <a:pt x="4703" y="7606"/>
                    </a:lnTo>
                    <a:cubicBezTo>
                      <a:pt x="4737" y="7606"/>
                      <a:pt x="4770" y="7606"/>
                      <a:pt x="4803" y="7640"/>
                    </a:cubicBezTo>
                    <a:lnTo>
                      <a:pt x="4837" y="7706"/>
                    </a:lnTo>
                    <a:cubicBezTo>
                      <a:pt x="4837" y="7740"/>
                      <a:pt x="4837" y="7773"/>
                      <a:pt x="4837" y="7773"/>
                    </a:cubicBezTo>
                    <a:lnTo>
                      <a:pt x="4803" y="7873"/>
                    </a:lnTo>
                    <a:cubicBezTo>
                      <a:pt x="4770" y="7873"/>
                      <a:pt x="4770" y="7906"/>
                      <a:pt x="4737" y="7906"/>
                    </a:cubicBezTo>
                    <a:lnTo>
                      <a:pt x="4670" y="7906"/>
                    </a:lnTo>
                    <a:lnTo>
                      <a:pt x="4670" y="7973"/>
                    </a:lnTo>
                    <a:cubicBezTo>
                      <a:pt x="4703" y="7973"/>
                      <a:pt x="4670" y="8007"/>
                      <a:pt x="4670" y="8040"/>
                    </a:cubicBezTo>
                    <a:lnTo>
                      <a:pt x="4637" y="8073"/>
                    </a:lnTo>
                    <a:lnTo>
                      <a:pt x="4803" y="8207"/>
                    </a:lnTo>
                    <a:cubicBezTo>
                      <a:pt x="4837" y="8240"/>
                      <a:pt x="4837" y="8240"/>
                      <a:pt x="4837" y="8240"/>
                    </a:cubicBezTo>
                    <a:lnTo>
                      <a:pt x="4837" y="8307"/>
                    </a:lnTo>
                    <a:cubicBezTo>
                      <a:pt x="4870" y="8340"/>
                      <a:pt x="4870" y="8340"/>
                      <a:pt x="4837" y="8340"/>
                    </a:cubicBezTo>
                    <a:lnTo>
                      <a:pt x="4837" y="8440"/>
                    </a:lnTo>
                    <a:cubicBezTo>
                      <a:pt x="4870" y="8474"/>
                      <a:pt x="4870" y="8474"/>
                      <a:pt x="4837" y="8507"/>
                    </a:cubicBezTo>
                    <a:cubicBezTo>
                      <a:pt x="4853" y="8490"/>
                      <a:pt x="4870" y="8482"/>
                      <a:pt x="4883" y="8482"/>
                    </a:cubicBezTo>
                    <a:cubicBezTo>
                      <a:pt x="4895" y="8482"/>
                      <a:pt x="4904" y="8490"/>
                      <a:pt x="4904" y="8507"/>
                    </a:cubicBezTo>
                    <a:lnTo>
                      <a:pt x="4970" y="8507"/>
                    </a:lnTo>
                    <a:lnTo>
                      <a:pt x="5004" y="8540"/>
                    </a:lnTo>
                    <a:lnTo>
                      <a:pt x="5104" y="8540"/>
                    </a:lnTo>
                    <a:lnTo>
                      <a:pt x="5270" y="8640"/>
                    </a:lnTo>
                    <a:lnTo>
                      <a:pt x="5304" y="8640"/>
                    </a:lnTo>
                    <a:cubicBezTo>
                      <a:pt x="5337" y="8674"/>
                      <a:pt x="5337" y="8674"/>
                      <a:pt x="5371" y="8674"/>
                    </a:cubicBezTo>
                    <a:lnTo>
                      <a:pt x="5404" y="8707"/>
                    </a:lnTo>
                    <a:cubicBezTo>
                      <a:pt x="5404" y="8740"/>
                      <a:pt x="5404" y="8740"/>
                      <a:pt x="5437" y="8740"/>
                    </a:cubicBezTo>
                    <a:lnTo>
                      <a:pt x="5471" y="8874"/>
                    </a:lnTo>
                    <a:lnTo>
                      <a:pt x="5504" y="9041"/>
                    </a:lnTo>
                    <a:cubicBezTo>
                      <a:pt x="5504" y="9041"/>
                      <a:pt x="5504" y="9074"/>
                      <a:pt x="5504" y="9107"/>
                    </a:cubicBezTo>
                    <a:cubicBezTo>
                      <a:pt x="5504" y="9107"/>
                      <a:pt x="5504" y="9141"/>
                      <a:pt x="5504" y="9141"/>
                    </a:cubicBezTo>
                    <a:lnTo>
                      <a:pt x="5504" y="9207"/>
                    </a:lnTo>
                    <a:cubicBezTo>
                      <a:pt x="5504" y="9207"/>
                      <a:pt x="5504" y="9241"/>
                      <a:pt x="5504" y="9241"/>
                    </a:cubicBezTo>
                    <a:lnTo>
                      <a:pt x="5637" y="9374"/>
                    </a:lnTo>
                    <a:lnTo>
                      <a:pt x="5704" y="9474"/>
                    </a:lnTo>
                    <a:cubicBezTo>
                      <a:pt x="5704" y="9474"/>
                      <a:pt x="5704" y="9474"/>
                      <a:pt x="5704" y="9508"/>
                    </a:cubicBezTo>
                    <a:lnTo>
                      <a:pt x="5704" y="9674"/>
                    </a:lnTo>
                    <a:lnTo>
                      <a:pt x="5737" y="9841"/>
                    </a:lnTo>
                    <a:lnTo>
                      <a:pt x="5771" y="9908"/>
                    </a:lnTo>
                    <a:lnTo>
                      <a:pt x="5804" y="10008"/>
                    </a:lnTo>
                    <a:lnTo>
                      <a:pt x="6004" y="10241"/>
                    </a:lnTo>
                    <a:lnTo>
                      <a:pt x="6204" y="10542"/>
                    </a:lnTo>
                    <a:lnTo>
                      <a:pt x="6204" y="10575"/>
                    </a:lnTo>
                    <a:lnTo>
                      <a:pt x="6204" y="10675"/>
                    </a:lnTo>
                    <a:lnTo>
                      <a:pt x="6471" y="10942"/>
                    </a:lnTo>
                    <a:lnTo>
                      <a:pt x="6538" y="11042"/>
                    </a:lnTo>
                    <a:lnTo>
                      <a:pt x="6571" y="11109"/>
                    </a:lnTo>
                    <a:cubicBezTo>
                      <a:pt x="6571" y="11109"/>
                      <a:pt x="6571" y="11142"/>
                      <a:pt x="6571" y="11142"/>
                    </a:cubicBezTo>
                    <a:lnTo>
                      <a:pt x="6571" y="11309"/>
                    </a:lnTo>
                    <a:lnTo>
                      <a:pt x="6638" y="11476"/>
                    </a:lnTo>
                    <a:lnTo>
                      <a:pt x="6638" y="11676"/>
                    </a:lnTo>
                    <a:lnTo>
                      <a:pt x="6638" y="11843"/>
                    </a:lnTo>
                    <a:cubicBezTo>
                      <a:pt x="6605" y="11876"/>
                      <a:pt x="6605" y="11876"/>
                      <a:pt x="6605" y="11909"/>
                    </a:cubicBezTo>
                    <a:lnTo>
                      <a:pt x="6438" y="12043"/>
                    </a:lnTo>
                    <a:lnTo>
                      <a:pt x="6438" y="12109"/>
                    </a:lnTo>
                    <a:lnTo>
                      <a:pt x="6772" y="12843"/>
                    </a:lnTo>
                    <a:lnTo>
                      <a:pt x="7138" y="13344"/>
                    </a:lnTo>
                    <a:lnTo>
                      <a:pt x="7605" y="13444"/>
                    </a:lnTo>
                    <a:lnTo>
                      <a:pt x="7972" y="13144"/>
                    </a:lnTo>
                    <a:lnTo>
                      <a:pt x="8006" y="13144"/>
                    </a:lnTo>
                    <a:lnTo>
                      <a:pt x="8306" y="13077"/>
                    </a:lnTo>
                    <a:lnTo>
                      <a:pt x="8373" y="13043"/>
                    </a:lnTo>
                    <a:lnTo>
                      <a:pt x="8539" y="12910"/>
                    </a:lnTo>
                    <a:lnTo>
                      <a:pt x="8606" y="12910"/>
                    </a:lnTo>
                    <a:lnTo>
                      <a:pt x="8473" y="12510"/>
                    </a:lnTo>
                    <a:lnTo>
                      <a:pt x="8306" y="12109"/>
                    </a:lnTo>
                    <a:lnTo>
                      <a:pt x="8239" y="11976"/>
                    </a:lnTo>
                    <a:lnTo>
                      <a:pt x="8106" y="11909"/>
                    </a:lnTo>
                    <a:lnTo>
                      <a:pt x="8106" y="11876"/>
                    </a:lnTo>
                    <a:lnTo>
                      <a:pt x="7972" y="11676"/>
                    </a:lnTo>
                    <a:lnTo>
                      <a:pt x="7872" y="11442"/>
                    </a:lnTo>
                    <a:lnTo>
                      <a:pt x="7806" y="11209"/>
                    </a:lnTo>
                    <a:lnTo>
                      <a:pt x="7772" y="10975"/>
                    </a:lnTo>
                    <a:lnTo>
                      <a:pt x="7772" y="10542"/>
                    </a:lnTo>
                    <a:cubicBezTo>
                      <a:pt x="7772" y="10508"/>
                      <a:pt x="7772" y="10475"/>
                      <a:pt x="7806" y="10442"/>
                    </a:cubicBezTo>
                    <a:lnTo>
                      <a:pt x="7872" y="10442"/>
                    </a:lnTo>
                    <a:lnTo>
                      <a:pt x="8006" y="10475"/>
                    </a:lnTo>
                    <a:lnTo>
                      <a:pt x="8139" y="10475"/>
                    </a:lnTo>
                    <a:lnTo>
                      <a:pt x="8239" y="10542"/>
                    </a:lnTo>
                    <a:lnTo>
                      <a:pt x="8306" y="10542"/>
                    </a:lnTo>
                    <a:lnTo>
                      <a:pt x="9040" y="10442"/>
                    </a:lnTo>
                    <a:cubicBezTo>
                      <a:pt x="9040" y="10425"/>
                      <a:pt x="9048" y="10417"/>
                      <a:pt x="9061" y="10417"/>
                    </a:cubicBezTo>
                    <a:cubicBezTo>
                      <a:pt x="9073" y="10417"/>
                      <a:pt x="9090" y="10425"/>
                      <a:pt x="9107" y="10442"/>
                    </a:cubicBezTo>
                    <a:lnTo>
                      <a:pt x="9273" y="10442"/>
                    </a:lnTo>
                    <a:lnTo>
                      <a:pt x="9440" y="10175"/>
                    </a:lnTo>
                    <a:lnTo>
                      <a:pt x="9607" y="10041"/>
                    </a:lnTo>
                    <a:lnTo>
                      <a:pt x="9940" y="9774"/>
                    </a:lnTo>
                    <a:lnTo>
                      <a:pt x="10074" y="9641"/>
                    </a:lnTo>
                    <a:lnTo>
                      <a:pt x="10074" y="9508"/>
                    </a:lnTo>
                    <a:lnTo>
                      <a:pt x="10041" y="9408"/>
                    </a:lnTo>
                    <a:cubicBezTo>
                      <a:pt x="10007" y="9374"/>
                      <a:pt x="10007" y="9341"/>
                      <a:pt x="10041" y="9341"/>
                    </a:cubicBezTo>
                    <a:lnTo>
                      <a:pt x="10074" y="9207"/>
                    </a:lnTo>
                    <a:lnTo>
                      <a:pt x="10007" y="8974"/>
                    </a:lnTo>
                    <a:cubicBezTo>
                      <a:pt x="10007" y="8974"/>
                      <a:pt x="10007" y="8941"/>
                      <a:pt x="10007" y="8941"/>
                    </a:cubicBezTo>
                    <a:lnTo>
                      <a:pt x="10041" y="8740"/>
                    </a:lnTo>
                    <a:cubicBezTo>
                      <a:pt x="10041" y="8707"/>
                      <a:pt x="10041" y="8707"/>
                      <a:pt x="10074" y="8707"/>
                    </a:cubicBezTo>
                    <a:lnTo>
                      <a:pt x="10107" y="8640"/>
                    </a:lnTo>
                    <a:lnTo>
                      <a:pt x="10274" y="8640"/>
                    </a:lnTo>
                    <a:lnTo>
                      <a:pt x="10474" y="8574"/>
                    </a:lnTo>
                    <a:lnTo>
                      <a:pt x="10641" y="8407"/>
                    </a:lnTo>
                    <a:lnTo>
                      <a:pt x="10708" y="8307"/>
                    </a:lnTo>
                    <a:lnTo>
                      <a:pt x="10674" y="8307"/>
                    </a:lnTo>
                    <a:lnTo>
                      <a:pt x="10508" y="8240"/>
                    </a:lnTo>
                    <a:cubicBezTo>
                      <a:pt x="10474" y="8207"/>
                      <a:pt x="10474" y="8173"/>
                      <a:pt x="10474" y="8140"/>
                    </a:cubicBezTo>
                    <a:lnTo>
                      <a:pt x="10508" y="8040"/>
                    </a:lnTo>
                    <a:lnTo>
                      <a:pt x="10508" y="7940"/>
                    </a:lnTo>
                    <a:lnTo>
                      <a:pt x="10508" y="7906"/>
                    </a:lnTo>
                    <a:lnTo>
                      <a:pt x="10441" y="7806"/>
                    </a:lnTo>
                    <a:lnTo>
                      <a:pt x="10407" y="7740"/>
                    </a:lnTo>
                    <a:lnTo>
                      <a:pt x="10307" y="7640"/>
                    </a:lnTo>
                    <a:lnTo>
                      <a:pt x="10107" y="7540"/>
                    </a:lnTo>
                    <a:lnTo>
                      <a:pt x="9740" y="7473"/>
                    </a:lnTo>
                    <a:lnTo>
                      <a:pt x="9507" y="7406"/>
                    </a:lnTo>
                    <a:lnTo>
                      <a:pt x="9340" y="7306"/>
                    </a:lnTo>
                    <a:lnTo>
                      <a:pt x="9307" y="7306"/>
                    </a:lnTo>
                    <a:lnTo>
                      <a:pt x="9073" y="7073"/>
                    </a:lnTo>
                    <a:lnTo>
                      <a:pt x="8673" y="6806"/>
                    </a:lnTo>
                    <a:lnTo>
                      <a:pt x="8239" y="6472"/>
                    </a:lnTo>
                    <a:lnTo>
                      <a:pt x="7439" y="5505"/>
                    </a:lnTo>
                    <a:lnTo>
                      <a:pt x="7272" y="5238"/>
                    </a:lnTo>
                    <a:lnTo>
                      <a:pt x="7239" y="5238"/>
                    </a:lnTo>
                    <a:lnTo>
                      <a:pt x="7072" y="5171"/>
                    </a:lnTo>
                    <a:lnTo>
                      <a:pt x="7038" y="5171"/>
                    </a:lnTo>
                    <a:lnTo>
                      <a:pt x="6705" y="4904"/>
                    </a:lnTo>
                    <a:lnTo>
                      <a:pt x="6671" y="4871"/>
                    </a:lnTo>
                    <a:lnTo>
                      <a:pt x="6438" y="4537"/>
                    </a:lnTo>
                    <a:lnTo>
                      <a:pt x="6438" y="4504"/>
                    </a:lnTo>
                    <a:lnTo>
                      <a:pt x="6438" y="4471"/>
                    </a:lnTo>
                    <a:lnTo>
                      <a:pt x="6405" y="4404"/>
                    </a:lnTo>
                    <a:cubicBezTo>
                      <a:pt x="6405" y="4404"/>
                      <a:pt x="6405" y="4371"/>
                      <a:pt x="6405" y="4371"/>
                    </a:cubicBezTo>
                    <a:lnTo>
                      <a:pt x="6405" y="4204"/>
                    </a:lnTo>
                    <a:lnTo>
                      <a:pt x="6405" y="4170"/>
                    </a:lnTo>
                    <a:lnTo>
                      <a:pt x="6305" y="4004"/>
                    </a:lnTo>
                    <a:lnTo>
                      <a:pt x="6305" y="3970"/>
                    </a:lnTo>
                    <a:lnTo>
                      <a:pt x="6305" y="3770"/>
                    </a:lnTo>
                    <a:cubicBezTo>
                      <a:pt x="6305" y="3737"/>
                      <a:pt x="6305" y="3703"/>
                      <a:pt x="6338" y="3703"/>
                    </a:cubicBezTo>
                    <a:lnTo>
                      <a:pt x="6405" y="3670"/>
                    </a:lnTo>
                    <a:cubicBezTo>
                      <a:pt x="6421" y="3653"/>
                      <a:pt x="6430" y="3645"/>
                      <a:pt x="6438" y="3645"/>
                    </a:cubicBezTo>
                    <a:cubicBezTo>
                      <a:pt x="6446" y="3645"/>
                      <a:pt x="6455" y="3653"/>
                      <a:pt x="6471" y="3670"/>
                    </a:cubicBezTo>
                    <a:lnTo>
                      <a:pt x="6505" y="3670"/>
                    </a:lnTo>
                    <a:lnTo>
                      <a:pt x="6705" y="3637"/>
                    </a:lnTo>
                    <a:lnTo>
                      <a:pt x="6671" y="3303"/>
                    </a:lnTo>
                    <a:lnTo>
                      <a:pt x="6738" y="2903"/>
                    </a:lnTo>
                    <a:lnTo>
                      <a:pt x="6738" y="2803"/>
                    </a:lnTo>
                    <a:lnTo>
                      <a:pt x="6671" y="2703"/>
                    </a:lnTo>
                    <a:lnTo>
                      <a:pt x="6571" y="2603"/>
                    </a:lnTo>
                    <a:lnTo>
                      <a:pt x="6538" y="2536"/>
                    </a:lnTo>
                    <a:lnTo>
                      <a:pt x="6471" y="2536"/>
                    </a:lnTo>
                    <a:cubicBezTo>
                      <a:pt x="6471" y="2553"/>
                      <a:pt x="6455" y="2561"/>
                      <a:pt x="6434" y="2561"/>
                    </a:cubicBezTo>
                    <a:cubicBezTo>
                      <a:pt x="6413" y="2561"/>
                      <a:pt x="6388" y="2553"/>
                      <a:pt x="6371" y="2536"/>
                    </a:cubicBezTo>
                    <a:lnTo>
                      <a:pt x="6171" y="2336"/>
                    </a:lnTo>
                    <a:lnTo>
                      <a:pt x="6104" y="2269"/>
                    </a:lnTo>
                    <a:lnTo>
                      <a:pt x="5938" y="2169"/>
                    </a:lnTo>
                    <a:lnTo>
                      <a:pt x="5637" y="2036"/>
                    </a:lnTo>
                    <a:lnTo>
                      <a:pt x="5604" y="2036"/>
                    </a:lnTo>
                    <a:lnTo>
                      <a:pt x="5437" y="1835"/>
                    </a:lnTo>
                    <a:lnTo>
                      <a:pt x="5404" y="1769"/>
                    </a:lnTo>
                    <a:lnTo>
                      <a:pt x="5270" y="1769"/>
                    </a:lnTo>
                    <a:lnTo>
                      <a:pt x="5137" y="1802"/>
                    </a:lnTo>
                    <a:lnTo>
                      <a:pt x="5070" y="1869"/>
                    </a:lnTo>
                    <a:cubicBezTo>
                      <a:pt x="5037" y="1902"/>
                      <a:pt x="5004" y="1936"/>
                      <a:pt x="4970" y="1936"/>
                    </a:cubicBezTo>
                    <a:lnTo>
                      <a:pt x="4803" y="1936"/>
                    </a:lnTo>
                    <a:lnTo>
                      <a:pt x="4403" y="1769"/>
                    </a:lnTo>
                    <a:cubicBezTo>
                      <a:pt x="4370" y="1735"/>
                      <a:pt x="4370" y="1735"/>
                      <a:pt x="4336" y="1702"/>
                    </a:cubicBezTo>
                    <a:lnTo>
                      <a:pt x="4203" y="1402"/>
                    </a:lnTo>
                    <a:lnTo>
                      <a:pt x="4170" y="1402"/>
                    </a:lnTo>
                    <a:lnTo>
                      <a:pt x="4036" y="1235"/>
                    </a:lnTo>
                    <a:lnTo>
                      <a:pt x="3936" y="901"/>
                    </a:lnTo>
                    <a:cubicBezTo>
                      <a:pt x="3936" y="901"/>
                      <a:pt x="3936" y="868"/>
                      <a:pt x="3936" y="868"/>
                    </a:cubicBezTo>
                    <a:lnTo>
                      <a:pt x="3936" y="735"/>
                    </a:lnTo>
                    <a:cubicBezTo>
                      <a:pt x="3936" y="735"/>
                      <a:pt x="3936" y="701"/>
                      <a:pt x="3936" y="701"/>
                    </a:cubicBezTo>
                    <a:lnTo>
                      <a:pt x="3936" y="668"/>
                    </a:lnTo>
                    <a:lnTo>
                      <a:pt x="3936" y="635"/>
                    </a:lnTo>
                    <a:lnTo>
                      <a:pt x="4070" y="501"/>
                    </a:lnTo>
                    <a:lnTo>
                      <a:pt x="4070" y="468"/>
                    </a:lnTo>
                    <a:lnTo>
                      <a:pt x="4070" y="434"/>
                    </a:lnTo>
                    <a:lnTo>
                      <a:pt x="3803" y="434"/>
                    </a:lnTo>
                    <a:lnTo>
                      <a:pt x="3736" y="401"/>
                    </a:lnTo>
                    <a:lnTo>
                      <a:pt x="3669" y="368"/>
                    </a:lnTo>
                    <a:lnTo>
                      <a:pt x="3636" y="368"/>
                    </a:lnTo>
                    <a:lnTo>
                      <a:pt x="3569" y="268"/>
                    </a:lnTo>
                    <a:lnTo>
                      <a:pt x="3503" y="268"/>
                    </a:lnTo>
                    <a:lnTo>
                      <a:pt x="3336" y="201"/>
                    </a:lnTo>
                    <a:lnTo>
                      <a:pt x="3202" y="168"/>
                    </a:lnTo>
                    <a:lnTo>
                      <a:pt x="3069" y="101"/>
                    </a:lnTo>
                    <a:lnTo>
                      <a:pt x="2902" y="101"/>
                    </a:lnTo>
                    <a:lnTo>
                      <a:pt x="2735" y="1"/>
                    </a:lnTo>
                    <a:close/>
                  </a:path>
                </a:pathLst>
              </a:custGeom>
              <a:grpFill/>
              <a:ln>
                <a:noFill/>
              </a:ln>
            </p:spPr>
            <p:txBody>
              <a:bodyPr spcFirstLastPara="1" wrap="square" lIns="137102" tIns="137102" rIns="137102" bIns="137102" anchor="ctr" anchorCtr="0">
                <a:noAutofit/>
              </a:bodyPr>
              <a:lstStyle/>
              <a:p>
                <a:endParaRPr sz="5399"/>
              </a:p>
            </p:txBody>
          </p:sp>
          <p:sp>
            <p:nvSpPr>
              <p:cNvPr id="371" name="Google Shape;116;p15"/>
              <p:cNvSpPr/>
              <p:nvPr/>
            </p:nvSpPr>
            <p:spPr>
              <a:xfrm>
                <a:off x="1529183" y="1350413"/>
                <a:ext cx="396367" cy="596974"/>
              </a:xfrm>
              <a:custGeom>
                <a:avLst/>
                <a:gdLst/>
                <a:ahLst/>
                <a:cxnLst/>
                <a:rect l="l" t="t" r="r" b="b"/>
                <a:pathLst>
                  <a:path w="10875" h="16379" extrusionOk="0">
                    <a:moveTo>
                      <a:pt x="1535" y="0"/>
                    </a:moveTo>
                    <a:lnTo>
                      <a:pt x="1401" y="34"/>
                    </a:lnTo>
                    <a:lnTo>
                      <a:pt x="1334" y="134"/>
                    </a:lnTo>
                    <a:lnTo>
                      <a:pt x="1168" y="134"/>
                    </a:lnTo>
                    <a:cubicBezTo>
                      <a:pt x="1168" y="167"/>
                      <a:pt x="1168" y="167"/>
                      <a:pt x="1168" y="200"/>
                    </a:cubicBezTo>
                    <a:lnTo>
                      <a:pt x="1168" y="234"/>
                    </a:lnTo>
                    <a:cubicBezTo>
                      <a:pt x="1168" y="234"/>
                      <a:pt x="1168" y="234"/>
                      <a:pt x="1168" y="267"/>
                    </a:cubicBezTo>
                    <a:lnTo>
                      <a:pt x="1101" y="401"/>
                    </a:lnTo>
                    <a:lnTo>
                      <a:pt x="1001" y="701"/>
                    </a:lnTo>
                    <a:lnTo>
                      <a:pt x="968" y="1001"/>
                    </a:lnTo>
                    <a:cubicBezTo>
                      <a:pt x="968" y="1001"/>
                      <a:pt x="968" y="1034"/>
                      <a:pt x="968" y="1034"/>
                    </a:cubicBezTo>
                    <a:lnTo>
                      <a:pt x="934" y="1068"/>
                    </a:lnTo>
                    <a:lnTo>
                      <a:pt x="901" y="1201"/>
                    </a:lnTo>
                    <a:cubicBezTo>
                      <a:pt x="901" y="1235"/>
                      <a:pt x="867" y="1235"/>
                      <a:pt x="867" y="1268"/>
                    </a:cubicBezTo>
                    <a:lnTo>
                      <a:pt x="801" y="1301"/>
                    </a:lnTo>
                    <a:lnTo>
                      <a:pt x="667" y="1401"/>
                    </a:lnTo>
                    <a:lnTo>
                      <a:pt x="634" y="1468"/>
                    </a:lnTo>
                    <a:cubicBezTo>
                      <a:pt x="634" y="1501"/>
                      <a:pt x="634" y="1501"/>
                      <a:pt x="634" y="1535"/>
                    </a:cubicBezTo>
                    <a:lnTo>
                      <a:pt x="634" y="1568"/>
                    </a:lnTo>
                    <a:cubicBezTo>
                      <a:pt x="601" y="1601"/>
                      <a:pt x="567" y="1601"/>
                      <a:pt x="534" y="1601"/>
                    </a:cubicBezTo>
                    <a:lnTo>
                      <a:pt x="434" y="1601"/>
                    </a:lnTo>
                    <a:lnTo>
                      <a:pt x="434" y="1668"/>
                    </a:lnTo>
                    <a:lnTo>
                      <a:pt x="434" y="1735"/>
                    </a:lnTo>
                    <a:cubicBezTo>
                      <a:pt x="467" y="1735"/>
                      <a:pt x="467" y="1768"/>
                      <a:pt x="434" y="1802"/>
                    </a:cubicBezTo>
                    <a:lnTo>
                      <a:pt x="400" y="1902"/>
                    </a:lnTo>
                    <a:lnTo>
                      <a:pt x="0" y="2235"/>
                    </a:lnTo>
                    <a:lnTo>
                      <a:pt x="167" y="2502"/>
                    </a:lnTo>
                    <a:cubicBezTo>
                      <a:pt x="167" y="2502"/>
                      <a:pt x="167" y="2502"/>
                      <a:pt x="167" y="2535"/>
                    </a:cubicBezTo>
                    <a:lnTo>
                      <a:pt x="234" y="2736"/>
                    </a:lnTo>
                    <a:lnTo>
                      <a:pt x="267" y="2802"/>
                    </a:lnTo>
                    <a:lnTo>
                      <a:pt x="334" y="2836"/>
                    </a:lnTo>
                    <a:lnTo>
                      <a:pt x="367" y="2869"/>
                    </a:lnTo>
                    <a:cubicBezTo>
                      <a:pt x="367" y="2869"/>
                      <a:pt x="367" y="2902"/>
                      <a:pt x="367" y="2902"/>
                    </a:cubicBezTo>
                    <a:lnTo>
                      <a:pt x="367" y="2936"/>
                    </a:lnTo>
                    <a:lnTo>
                      <a:pt x="367" y="2969"/>
                    </a:lnTo>
                    <a:lnTo>
                      <a:pt x="367" y="3036"/>
                    </a:lnTo>
                    <a:lnTo>
                      <a:pt x="400" y="3069"/>
                    </a:lnTo>
                    <a:lnTo>
                      <a:pt x="434" y="3136"/>
                    </a:lnTo>
                    <a:lnTo>
                      <a:pt x="434" y="3203"/>
                    </a:lnTo>
                    <a:cubicBezTo>
                      <a:pt x="467" y="3203"/>
                      <a:pt x="467" y="3236"/>
                      <a:pt x="434" y="3269"/>
                    </a:cubicBezTo>
                    <a:lnTo>
                      <a:pt x="434" y="3303"/>
                    </a:lnTo>
                    <a:lnTo>
                      <a:pt x="434" y="3403"/>
                    </a:lnTo>
                    <a:lnTo>
                      <a:pt x="434" y="3436"/>
                    </a:lnTo>
                    <a:lnTo>
                      <a:pt x="434" y="3469"/>
                    </a:lnTo>
                    <a:lnTo>
                      <a:pt x="434" y="3503"/>
                    </a:lnTo>
                    <a:lnTo>
                      <a:pt x="434" y="3536"/>
                    </a:lnTo>
                    <a:lnTo>
                      <a:pt x="601" y="3636"/>
                    </a:lnTo>
                    <a:cubicBezTo>
                      <a:pt x="634" y="3636"/>
                      <a:pt x="634" y="3636"/>
                      <a:pt x="634" y="3670"/>
                    </a:cubicBezTo>
                    <a:lnTo>
                      <a:pt x="701" y="3803"/>
                    </a:lnTo>
                    <a:cubicBezTo>
                      <a:pt x="734" y="3836"/>
                      <a:pt x="734" y="3870"/>
                      <a:pt x="701" y="3903"/>
                    </a:cubicBezTo>
                    <a:lnTo>
                      <a:pt x="667" y="4037"/>
                    </a:lnTo>
                    <a:cubicBezTo>
                      <a:pt x="667" y="4037"/>
                      <a:pt x="634" y="4070"/>
                      <a:pt x="634" y="4070"/>
                    </a:cubicBezTo>
                    <a:lnTo>
                      <a:pt x="534" y="4137"/>
                    </a:lnTo>
                    <a:lnTo>
                      <a:pt x="501" y="4137"/>
                    </a:lnTo>
                    <a:lnTo>
                      <a:pt x="267" y="4170"/>
                    </a:lnTo>
                    <a:lnTo>
                      <a:pt x="300" y="4237"/>
                    </a:lnTo>
                    <a:lnTo>
                      <a:pt x="300" y="4270"/>
                    </a:lnTo>
                    <a:lnTo>
                      <a:pt x="367" y="4337"/>
                    </a:lnTo>
                    <a:cubicBezTo>
                      <a:pt x="367" y="4337"/>
                      <a:pt x="367" y="4370"/>
                      <a:pt x="367" y="4370"/>
                    </a:cubicBezTo>
                    <a:lnTo>
                      <a:pt x="367" y="4437"/>
                    </a:lnTo>
                    <a:lnTo>
                      <a:pt x="467" y="4604"/>
                    </a:lnTo>
                    <a:lnTo>
                      <a:pt x="501" y="4637"/>
                    </a:lnTo>
                    <a:cubicBezTo>
                      <a:pt x="501" y="4637"/>
                      <a:pt x="501" y="4670"/>
                      <a:pt x="501" y="4670"/>
                    </a:cubicBezTo>
                    <a:lnTo>
                      <a:pt x="501" y="4737"/>
                    </a:lnTo>
                    <a:lnTo>
                      <a:pt x="501" y="4870"/>
                    </a:lnTo>
                    <a:cubicBezTo>
                      <a:pt x="501" y="4870"/>
                      <a:pt x="467" y="4904"/>
                      <a:pt x="467" y="4937"/>
                    </a:cubicBezTo>
                    <a:lnTo>
                      <a:pt x="434" y="4971"/>
                    </a:lnTo>
                    <a:cubicBezTo>
                      <a:pt x="400" y="4971"/>
                      <a:pt x="400" y="4971"/>
                      <a:pt x="367" y="5004"/>
                    </a:cubicBezTo>
                    <a:lnTo>
                      <a:pt x="334" y="5004"/>
                    </a:lnTo>
                    <a:lnTo>
                      <a:pt x="400" y="5304"/>
                    </a:lnTo>
                    <a:lnTo>
                      <a:pt x="400" y="5404"/>
                    </a:lnTo>
                    <a:lnTo>
                      <a:pt x="367" y="5571"/>
                    </a:lnTo>
                    <a:lnTo>
                      <a:pt x="467" y="5604"/>
                    </a:lnTo>
                    <a:lnTo>
                      <a:pt x="534" y="5604"/>
                    </a:lnTo>
                    <a:cubicBezTo>
                      <a:pt x="534" y="5604"/>
                      <a:pt x="567" y="5604"/>
                      <a:pt x="567" y="5638"/>
                    </a:cubicBezTo>
                    <a:lnTo>
                      <a:pt x="734" y="5838"/>
                    </a:lnTo>
                    <a:lnTo>
                      <a:pt x="867" y="5838"/>
                    </a:lnTo>
                    <a:lnTo>
                      <a:pt x="901" y="5871"/>
                    </a:lnTo>
                    <a:lnTo>
                      <a:pt x="968" y="5938"/>
                    </a:lnTo>
                    <a:lnTo>
                      <a:pt x="968" y="6005"/>
                    </a:lnTo>
                    <a:cubicBezTo>
                      <a:pt x="968" y="6038"/>
                      <a:pt x="968" y="6071"/>
                      <a:pt x="968" y="6105"/>
                    </a:cubicBezTo>
                    <a:lnTo>
                      <a:pt x="901" y="6138"/>
                    </a:lnTo>
                    <a:lnTo>
                      <a:pt x="901" y="6205"/>
                    </a:lnTo>
                    <a:lnTo>
                      <a:pt x="968" y="6338"/>
                    </a:lnTo>
                    <a:lnTo>
                      <a:pt x="1001" y="6405"/>
                    </a:lnTo>
                    <a:cubicBezTo>
                      <a:pt x="1001" y="6438"/>
                      <a:pt x="1001" y="6438"/>
                      <a:pt x="1001" y="6472"/>
                    </a:cubicBezTo>
                    <a:lnTo>
                      <a:pt x="1001" y="6538"/>
                    </a:lnTo>
                    <a:cubicBezTo>
                      <a:pt x="1001" y="6538"/>
                      <a:pt x="1001" y="6572"/>
                      <a:pt x="968" y="6605"/>
                    </a:cubicBezTo>
                    <a:lnTo>
                      <a:pt x="867" y="6672"/>
                    </a:lnTo>
                    <a:lnTo>
                      <a:pt x="867" y="6738"/>
                    </a:lnTo>
                    <a:cubicBezTo>
                      <a:pt x="867" y="6738"/>
                      <a:pt x="867" y="6772"/>
                      <a:pt x="867" y="6772"/>
                    </a:cubicBezTo>
                    <a:lnTo>
                      <a:pt x="867" y="6805"/>
                    </a:lnTo>
                    <a:lnTo>
                      <a:pt x="834" y="6939"/>
                    </a:lnTo>
                    <a:lnTo>
                      <a:pt x="867" y="7139"/>
                    </a:lnTo>
                    <a:lnTo>
                      <a:pt x="968" y="7406"/>
                    </a:lnTo>
                    <a:lnTo>
                      <a:pt x="1068" y="7406"/>
                    </a:lnTo>
                    <a:lnTo>
                      <a:pt x="1101" y="7472"/>
                    </a:lnTo>
                    <a:cubicBezTo>
                      <a:pt x="1134" y="7472"/>
                      <a:pt x="1134" y="7506"/>
                      <a:pt x="1134" y="7506"/>
                    </a:cubicBezTo>
                    <a:lnTo>
                      <a:pt x="1134" y="7606"/>
                    </a:lnTo>
                    <a:lnTo>
                      <a:pt x="1201" y="7739"/>
                    </a:lnTo>
                    <a:cubicBezTo>
                      <a:pt x="1201" y="7739"/>
                      <a:pt x="1201" y="7739"/>
                      <a:pt x="1201" y="7773"/>
                    </a:cubicBezTo>
                    <a:lnTo>
                      <a:pt x="1201" y="7906"/>
                    </a:lnTo>
                    <a:lnTo>
                      <a:pt x="1201" y="8006"/>
                    </a:lnTo>
                    <a:lnTo>
                      <a:pt x="1134" y="8473"/>
                    </a:lnTo>
                    <a:lnTo>
                      <a:pt x="1268" y="8540"/>
                    </a:lnTo>
                    <a:lnTo>
                      <a:pt x="1501" y="8740"/>
                    </a:lnTo>
                    <a:lnTo>
                      <a:pt x="1635" y="8807"/>
                    </a:lnTo>
                    <a:cubicBezTo>
                      <a:pt x="1635" y="8840"/>
                      <a:pt x="1668" y="8840"/>
                      <a:pt x="1668" y="8873"/>
                    </a:cubicBezTo>
                    <a:lnTo>
                      <a:pt x="1701" y="8940"/>
                    </a:lnTo>
                    <a:cubicBezTo>
                      <a:pt x="1701" y="8940"/>
                      <a:pt x="1701" y="8940"/>
                      <a:pt x="1701" y="8973"/>
                    </a:cubicBezTo>
                    <a:lnTo>
                      <a:pt x="1701" y="9007"/>
                    </a:lnTo>
                    <a:lnTo>
                      <a:pt x="2235" y="9007"/>
                    </a:lnTo>
                    <a:lnTo>
                      <a:pt x="2302" y="9073"/>
                    </a:lnTo>
                    <a:cubicBezTo>
                      <a:pt x="2335" y="9073"/>
                      <a:pt x="2369" y="9107"/>
                      <a:pt x="2369" y="9140"/>
                    </a:cubicBezTo>
                    <a:lnTo>
                      <a:pt x="2535" y="9140"/>
                    </a:lnTo>
                    <a:lnTo>
                      <a:pt x="2669" y="9174"/>
                    </a:lnTo>
                    <a:lnTo>
                      <a:pt x="2702" y="9174"/>
                    </a:lnTo>
                    <a:lnTo>
                      <a:pt x="3102" y="9407"/>
                    </a:lnTo>
                    <a:lnTo>
                      <a:pt x="3303" y="9607"/>
                    </a:lnTo>
                    <a:lnTo>
                      <a:pt x="3636" y="10141"/>
                    </a:lnTo>
                    <a:lnTo>
                      <a:pt x="3669" y="10174"/>
                    </a:lnTo>
                    <a:lnTo>
                      <a:pt x="3669" y="10141"/>
                    </a:lnTo>
                    <a:cubicBezTo>
                      <a:pt x="3669" y="10108"/>
                      <a:pt x="3669" y="10108"/>
                      <a:pt x="3669" y="10108"/>
                    </a:cubicBezTo>
                    <a:lnTo>
                      <a:pt x="3703" y="10041"/>
                    </a:lnTo>
                    <a:cubicBezTo>
                      <a:pt x="3703" y="10041"/>
                      <a:pt x="3703" y="10007"/>
                      <a:pt x="3736" y="10007"/>
                    </a:cubicBezTo>
                    <a:lnTo>
                      <a:pt x="3870" y="10007"/>
                    </a:lnTo>
                    <a:lnTo>
                      <a:pt x="4036" y="10108"/>
                    </a:lnTo>
                    <a:lnTo>
                      <a:pt x="4103" y="10174"/>
                    </a:lnTo>
                    <a:lnTo>
                      <a:pt x="4103" y="10208"/>
                    </a:lnTo>
                    <a:lnTo>
                      <a:pt x="4136" y="10274"/>
                    </a:lnTo>
                    <a:cubicBezTo>
                      <a:pt x="4136" y="10308"/>
                      <a:pt x="4136" y="10308"/>
                      <a:pt x="4136" y="10341"/>
                    </a:cubicBezTo>
                    <a:lnTo>
                      <a:pt x="4136" y="10408"/>
                    </a:lnTo>
                    <a:cubicBezTo>
                      <a:pt x="4136" y="10408"/>
                      <a:pt x="4170" y="10408"/>
                      <a:pt x="4203" y="10441"/>
                    </a:cubicBezTo>
                    <a:lnTo>
                      <a:pt x="4237" y="10474"/>
                    </a:lnTo>
                    <a:cubicBezTo>
                      <a:pt x="4237" y="10474"/>
                      <a:pt x="4237" y="10508"/>
                      <a:pt x="4270" y="10508"/>
                    </a:cubicBezTo>
                    <a:lnTo>
                      <a:pt x="4270" y="10575"/>
                    </a:lnTo>
                    <a:lnTo>
                      <a:pt x="4270" y="10608"/>
                    </a:lnTo>
                    <a:lnTo>
                      <a:pt x="4270" y="10741"/>
                    </a:lnTo>
                    <a:cubicBezTo>
                      <a:pt x="4270" y="10775"/>
                      <a:pt x="4270" y="10775"/>
                      <a:pt x="4270" y="10808"/>
                    </a:cubicBezTo>
                    <a:lnTo>
                      <a:pt x="4270" y="10841"/>
                    </a:lnTo>
                    <a:lnTo>
                      <a:pt x="4136" y="10975"/>
                    </a:lnTo>
                    <a:lnTo>
                      <a:pt x="4070" y="11108"/>
                    </a:lnTo>
                    <a:cubicBezTo>
                      <a:pt x="4036" y="11142"/>
                      <a:pt x="4036" y="11142"/>
                      <a:pt x="4036" y="11142"/>
                    </a:cubicBezTo>
                    <a:lnTo>
                      <a:pt x="4003" y="11142"/>
                    </a:lnTo>
                    <a:cubicBezTo>
                      <a:pt x="4036" y="11175"/>
                      <a:pt x="4070" y="11208"/>
                      <a:pt x="4070" y="11242"/>
                    </a:cubicBezTo>
                    <a:lnTo>
                      <a:pt x="4070" y="11275"/>
                    </a:lnTo>
                    <a:lnTo>
                      <a:pt x="4103" y="11442"/>
                    </a:lnTo>
                    <a:lnTo>
                      <a:pt x="4136" y="11575"/>
                    </a:lnTo>
                    <a:lnTo>
                      <a:pt x="4170" y="11609"/>
                    </a:lnTo>
                    <a:lnTo>
                      <a:pt x="4337" y="11775"/>
                    </a:lnTo>
                    <a:cubicBezTo>
                      <a:pt x="4337" y="11775"/>
                      <a:pt x="4337" y="11775"/>
                      <a:pt x="4370" y="11809"/>
                    </a:cubicBezTo>
                    <a:lnTo>
                      <a:pt x="4370" y="11842"/>
                    </a:lnTo>
                    <a:lnTo>
                      <a:pt x="4370" y="11875"/>
                    </a:lnTo>
                    <a:lnTo>
                      <a:pt x="4370" y="11942"/>
                    </a:lnTo>
                    <a:cubicBezTo>
                      <a:pt x="4370" y="11942"/>
                      <a:pt x="4370" y="11942"/>
                      <a:pt x="4370" y="11976"/>
                    </a:cubicBezTo>
                    <a:lnTo>
                      <a:pt x="4370" y="12009"/>
                    </a:lnTo>
                    <a:lnTo>
                      <a:pt x="4403" y="12142"/>
                    </a:lnTo>
                    <a:lnTo>
                      <a:pt x="4704" y="13010"/>
                    </a:lnTo>
                    <a:lnTo>
                      <a:pt x="4937" y="13844"/>
                    </a:lnTo>
                    <a:lnTo>
                      <a:pt x="4937" y="14010"/>
                    </a:lnTo>
                    <a:lnTo>
                      <a:pt x="4937" y="14177"/>
                    </a:lnTo>
                    <a:lnTo>
                      <a:pt x="5004" y="14210"/>
                    </a:lnTo>
                    <a:lnTo>
                      <a:pt x="5037" y="14244"/>
                    </a:lnTo>
                    <a:lnTo>
                      <a:pt x="5171" y="14411"/>
                    </a:lnTo>
                    <a:cubicBezTo>
                      <a:pt x="5204" y="14411"/>
                      <a:pt x="5204" y="14444"/>
                      <a:pt x="5204" y="14444"/>
                    </a:cubicBezTo>
                    <a:lnTo>
                      <a:pt x="5204" y="14611"/>
                    </a:lnTo>
                    <a:lnTo>
                      <a:pt x="5204" y="14644"/>
                    </a:lnTo>
                    <a:lnTo>
                      <a:pt x="5171" y="14978"/>
                    </a:lnTo>
                    <a:lnTo>
                      <a:pt x="5271" y="14978"/>
                    </a:lnTo>
                    <a:lnTo>
                      <a:pt x="5337" y="15044"/>
                    </a:lnTo>
                    <a:lnTo>
                      <a:pt x="5371" y="15044"/>
                    </a:lnTo>
                    <a:lnTo>
                      <a:pt x="5404" y="15144"/>
                    </a:lnTo>
                    <a:cubicBezTo>
                      <a:pt x="5437" y="15144"/>
                      <a:pt x="5437" y="15178"/>
                      <a:pt x="5404" y="15178"/>
                    </a:cubicBezTo>
                    <a:lnTo>
                      <a:pt x="5404" y="15278"/>
                    </a:lnTo>
                    <a:lnTo>
                      <a:pt x="5404" y="15411"/>
                    </a:lnTo>
                    <a:cubicBezTo>
                      <a:pt x="5437" y="15445"/>
                      <a:pt x="5437" y="15445"/>
                      <a:pt x="5437" y="15445"/>
                    </a:cubicBezTo>
                    <a:lnTo>
                      <a:pt x="5504" y="15511"/>
                    </a:lnTo>
                    <a:cubicBezTo>
                      <a:pt x="5504" y="15511"/>
                      <a:pt x="5504" y="15545"/>
                      <a:pt x="5504" y="15545"/>
                    </a:cubicBezTo>
                    <a:lnTo>
                      <a:pt x="5504" y="15678"/>
                    </a:lnTo>
                    <a:lnTo>
                      <a:pt x="5504" y="16045"/>
                    </a:lnTo>
                    <a:cubicBezTo>
                      <a:pt x="5504" y="16078"/>
                      <a:pt x="5504" y="16078"/>
                      <a:pt x="5504" y="16112"/>
                    </a:cubicBezTo>
                    <a:lnTo>
                      <a:pt x="5471" y="16179"/>
                    </a:lnTo>
                    <a:lnTo>
                      <a:pt x="5537" y="16212"/>
                    </a:lnTo>
                    <a:cubicBezTo>
                      <a:pt x="5571" y="16212"/>
                      <a:pt x="5571" y="16245"/>
                      <a:pt x="5571" y="16245"/>
                    </a:cubicBezTo>
                    <a:lnTo>
                      <a:pt x="5604" y="16312"/>
                    </a:lnTo>
                    <a:cubicBezTo>
                      <a:pt x="5634" y="16312"/>
                      <a:pt x="5637" y="16339"/>
                      <a:pt x="5613" y="16368"/>
                    </a:cubicBezTo>
                    <a:lnTo>
                      <a:pt x="5613" y="16368"/>
                    </a:lnTo>
                    <a:lnTo>
                      <a:pt x="5904" y="16045"/>
                    </a:lnTo>
                    <a:lnTo>
                      <a:pt x="6205" y="15645"/>
                    </a:lnTo>
                    <a:lnTo>
                      <a:pt x="6238" y="15645"/>
                    </a:lnTo>
                    <a:lnTo>
                      <a:pt x="6338" y="15578"/>
                    </a:lnTo>
                    <a:lnTo>
                      <a:pt x="6471" y="15545"/>
                    </a:lnTo>
                    <a:lnTo>
                      <a:pt x="6672" y="15545"/>
                    </a:lnTo>
                    <a:lnTo>
                      <a:pt x="6738" y="15511"/>
                    </a:lnTo>
                    <a:lnTo>
                      <a:pt x="7172" y="15311"/>
                    </a:lnTo>
                    <a:lnTo>
                      <a:pt x="7372" y="15311"/>
                    </a:lnTo>
                    <a:lnTo>
                      <a:pt x="7539" y="15378"/>
                    </a:lnTo>
                    <a:lnTo>
                      <a:pt x="7572" y="15378"/>
                    </a:lnTo>
                    <a:cubicBezTo>
                      <a:pt x="7606" y="15378"/>
                      <a:pt x="7639" y="15378"/>
                      <a:pt x="7639" y="15411"/>
                    </a:cubicBezTo>
                    <a:lnTo>
                      <a:pt x="7739" y="15511"/>
                    </a:lnTo>
                    <a:lnTo>
                      <a:pt x="7806" y="15545"/>
                    </a:lnTo>
                    <a:lnTo>
                      <a:pt x="8073" y="15545"/>
                    </a:lnTo>
                    <a:lnTo>
                      <a:pt x="8239" y="15645"/>
                    </a:lnTo>
                    <a:lnTo>
                      <a:pt x="8273" y="15645"/>
                    </a:lnTo>
                    <a:lnTo>
                      <a:pt x="8540" y="15545"/>
                    </a:lnTo>
                    <a:lnTo>
                      <a:pt x="8540" y="15478"/>
                    </a:lnTo>
                    <a:lnTo>
                      <a:pt x="8540" y="15411"/>
                    </a:lnTo>
                    <a:lnTo>
                      <a:pt x="8473" y="15211"/>
                    </a:lnTo>
                    <a:lnTo>
                      <a:pt x="8406" y="15144"/>
                    </a:lnTo>
                    <a:lnTo>
                      <a:pt x="8440" y="14978"/>
                    </a:lnTo>
                    <a:lnTo>
                      <a:pt x="8273" y="14811"/>
                    </a:lnTo>
                    <a:cubicBezTo>
                      <a:pt x="8239" y="14778"/>
                      <a:pt x="8239" y="14778"/>
                      <a:pt x="8239" y="14778"/>
                    </a:cubicBezTo>
                    <a:lnTo>
                      <a:pt x="8239" y="14711"/>
                    </a:lnTo>
                    <a:lnTo>
                      <a:pt x="8173" y="14544"/>
                    </a:lnTo>
                    <a:lnTo>
                      <a:pt x="8039" y="14477"/>
                    </a:lnTo>
                    <a:cubicBezTo>
                      <a:pt x="8039" y="14477"/>
                      <a:pt x="8006" y="14477"/>
                      <a:pt x="7973" y="14444"/>
                    </a:cubicBezTo>
                    <a:lnTo>
                      <a:pt x="7939" y="14377"/>
                    </a:lnTo>
                    <a:lnTo>
                      <a:pt x="7839" y="14277"/>
                    </a:lnTo>
                    <a:lnTo>
                      <a:pt x="7839" y="14244"/>
                    </a:lnTo>
                    <a:lnTo>
                      <a:pt x="7806" y="14144"/>
                    </a:lnTo>
                    <a:cubicBezTo>
                      <a:pt x="7806" y="14144"/>
                      <a:pt x="7806" y="14144"/>
                      <a:pt x="7806" y="14110"/>
                    </a:cubicBezTo>
                    <a:lnTo>
                      <a:pt x="7806" y="14077"/>
                    </a:lnTo>
                    <a:cubicBezTo>
                      <a:pt x="7806" y="14077"/>
                      <a:pt x="7806" y="14044"/>
                      <a:pt x="7806" y="14044"/>
                    </a:cubicBezTo>
                    <a:lnTo>
                      <a:pt x="7806" y="14010"/>
                    </a:lnTo>
                    <a:cubicBezTo>
                      <a:pt x="7839" y="13977"/>
                      <a:pt x="7839" y="13977"/>
                      <a:pt x="7872" y="13977"/>
                    </a:cubicBezTo>
                    <a:lnTo>
                      <a:pt x="7973" y="13977"/>
                    </a:lnTo>
                    <a:lnTo>
                      <a:pt x="8173" y="14077"/>
                    </a:lnTo>
                    <a:lnTo>
                      <a:pt x="8273" y="14077"/>
                    </a:lnTo>
                    <a:cubicBezTo>
                      <a:pt x="8306" y="14044"/>
                      <a:pt x="8339" y="14044"/>
                      <a:pt x="8373" y="14044"/>
                    </a:cubicBezTo>
                    <a:lnTo>
                      <a:pt x="8506" y="14044"/>
                    </a:lnTo>
                    <a:lnTo>
                      <a:pt x="8673" y="14144"/>
                    </a:lnTo>
                    <a:lnTo>
                      <a:pt x="8873" y="14144"/>
                    </a:lnTo>
                    <a:lnTo>
                      <a:pt x="8940" y="14177"/>
                    </a:lnTo>
                    <a:lnTo>
                      <a:pt x="9007" y="14210"/>
                    </a:lnTo>
                    <a:lnTo>
                      <a:pt x="9107" y="14210"/>
                    </a:lnTo>
                    <a:lnTo>
                      <a:pt x="9340" y="14277"/>
                    </a:lnTo>
                    <a:cubicBezTo>
                      <a:pt x="9374" y="14277"/>
                      <a:pt x="9374" y="14311"/>
                      <a:pt x="9374" y="14311"/>
                    </a:cubicBezTo>
                    <a:lnTo>
                      <a:pt x="9474" y="14411"/>
                    </a:lnTo>
                    <a:lnTo>
                      <a:pt x="9607" y="14477"/>
                    </a:lnTo>
                    <a:lnTo>
                      <a:pt x="9674" y="14477"/>
                    </a:lnTo>
                    <a:lnTo>
                      <a:pt x="9707" y="14444"/>
                    </a:lnTo>
                    <a:lnTo>
                      <a:pt x="9707" y="14344"/>
                    </a:lnTo>
                    <a:cubicBezTo>
                      <a:pt x="9674" y="14344"/>
                      <a:pt x="9674" y="14344"/>
                      <a:pt x="9707" y="14311"/>
                    </a:cubicBezTo>
                    <a:lnTo>
                      <a:pt x="9707" y="14277"/>
                    </a:lnTo>
                    <a:lnTo>
                      <a:pt x="9740" y="14144"/>
                    </a:lnTo>
                    <a:lnTo>
                      <a:pt x="9740" y="14110"/>
                    </a:lnTo>
                    <a:lnTo>
                      <a:pt x="9807" y="14044"/>
                    </a:lnTo>
                    <a:lnTo>
                      <a:pt x="9807" y="13844"/>
                    </a:lnTo>
                    <a:lnTo>
                      <a:pt x="9807" y="13577"/>
                    </a:lnTo>
                    <a:lnTo>
                      <a:pt x="9807" y="13443"/>
                    </a:lnTo>
                    <a:lnTo>
                      <a:pt x="9774" y="13377"/>
                    </a:lnTo>
                    <a:cubicBezTo>
                      <a:pt x="9774" y="13343"/>
                      <a:pt x="9774" y="13343"/>
                      <a:pt x="9774" y="13310"/>
                    </a:cubicBezTo>
                    <a:lnTo>
                      <a:pt x="9774" y="13276"/>
                    </a:lnTo>
                    <a:cubicBezTo>
                      <a:pt x="9774" y="13243"/>
                      <a:pt x="9774" y="13243"/>
                      <a:pt x="9774" y="13210"/>
                    </a:cubicBezTo>
                    <a:lnTo>
                      <a:pt x="9841" y="12943"/>
                    </a:lnTo>
                    <a:lnTo>
                      <a:pt x="9807" y="12843"/>
                    </a:lnTo>
                    <a:lnTo>
                      <a:pt x="9774" y="12809"/>
                    </a:lnTo>
                    <a:lnTo>
                      <a:pt x="9574" y="12709"/>
                    </a:lnTo>
                    <a:lnTo>
                      <a:pt x="9540" y="12676"/>
                    </a:lnTo>
                    <a:lnTo>
                      <a:pt x="9540" y="12643"/>
                    </a:lnTo>
                    <a:lnTo>
                      <a:pt x="9540" y="12609"/>
                    </a:lnTo>
                    <a:cubicBezTo>
                      <a:pt x="9507" y="12576"/>
                      <a:pt x="9507" y="12576"/>
                      <a:pt x="9540" y="12576"/>
                    </a:cubicBezTo>
                    <a:lnTo>
                      <a:pt x="9540" y="12376"/>
                    </a:lnTo>
                    <a:lnTo>
                      <a:pt x="9540" y="12342"/>
                    </a:lnTo>
                    <a:lnTo>
                      <a:pt x="9340" y="12176"/>
                    </a:lnTo>
                    <a:cubicBezTo>
                      <a:pt x="9340" y="12176"/>
                      <a:pt x="9307" y="12142"/>
                      <a:pt x="9307" y="12142"/>
                    </a:cubicBezTo>
                    <a:lnTo>
                      <a:pt x="9307" y="12076"/>
                    </a:lnTo>
                    <a:cubicBezTo>
                      <a:pt x="9307" y="12076"/>
                      <a:pt x="9307" y="12042"/>
                      <a:pt x="9307" y="12042"/>
                    </a:cubicBezTo>
                    <a:lnTo>
                      <a:pt x="9307" y="12009"/>
                    </a:lnTo>
                    <a:cubicBezTo>
                      <a:pt x="9307" y="11976"/>
                      <a:pt x="9340" y="11942"/>
                      <a:pt x="9340" y="11942"/>
                    </a:cubicBezTo>
                    <a:lnTo>
                      <a:pt x="9440" y="11842"/>
                    </a:lnTo>
                    <a:lnTo>
                      <a:pt x="9474" y="11842"/>
                    </a:lnTo>
                    <a:lnTo>
                      <a:pt x="9540" y="11809"/>
                    </a:lnTo>
                    <a:lnTo>
                      <a:pt x="10541" y="11342"/>
                    </a:lnTo>
                    <a:lnTo>
                      <a:pt x="10808" y="11208"/>
                    </a:lnTo>
                    <a:lnTo>
                      <a:pt x="10841" y="11175"/>
                    </a:lnTo>
                    <a:lnTo>
                      <a:pt x="10875" y="11108"/>
                    </a:lnTo>
                    <a:lnTo>
                      <a:pt x="10875" y="10975"/>
                    </a:lnTo>
                    <a:lnTo>
                      <a:pt x="10775" y="10808"/>
                    </a:lnTo>
                    <a:lnTo>
                      <a:pt x="10608" y="10474"/>
                    </a:lnTo>
                    <a:lnTo>
                      <a:pt x="10508" y="10141"/>
                    </a:lnTo>
                    <a:lnTo>
                      <a:pt x="10474" y="10108"/>
                    </a:lnTo>
                    <a:lnTo>
                      <a:pt x="10274" y="9941"/>
                    </a:lnTo>
                    <a:lnTo>
                      <a:pt x="10207" y="9874"/>
                    </a:lnTo>
                    <a:cubicBezTo>
                      <a:pt x="10207" y="9874"/>
                      <a:pt x="10207" y="9841"/>
                      <a:pt x="10207" y="9841"/>
                    </a:cubicBezTo>
                    <a:lnTo>
                      <a:pt x="10207" y="9741"/>
                    </a:lnTo>
                    <a:lnTo>
                      <a:pt x="10207" y="9707"/>
                    </a:lnTo>
                    <a:lnTo>
                      <a:pt x="10207" y="9540"/>
                    </a:lnTo>
                    <a:lnTo>
                      <a:pt x="10241" y="9374"/>
                    </a:lnTo>
                    <a:lnTo>
                      <a:pt x="10308" y="9207"/>
                    </a:lnTo>
                    <a:lnTo>
                      <a:pt x="10308" y="9073"/>
                    </a:lnTo>
                    <a:lnTo>
                      <a:pt x="10274" y="8673"/>
                    </a:lnTo>
                    <a:lnTo>
                      <a:pt x="10207" y="8406"/>
                    </a:lnTo>
                    <a:lnTo>
                      <a:pt x="10174" y="8273"/>
                    </a:lnTo>
                    <a:lnTo>
                      <a:pt x="10174" y="8240"/>
                    </a:lnTo>
                    <a:cubicBezTo>
                      <a:pt x="10174" y="8240"/>
                      <a:pt x="10174" y="8206"/>
                      <a:pt x="10174" y="8206"/>
                    </a:cubicBezTo>
                    <a:lnTo>
                      <a:pt x="10174" y="8073"/>
                    </a:lnTo>
                    <a:lnTo>
                      <a:pt x="10174" y="7939"/>
                    </a:lnTo>
                    <a:lnTo>
                      <a:pt x="10174" y="7906"/>
                    </a:lnTo>
                    <a:lnTo>
                      <a:pt x="10241" y="7339"/>
                    </a:lnTo>
                    <a:lnTo>
                      <a:pt x="10308" y="7105"/>
                    </a:lnTo>
                    <a:lnTo>
                      <a:pt x="10207" y="7039"/>
                    </a:lnTo>
                    <a:cubicBezTo>
                      <a:pt x="10174" y="7005"/>
                      <a:pt x="10174" y="7005"/>
                      <a:pt x="10174" y="6972"/>
                    </a:cubicBezTo>
                    <a:lnTo>
                      <a:pt x="10074" y="6839"/>
                    </a:lnTo>
                    <a:lnTo>
                      <a:pt x="10074" y="6805"/>
                    </a:lnTo>
                    <a:lnTo>
                      <a:pt x="10074" y="6705"/>
                    </a:lnTo>
                    <a:lnTo>
                      <a:pt x="10007" y="6672"/>
                    </a:lnTo>
                    <a:cubicBezTo>
                      <a:pt x="9974" y="6672"/>
                      <a:pt x="9974" y="6638"/>
                      <a:pt x="9941" y="6638"/>
                    </a:cubicBezTo>
                    <a:lnTo>
                      <a:pt x="9941" y="6572"/>
                    </a:lnTo>
                    <a:lnTo>
                      <a:pt x="9807" y="6572"/>
                    </a:lnTo>
                    <a:lnTo>
                      <a:pt x="9707" y="6638"/>
                    </a:lnTo>
                    <a:lnTo>
                      <a:pt x="9674" y="6705"/>
                    </a:lnTo>
                    <a:lnTo>
                      <a:pt x="9674" y="6738"/>
                    </a:lnTo>
                    <a:lnTo>
                      <a:pt x="9674" y="6905"/>
                    </a:lnTo>
                    <a:lnTo>
                      <a:pt x="9674" y="6939"/>
                    </a:lnTo>
                    <a:lnTo>
                      <a:pt x="9740" y="7105"/>
                    </a:lnTo>
                    <a:cubicBezTo>
                      <a:pt x="9740" y="7105"/>
                      <a:pt x="9740" y="7105"/>
                      <a:pt x="9740" y="7139"/>
                    </a:cubicBezTo>
                    <a:lnTo>
                      <a:pt x="9740" y="7205"/>
                    </a:lnTo>
                    <a:cubicBezTo>
                      <a:pt x="9740" y="7239"/>
                      <a:pt x="9707" y="7272"/>
                      <a:pt x="9674" y="7272"/>
                    </a:cubicBezTo>
                    <a:lnTo>
                      <a:pt x="9607" y="7272"/>
                    </a:lnTo>
                    <a:cubicBezTo>
                      <a:pt x="9590" y="7289"/>
                      <a:pt x="9574" y="7297"/>
                      <a:pt x="9557" y="7297"/>
                    </a:cubicBezTo>
                    <a:cubicBezTo>
                      <a:pt x="9540" y="7297"/>
                      <a:pt x="9524" y="7289"/>
                      <a:pt x="9507" y="7272"/>
                    </a:cubicBezTo>
                    <a:lnTo>
                      <a:pt x="9474" y="7239"/>
                    </a:lnTo>
                    <a:lnTo>
                      <a:pt x="9407" y="7139"/>
                    </a:lnTo>
                    <a:lnTo>
                      <a:pt x="9340" y="7005"/>
                    </a:lnTo>
                    <a:cubicBezTo>
                      <a:pt x="9340" y="7005"/>
                      <a:pt x="9340" y="7005"/>
                      <a:pt x="9340" y="6972"/>
                    </a:cubicBezTo>
                    <a:lnTo>
                      <a:pt x="9307" y="6772"/>
                    </a:lnTo>
                    <a:cubicBezTo>
                      <a:pt x="9307" y="6772"/>
                      <a:pt x="9307" y="6738"/>
                      <a:pt x="9307" y="6738"/>
                    </a:cubicBezTo>
                    <a:lnTo>
                      <a:pt x="9307" y="6638"/>
                    </a:lnTo>
                    <a:lnTo>
                      <a:pt x="9240" y="6505"/>
                    </a:lnTo>
                    <a:lnTo>
                      <a:pt x="9107" y="6505"/>
                    </a:lnTo>
                    <a:lnTo>
                      <a:pt x="9173" y="6538"/>
                    </a:lnTo>
                    <a:cubicBezTo>
                      <a:pt x="9207" y="6572"/>
                      <a:pt x="9207" y="6605"/>
                      <a:pt x="9207" y="6638"/>
                    </a:cubicBezTo>
                    <a:lnTo>
                      <a:pt x="9207" y="6772"/>
                    </a:lnTo>
                    <a:lnTo>
                      <a:pt x="9207" y="6805"/>
                    </a:lnTo>
                    <a:cubicBezTo>
                      <a:pt x="9240" y="6839"/>
                      <a:pt x="9240" y="6872"/>
                      <a:pt x="9240" y="6905"/>
                    </a:cubicBezTo>
                    <a:lnTo>
                      <a:pt x="9207" y="6939"/>
                    </a:lnTo>
                    <a:cubicBezTo>
                      <a:pt x="9207" y="6939"/>
                      <a:pt x="9207" y="6972"/>
                      <a:pt x="9207" y="6972"/>
                    </a:cubicBezTo>
                    <a:lnTo>
                      <a:pt x="9173" y="7005"/>
                    </a:lnTo>
                    <a:cubicBezTo>
                      <a:pt x="9173" y="7039"/>
                      <a:pt x="9140" y="7039"/>
                      <a:pt x="9107" y="7039"/>
                    </a:cubicBezTo>
                    <a:cubicBezTo>
                      <a:pt x="9073" y="7039"/>
                      <a:pt x="9040" y="7005"/>
                      <a:pt x="9040" y="6972"/>
                    </a:cubicBezTo>
                    <a:lnTo>
                      <a:pt x="9040" y="6939"/>
                    </a:lnTo>
                    <a:cubicBezTo>
                      <a:pt x="9007" y="6905"/>
                      <a:pt x="9007" y="6905"/>
                      <a:pt x="9040" y="6872"/>
                    </a:cubicBezTo>
                    <a:lnTo>
                      <a:pt x="8973" y="6772"/>
                    </a:lnTo>
                    <a:cubicBezTo>
                      <a:pt x="8973" y="6738"/>
                      <a:pt x="8973" y="6738"/>
                      <a:pt x="8973" y="6705"/>
                    </a:cubicBezTo>
                    <a:lnTo>
                      <a:pt x="8973" y="6672"/>
                    </a:lnTo>
                    <a:lnTo>
                      <a:pt x="8907" y="6672"/>
                    </a:lnTo>
                    <a:cubicBezTo>
                      <a:pt x="8907" y="6672"/>
                      <a:pt x="8873" y="6638"/>
                      <a:pt x="8840" y="6638"/>
                    </a:cubicBezTo>
                    <a:lnTo>
                      <a:pt x="8840" y="6605"/>
                    </a:lnTo>
                    <a:cubicBezTo>
                      <a:pt x="8840" y="6572"/>
                      <a:pt x="8840" y="6572"/>
                      <a:pt x="8840" y="6538"/>
                    </a:cubicBezTo>
                    <a:cubicBezTo>
                      <a:pt x="8840" y="6538"/>
                      <a:pt x="8840" y="6505"/>
                      <a:pt x="8840" y="6505"/>
                    </a:cubicBezTo>
                    <a:lnTo>
                      <a:pt x="8873" y="6438"/>
                    </a:lnTo>
                    <a:lnTo>
                      <a:pt x="8873" y="6338"/>
                    </a:lnTo>
                    <a:cubicBezTo>
                      <a:pt x="8873" y="6338"/>
                      <a:pt x="8873" y="6305"/>
                      <a:pt x="8873" y="6305"/>
                    </a:cubicBezTo>
                    <a:lnTo>
                      <a:pt x="8940" y="6238"/>
                    </a:lnTo>
                    <a:lnTo>
                      <a:pt x="8973" y="6171"/>
                    </a:lnTo>
                    <a:lnTo>
                      <a:pt x="8973" y="6138"/>
                    </a:lnTo>
                    <a:lnTo>
                      <a:pt x="8973" y="5704"/>
                    </a:lnTo>
                    <a:lnTo>
                      <a:pt x="8940" y="5571"/>
                    </a:lnTo>
                    <a:lnTo>
                      <a:pt x="8873" y="5538"/>
                    </a:lnTo>
                    <a:lnTo>
                      <a:pt x="8773" y="5504"/>
                    </a:lnTo>
                    <a:cubicBezTo>
                      <a:pt x="8773" y="5471"/>
                      <a:pt x="8740" y="5471"/>
                      <a:pt x="8740" y="5471"/>
                    </a:cubicBezTo>
                    <a:lnTo>
                      <a:pt x="8673" y="5371"/>
                    </a:lnTo>
                    <a:lnTo>
                      <a:pt x="8640" y="5337"/>
                    </a:lnTo>
                    <a:lnTo>
                      <a:pt x="8540" y="5371"/>
                    </a:lnTo>
                    <a:lnTo>
                      <a:pt x="8473" y="5371"/>
                    </a:lnTo>
                    <a:cubicBezTo>
                      <a:pt x="8440" y="5337"/>
                      <a:pt x="8406" y="5337"/>
                      <a:pt x="8406" y="5304"/>
                    </a:cubicBezTo>
                    <a:lnTo>
                      <a:pt x="8406" y="5171"/>
                    </a:lnTo>
                    <a:lnTo>
                      <a:pt x="8373" y="5071"/>
                    </a:lnTo>
                    <a:lnTo>
                      <a:pt x="8139" y="4904"/>
                    </a:lnTo>
                    <a:lnTo>
                      <a:pt x="8106" y="4870"/>
                    </a:lnTo>
                    <a:lnTo>
                      <a:pt x="8006" y="4637"/>
                    </a:lnTo>
                    <a:lnTo>
                      <a:pt x="7439" y="4504"/>
                    </a:lnTo>
                    <a:lnTo>
                      <a:pt x="7405" y="4504"/>
                    </a:lnTo>
                    <a:lnTo>
                      <a:pt x="7272" y="4437"/>
                    </a:lnTo>
                    <a:lnTo>
                      <a:pt x="7105" y="4303"/>
                    </a:lnTo>
                    <a:lnTo>
                      <a:pt x="7005" y="4137"/>
                    </a:lnTo>
                    <a:lnTo>
                      <a:pt x="7005" y="4103"/>
                    </a:lnTo>
                    <a:lnTo>
                      <a:pt x="6938" y="4003"/>
                    </a:lnTo>
                    <a:lnTo>
                      <a:pt x="6838" y="3936"/>
                    </a:lnTo>
                    <a:lnTo>
                      <a:pt x="6805" y="3936"/>
                    </a:lnTo>
                    <a:lnTo>
                      <a:pt x="6738" y="3836"/>
                    </a:lnTo>
                    <a:lnTo>
                      <a:pt x="6705" y="3836"/>
                    </a:lnTo>
                    <a:lnTo>
                      <a:pt x="6572" y="3803"/>
                    </a:lnTo>
                    <a:lnTo>
                      <a:pt x="6538" y="3803"/>
                    </a:lnTo>
                    <a:lnTo>
                      <a:pt x="6505" y="3736"/>
                    </a:lnTo>
                    <a:lnTo>
                      <a:pt x="5704" y="3169"/>
                    </a:lnTo>
                    <a:lnTo>
                      <a:pt x="5404" y="3036"/>
                    </a:lnTo>
                    <a:lnTo>
                      <a:pt x="5304" y="2936"/>
                    </a:lnTo>
                    <a:lnTo>
                      <a:pt x="5204" y="2902"/>
                    </a:lnTo>
                    <a:lnTo>
                      <a:pt x="5070" y="2836"/>
                    </a:lnTo>
                    <a:lnTo>
                      <a:pt x="5037" y="2836"/>
                    </a:lnTo>
                    <a:lnTo>
                      <a:pt x="4837" y="2702"/>
                    </a:lnTo>
                    <a:lnTo>
                      <a:pt x="4603" y="2669"/>
                    </a:lnTo>
                    <a:lnTo>
                      <a:pt x="4570" y="2669"/>
                    </a:lnTo>
                    <a:lnTo>
                      <a:pt x="4136" y="2469"/>
                    </a:lnTo>
                    <a:lnTo>
                      <a:pt x="3770" y="2169"/>
                    </a:lnTo>
                    <a:cubicBezTo>
                      <a:pt x="3770" y="2135"/>
                      <a:pt x="3736" y="2135"/>
                      <a:pt x="3736" y="2102"/>
                    </a:cubicBezTo>
                    <a:lnTo>
                      <a:pt x="3703" y="2002"/>
                    </a:lnTo>
                    <a:cubicBezTo>
                      <a:pt x="3703" y="2002"/>
                      <a:pt x="3703" y="1968"/>
                      <a:pt x="3703" y="1968"/>
                    </a:cubicBezTo>
                    <a:lnTo>
                      <a:pt x="3703" y="1835"/>
                    </a:lnTo>
                    <a:lnTo>
                      <a:pt x="3636" y="1702"/>
                    </a:lnTo>
                    <a:lnTo>
                      <a:pt x="3336" y="1601"/>
                    </a:lnTo>
                    <a:lnTo>
                      <a:pt x="3236" y="1568"/>
                    </a:lnTo>
                    <a:cubicBezTo>
                      <a:pt x="3236" y="1568"/>
                      <a:pt x="3202" y="1535"/>
                      <a:pt x="3202" y="1535"/>
                    </a:cubicBezTo>
                    <a:lnTo>
                      <a:pt x="3169" y="1468"/>
                    </a:lnTo>
                    <a:lnTo>
                      <a:pt x="3169" y="1435"/>
                    </a:lnTo>
                    <a:lnTo>
                      <a:pt x="3169" y="1335"/>
                    </a:lnTo>
                    <a:lnTo>
                      <a:pt x="3036" y="1235"/>
                    </a:lnTo>
                    <a:lnTo>
                      <a:pt x="2902" y="1235"/>
                    </a:lnTo>
                    <a:cubicBezTo>
                      <a:pt x="2869" y="1201"/>
                      <a:pt x="2869" y="1201"/>
                      <a:pt x="2869" y="1201"/>
                    </a:cubicBezTo>
                    <a:lnTo>
                      <a:pt x="2802" y="1168"/>
                    </a:lnTo>
                    <a:lnTo>
                      <a:pt x="2735" y="1034"/>
                    </a:lnTo>
                    <a:lnTo>
                      <a:pt x="2635" y="1001"/>
                    </a:lnTo>
                    <a:lnTo>
                      <a:pt x="2602" y="1001"/>
                    </a:lnTo>
                    <a:lnTo>
                      <a:pt x="2469" y="934"/>
                    </a:lnTo>
                    <a:lnTo>
                      <a:pt x="2302" y="901"/>
                    </a:lnTo>
                    <a:lnTo>
                      <a:pt x="2102" y="934"/>
                    </a:lnTo>
                    <a:cubicBezTo>
                      <a:pt x="2068" y="934"/>
                      <a:pt x="2002" y="901"/>
                      <a:pt x="2002" y="868"/>
                    </a:cubicBezTo>
                    <a:lnTo>
                      <a:pt x="2002" y="834"/>
                    </a:lnTo>
                    <a:lnTo>
                      <a:pt x="1902" y="601"/>
                    </a:lnTo>
                    <a:cubicBezTo>
                      <a:pt x="1868" y="601"/>
                      <a:pt x="1868" y="634"/>
                      <a:pt x="1835" y="634"/>
                    </a:cubicBezTo>
                    <a:lnTo>
                      <a:pt x="1801" y="634"/>
                    </a:lnTo>
                    <a:lnTo>
                      <a:pt x="1735" y="667"/>
                    </a:lnTo>
                    <a:lnTo>
                      <a:pt x="1635" y="768"/>
                    </a:lnTo>
                    <a:lnTo>
                      <a:pt x="1535" y="768"/>
                    </a:lnTo>
                    <a:cubicBezTo>
                      <a:pt x="1501" y="734"/>
                      <a:pt x="1501" y="701"/>
                      <a:pt x="1501" y="667"/>
                    </a:cubicBezTo>
                    <a:lnTo>
                      <a:pt x="1501" y="534"/>
                    </a:lnTo>
                    <a:lnTo>
                      <a:pt x="1501" y="434"/>
                    </a:lnTo>
                    <a:lnTo>
                      <a:pt x="1501" y="401"/>
                    </a:lnTo>
                    <a:lnTo>
                      <a:pt x="1501" y="367"/>
                    </a:lnTo>
                    <a:lnTo>
                      <a:pt x="1535" y="334"/>
                    </a:lnTo>
                    <a:lnTo>
                      <a:pt x="1568" y="334"/>
                    </a:lnTo>
                    <a:lnTo>
                      <a:pt x="1735" y="267"/>
                    </a:lnTo>
                    <a:lnTo>
                      <a:pt x="1768" y="234"/>
                    </a:lnTo>
                    <a:lnTo>
                      <a:pt x="1768" y="34"/>
                    </a:lnTo>
                    <a:lnTo>
                      <a:pt x="1568" y="0"/>
                    </a:lnTo>
                    <a:close/>
                    <a:moveTo>
                      <a:pt x="5613" y="16368"/>
                    </a:moveTo>
                    <a:lnTo>
                      <a:pt x="5604" y="16379"/>
                    </a:lnTo>
                    <a:cubicBezTo>
                      <a:pt x="5608" y="16375"/>
                      <a:pt x="5611" y="16372"/>
                      <a:pt x="5613" y="16368"/>
                    </a:cubicBezTo>
                    <a:close/>
                  </a:path>
                </a:pathLst>
              </a:custGeom>
              <a:grpFill/>
              <a:ln>
                <a:noFill/>
              </a:ln>
            </p:spPr>
            <p:txBody>
              <a:bodyPr spcFirstLastPara="1" wrap="square" lIns="137102" tIns="137102" rIns="137102" bIns="137102" anchor="ctr" anchorCtr="0">
                <a:noAutofit/>
              </a:bodyPr>
              <a:lstStyle/>
              <a:p>
                <a:endParaRPr sz="5399"/>
              </a:p>
            </p:txBody>
          </p:sp>
          <p:sp>
            <p:nvSpPr>
              <p:cNvPr id="372" name="Google Shape;117;p15"/>
              <p:cNvSpPr/>
              <p:nvPr/>
            </p:nvSpPr>
            <p:spPr>
              <a:xfrm>
                <a:off x="1873252" y="1621513"/>
                <a:ext cx="551997" cy="532571"/>
              </a:xfrm>
              <a:custGeom>
                <a:avLst/>
                <a:gdLst/>
                <a:ahLst/>
                <a:cxnLst/>
                <a:rect l="l" t="t" r="r" b="b"/>
                <a:pathLst>
                  <a:path w="15145" h="14612" extrusionOk="0">
                    <a:moveTo>
                      <a:pt x="934" y="1"/>
                    </a:moveTo>
                    <a:lnTo>
                      <a:pt x="868" y="501"/>
                    </a:lnTo>
                    <a:lnTo>
                      <a:pt x="868" y="635"/>
                    </a:lnTo>
                    <a:lnTo>
                      <a:pt x="868" y="768"/>
                    </a:lnTo>
                    <a:lnTo>
                      <a:pt x="934" y="935"/>
                    </a:lnTo>
                    <a:lnTo>
                      <a:pt x="1001" y="1235"/>
                    </a:lnTo>
                    <a:lnTo>
                      <a:pt x="1034" y="1635"/>
                    </a:lnTo>
                    <a:lnTo>
                      <a:pt x="1034" y="1669"/>
                    </a:lnTo>
                    <a:lnTo>
                      <a:pt x="1034" y="1802"/>
                    </a:lnTo>
                    <a:lnTo>
                      <a:pt x="934" y="2136"/>
                    </a:lnTo>
                    <a:lnTo>
                      <a:pt x="934" y="2303"/>
                    </a:lnTo>
                    <a:lnTo>
                      <a:pt x="934" y="2336"/>
                    </a:lnTo>
                    <a:lnTo>
                      <a:pt x="1001" y="2403"/>
                    </a:lnTo>
                    <a:lnTo>
                      <a:pt x="1201" y="2603"/>
                    </a:lnTo>
                    <a:lnTo>
                      <a:pt x="1234" y="2703"/>
                    </a:lnTo>
                    <a:lnTo>
                      <a:pt x="1335" y="2970"/>
                    </a:lnTo>
                    <a:lnTo>
                      <a:pt x="1468" y="3303"/>
                    </a:lnTo>
                    <a:lnTo>
                      <a:pt x="1535" y="3437"/>
                    </a:lnTo>
                    <a:lnTo>
                      <a:pt x="1535" y="3470"/>
                    </a:lnTo>
                    <a:lnTo>
                      <a:pt x="1535" y="3637"/>
                    </a:lnTo>
                    <a:cubicBezTo>
                      <a:pt x="1535" y="3637"/>
                      <a:pt x="1535" y="3670"/>
                      <a:pt x="1535" y="3670"/>
                    </a:cubicBezTo>
                    <a:lnTo>
                      <a:pt x="1435" y="3804"/>
                    </a:lnTo>
                    <a:lnTo>
                      <a:pt x="1401" y="3837"/>
                    </a:lnTo>
                    <a:lnTo>
                      <a:pt x="1134" y="4004"/>
                    </a:lnTo>
                    <a:lnTo>
                      <a:pt x="67" y="4471"/>
                    </a:lnTo>
                    <a:lnTo>
                      <a:pt x="0" y="4538"/>
                    </a:lnTo>
                    <a:lnTo>
                      <a:pt x="234" y="4738"/>
                    </a:lnTo>
                    <a:cubicBezTo>
                      <a:pt x="234" y="4738"/>
                      <a:pt x="234" y="4738"/>
                      <a:pt x="234" y="4771"/>
                    </a:cubicBezTo>
                    <a:lnTo>
                      <a:pt x="267" y="4838"/>
                    </a:lnTo>
                    <a:cubicBezTo>
                      <a:pt x="267" y="4838"/>
                      <a:pt x="267" y="4871"/>
                      <a:pt x="267" y="4871"/>
                    </a:cubicBezTo>
                    <a:lnTo>
                      <a:pt x="267" y="5071"/>
                    </a:lnTo>
                    <a:lnTo>
                      <a:pt x="501" y="5171"/>
                    </a:lnTo>
                    <a:lnTo>
                      <a:pt x="567" y="5238"/>
                    </a:lnTo>
                    <a:lnTo>
                      <a:pt x="567" y="5271"/>
                    </a:lnTo>
                    <a:lnTo>
                      <a:pt x="601" y="5438"/>
                    </a:lnTo>
                    <a:cubicBezTo>
                      <a:pt x="634" y="5438"/>
                      <a:pt x="634" y="5472"/>
                      <a:pt x="601" y="5472"/>
                    </a:cubicBezTo>
                    <a:lnTo>
                      <a:pt x="567" y="5772"/>
                    </a:lnTo>
                    <a:lnTo>
                      <a:pt x="567" y="5805"/>
                    </a:lnTo>
                    <a:lnTo>
                      <a:pt x="601" y="5905"/>
                    </a:lnTo>
                    <a:cubicBezTo>
                      <a:pt x="601" y="5905"/>
                      <a:pt x="601" y="5905"/>
                      <a:pt x="601" y="5939"/>
                    </a:cubicBezTo>
                    <a:lnTo>
                      <a:pt x="601" y="6072"/>
                    </a:lnTo>
                    <a:lnTo>
                      <a:pt x="601" y="6372"/>
                    </a:lnTo>
                    <a:lnTo>
                      <a:pt x="601" y="6572"/>
                    </a:lnTo>
                    <a:cubicBezTo>
                      <a:pt x="601" y="6606"/>
                      <a:pt x="601" y="6606"/>
                      <a:pt x="601" y="6606"/>
                    </a:cubicBezTo>
                    <a:lnTo>
                      <a:pt x="601" y="6672"/>
                    </a:lnTo>
                    <a:lnTo>
                      <a:pt x="567" y="6672"/>
                    </a:lnTo>
                    <a:lnTo>
                      <a:pt x="501" y="6772"/>
                    </a:lnTo>
                    <a:lnTo>
                      <a:pt x="434" y="6873"/>
                    </a:lnTo>
                    <a:lnTo>
                      <a:pt x="434" y="6939"/>
                    </a:lnTo>
                    <a:lnTo>
                      <a:pt x="434" y="7006"/>
                    </a:lnTo>
                    <a:lnTo>
                      <a:pt x="501" y="7073"/>
                    </a:lnTo>
                    <a:lnTo>
                      <a:pt x="534" y="7073"/>
                    </a:lnTo>
                    <a:lnTo>
                      <a:pt x="567" y="7173"/>
                    </a:lnTo>
                    <a:cubicBezTo>
                      <a:pt x="601" y="7173"/>
                      <a:pt x="601" y="7206"/>
                      <a:pt x="567" y="7206"/>
                    </a:cubicBezTo>
                    <a:lnTo>
                      <a:pt x="567" y="7273"/>
                    </a:lnTo>
                    <a:cubicBezTo>
                      <a:pt x="601" y="7273"/>
                      <a:pt x="567" y="7306"/>
                      <a:pt x="567" y="7340"/>
                    </a:cubicBezTo>
                    <a:lnTo>
                      <a:pt x="401" y="7506"/>
                    </a:lnTo>
                    <a:lnTo>
                      <a:pt x="501" y="7807"/>
                    </a:lnTo>
                    <a:lnTo>
                      <a:pt x="534" y="7840"/>
                    </a:lnTo>
                    <a:lnTo>
                      <a:pt x="634" y="7973"/>
                    </a:lnTo>
                    <a:lnTo>
                      <a:pt x="767" y="8240"/>
                    </a:lnTo>
                    <a:lnTo>
                      <a:pt x="1168" y="8407"/>
                    </a:lnTo>
                    <a:lnTo>
                      <a:pt x="1201" y="8407"/>
                    </a:lnTo>
                    <a:lnTo>
                      <a:pt x="1268" y="8340"/>
                    </a:lnTo>
                    <a:cubicBezTo>
                      <a:pt x="1268" y="8307"/>
                      <a:pt x="1301" y="8307"/>
                      <a:pt x="1301" y="8307"/>
                    </a:cubicBezTo>
                    <a:lnTo>
                      <a:pt x="1401" y="8274"/>
                    </a:lnTo>
                    <a:lnTo>
                      <a:pt x="1568" y="8240"/>
                    </a:lnTo>
                    <a:lnTo>
                      <a:pt x="1601" y="8240"/>
                    </a:lnTo>
                    <a:lnTo>
                      <a:pt x="1735" y="8274"/>
                    </a:lnTo>
                    <a:lnTo>
                      <a:pt x="1768" y="8274"/>
                    </a:lnTo>
                    <a:lnTo>
                      <a:pt x="1868" y="8340"/>
                    </a:lnTo>
                    <a:lnTo>
                      <a:pt x="2002" y="8507"/>
                    </a:lnTo>
                    <a:lnTo>
                      <a:pt x="2302" y="8640"/>
                    </a:lnTo>
                    <a:lnTo>
                      <a:pt x="2469" y="8774"/>
                    </a:lnTo>
                    <a:lnTo>
                      <a:pt x="2602" y="8841"/>
                    </a:lnTo>
                    <a:lnTo>
                      <a:pt x="2736" y="9007"/>
                    </a:lnTo>
                    <a:lnTo>
                      <a:pt x="2902" y="9007"/>
                    </a:lnTo>
                    <a:lnTo>
                      <a:pt x="2969" y="9107"/>
                    </a:lnTo>
                    <a:lnTo>
                      <a:pt x="3069" y="9208"/>
                    </a:lnTo>
                    <a:lnTo>
                      <a:pt x="3136" y="9341"/>
                    </a:lnTo>
                    <a:lnTo>
                      <a:pt x="3136" y="9408"/>
                    </a:lnTo>
                    <a:lnTo>
                      <a:pt x="3136" y="9441"/>
                    </a:lnTo>
                    <a:lnTo>
                      <a:pt x="3136" y="9541"/>
                    </a:lnTo>
                    <a:lnTo>
                      <a:pt x="3102" y="9941"/>
                    </a:lnTo>
                    <a:lnTo>
                      <a:pt x="3102" y="10008"/>
                    </a:lnTo>
                    <a:lnTo>
                      <a:pt x="3102" y="10308"/>
                    </a:lnTo>
                    <a:cubicBezTo>
                      <a:pt x="3102" y="10308"/>
                      <a:pt x="3102" y="10342"/>
                      <a:pt x="3102" y="10342"/>
                    </a:cubicBezTo>
                    <a:lnTo>
                      <a:pt x="3102" y="10375"/>
                    </a:lnTo>
                    <a:cubicBezTo>
                      <a:pt x="3069" y="10408"/>
                      <a:pt x="3069" y="10408"/>
                      <a:pt x="3036" y="10408"/>
                    </a:cubicBezTo>
                    <a:lnTo>
                      <a:pt x="3002" y="10408"/>
                    </a:lnTo>
                    <a:cubicBezTo>
                      <a:pt x="3002" y="10425"/>
                      <a:pt x="2994" y="10433"/>
                      <a:pt x="2986" y="10433"/>
                    </a:cubicBezTo>
                    <a:cubicBezTo>
                      <a:pt x="2977" y="10433"/>
                      <a:pt x="2969" y="10425"/>
                      <a:pt x="2969" y="10408"/>
                    </a:cubicBezTo>
                    <a:lnTo>
                      <a:pt x="2802" y="10408"/>
                    </a:lnTo>
                    <a:lnTo>
                      <a:pt x="2802" y="10442"/>
                    </a:lnTo>
                    <a:lnTo>
                      <a:pt x="2802" y="10508"/>
                    </a:lnTo>
                    <a:lnTo>
                      <a:pt x="2936" y="10709"/>
                    </a:lnTo>
                    <a:lnTo>
                      <a:pt x="2936" y="10775"/>
                    </a:lnTo>
                    <a:lnTo>
                      <a:pt x="2936" y="10909"/>
                    </a:lnTo>
                    <a:lnTo>
                      <a:pt x="2969" y="10975"/>
                    </a:lnTo>
                    <a:lnTo>
                      <a:pt x="2969" y="11042"/>
                    </a:lnTo>
                    <a:lnTo>
                      <a:pt x="3036" y="11142"/>
                    </a:lnTo>
                    <a:lnTo>
                      <a:pt x="3203" y="11376"/>
                    </a:lnTo>
                    <a:lnTo>
                      <a:pt x="3503" y="11609"/>
                    </a:lnTo>
                    <a:lnTo>
                      <a:pt x="3636" y="11643"/>
                    </a:lnTo>
                    <a:lnTo>
                      <a:pt x="3736" y="11643"/>
                    </a:lnTo>
                    <a:cubicBezTo>
                      <a:pt x="3736" y="11643"/>
                      <a:pt x="3770" y="11676"/>
                      <a:pt x="3803" y="11709"/>
                    </a:cubicBezTo>
                    <a:lnTo>
                      <a:pt x="3970" y="12010"/>
                    </a:lnTo>
                    <a:lnTo>
                      <a:pt x="4737" y="12944"/>
                    </a:lnTo>
                    <a:lnTo>
                      <a:pt x="5137" y="13277"/>
                    </a:lnTo>
                    <a:lnTo>
                      <a:pt x="5571" y="13511"/>
                    </a:lnTo>
                    <a:lnTo>
                      <a:pt x="5804" y="13777"/>
                    </a:lnTo>
                    <a:lnTo>
                      <a:pt x="5904" y="13844"/>
                    </a:lnTo>
                    <a:lnTo>
                      <a:pt x="6138" y="13911"/>
                    </a:lnTo>
                    <a:lnTo>
                      <a:pt x="6505" y="13978"/>
                    </a:lnTo>
                    <a:lnTo>
                      <a:pt x="6772" y="14078"/>
                    </a:lnTo>
                    <a:lnTo>
                      <a:pt x="6872" y="14178"/>
                    </a:lnTo>
                    <a:cubicBezTo>
                      <a:pt x="6872" y="14211"/>
                      <a:pt x="6872" y="14211"/>
                      <a:pt x="6872" y="14211"/>
                    </a:cubicBezTo>
                    <a:lnTo>
                      <a:pt x="7406" y="14278"/>
                    </a:lnTo>
                    <a:lnTo>
                      <a:pt x="7439" y="14244"/>
                    </a:lnTo>
                    <a:lnTo>
                      <a:pt x="7472" y="14111"/>
                    </a:lnTo>
                    <a:lnTo>
                      <a:pt x="7539" y="14011"/>
                    </a:lnTo>
                    <a:lnTo>
                      <a:pt x="7606" y="13944"/>
                    </a:lnTo>
                    <a:lnTo>
                      <a:pt x="7639" y="13944"/>
                    </a:lnTo>
                    <a:lnTo>
                      <a:pt x="7806" y="13844"/>
                    </a:lnTo>
                    <a:lnTo>
                      <a:pt x="7906" y="13811"/>
                    </a:lnTo>
                    <a:lnTo>
                      <a:pt x="8139" y="13811"/>
                    </a:lnTo>
                    <a:lnTo>
                      <a:pt x="8406" y="13777"/>
                    </a:lnTo>
                    <a:lnTo>
                      <a:pt x="8506" y="13711"/>
                    </a:lnTo>
                    <a:lnTo>
                      <a:pt x="8740" y="13711"/>
                    </a:lnTo>
                    <a:lnTo>
                      <a:pt x="9007" y="13811"/>
                    </a:lnTo>
                    <a:cubicBezTo>
                      <a:pt x="9040" y="13811"/>
                      <a:pt x="9040" y="13811"/>
                      <a:pt x="9073" y="13844"/>
                    </a:cubicBezTo>
                    <a:lnTo>
                      <a:pt x="9107" y="14011"/>
                    </a:lnTo>
                    <a:lnTo>
                      <a:pt x="9307" y="14178"/>
                    </a:lnTo>
                    <a:lnTo>
                      <a:pt x="9407" y="14311"/>
                    </a:lnTo>
                    <a:lnTo>
                      <a:pt x="9540" y="14378"/>
                    </a:lnTo>
                    <a:lnTo>
                      <a:pt x="9607" y="14445"/>
                    </a:lnTo>
                    <a:cubicBezTo>
                      <a:pt x="9640" y="14445"/>
                      <a:pt x="9640" y="14445"/>
                      <a:pt x="9640" y="14478"/>
                    </a:cubicBezTo>
                    <a:lnTo>
                      <a:pt x="9674" y="14511"/>
                    </a:lnTo>
                    <a:lnTo>
                      <a:pt x="9774" y="14545"/>
                    </a:lnTo>
                    <a:lnTo>
                      <a:pt x="10107" y="14611"/>
                    </a:lnTo>
                    <a:lnTo>
                      <a:pt x="10141" y="14611"/>
                    </a:lnTo>
                    <a:lnTo>
                      <a:pt x="10174" y="14578"/>
                    </a:lnTo>
                    <a:lnTo>
                      <a:pt x="10241" y="14378"/>
                    </a:lnTo>
                    <a:lnTo>
                      <a:pt x="10274" y="14311"/>
                    </a:lnTo>
                    <a:cubicBezTo>
                      <a:pt x="10274" y="14311"/>
                      <a:pt x="10274" y="14278"/>
                      <a:pt x="10308" y="14278"/>
                    </a:cubicBezTo>
                    <a:lnTo>
                      <a:pt x="10408" y="14211"/>
                    </a:lnTo>
                    <a:lnTo>
                      <a:pt x="10474" y="14144"/>
                    </a:lnTo>
                    <a:lnTo>
                      <a:pt x="10541" y="14011"/>
                    </a:lnTo>
                    <a:lnTo>
                      <a:pt x="10608" y="13911"/>
                    </a:lnTo>
                    <a:cubicBezTo>
                      <a:pt x="10608" y="13911"/>
                      <a:pt x="10608" y="13878"/>
                      <a:pt x="10641" y="13878"/>
                    </a:cubicBezTo>
                    <a:lnTo>
                      <a:pt x="10675" y="13878"/>
                    </a:lnTo>
                    <a:lnTo>
                      <a:pt x="10775" y="13777"/>
                    </a:lnTo>
                    <a:lnTo>
                      <a:pt x="10908" y="13611"/>
                    </a:lnTo>
                    <a:lnTo>
                      <a:pt x="11075" y="13477"/>
                    </a:lnTo>
                    <a:lnTo>
                      <a:pt x="11108" y="13477"/>
                    </a:lnTo>
                    <a:lnTo>
                      <a:pt x="11575" y="13377"/>
                    </a:lnTo>
                    <a:lnTo>
                      <a:pt x="11742" y="13344"/>
                    </a:lnTo>
                    <a:lnTo>
                      <a:pt x="12342" y="13411"/>
                    </a:lnTo>
                    <a:lnTo>
                      <a:pt x="13343" y="13344"/>
                    </a:lnTo>
                    <a:lnTo>
                      <a:pt x="13276" y="13244"/>
                    </a:lnTo>
                    <a:cubicBezTo>
                      <a:pt x="13276" y="13210"/>
                      <a:pt x="13276" y="13177"/>
                      <a:pt x="13276" y="13144"/>
                    </a:cubicBezTo>
                    <a:cubicBezTo>
                      <a:pt x="13310" y="13110"/>
                      <a:pt x="13343" y="13110"/>
                      <a:pt x="13376" y="13110"/>
                    </a:cubicBezTo>
                    <a:lnTo>
                      <a:pt x="13443" y="13110"/>
                    </a:lnTo>
                    <a:cubicBezTo>
                      <a:pt x="13410" y="13077"/>
                      <a:pt x="13376" y="13044"/>
                      <a:pt x="13376" y="13010"/>
                    </a:cubicBezTo>
                    <a:cubicBezTo>
                      <a:pt x="13376" y="12977"/>
                      <a:pt x="13410" y="12944"/>
                      <a:pt x="13410" y="12944"/>
                    </a:cubicBezTo>
                    <a:lnTo>
                      <a:pt x="13510" y="12877"/>
                    </a:lnTo>
                    <a:lnTo>
                      <a:pt x="13543" y="12777"/>
                    </a:lnTo>
                    <a:lnTo>
                      <a:pt x="13577" y="12710"/>
                    </a:lnTo>
                    <a:lnTo>
                      <a:pt x="13577" y="12643"/>
                    </a:lnTo>
                    <a:lnTo>
                      <a:pt x="13577" y="12610"/>
                    </a:lnTo>
                    <a:lnTo>
                      <a:pt x="13510" y="12577"/>
                    </a:lnTo>
                    <a:cubicBezTo>
                      <a:pt x="13510" y="12543"/>
                      <a:pt x="13477" y="12543"/>
                      <a:pt x="13477" y="12543"/>
                    </a:cubicBezTo>
                    <a:lnTo>
                      <a:pt x="13477" y="12510"/>
                    </a:lnTo>
                    <a:cubicBezTo>
                      <a:pt x="13477" y="12477"/>
                      <a:pt x="13477" y="12477"/>
                      <a:pt x="13477" y="12477"/>
                    </a:cubicBezTo>
                    <a:lnTo>
                      <a:pt x="13443" y="12210"/>
                    </a:lnTo>
                    <a:cubicBezTo>
                      <a:pt x="13423" y="12129"/>
                      <a:pt x="13488" y="12085"/>
                      <a:pt x="13551" y="12085"/>
                    </a:cubicBezTo>
                    <a:cubicBezTo>
                      <a:pt x="13591" y="12085"/>
                      <a:pt x="13630" y="12104"/>
                      <a:pt x="13643" y="12143"/>
                    </a:cubicBezTo>
                    <a:lnTo>
                      <a:pt x="13710" y="12343"/>
                    </a:lnTo>
                    <a:lnTo>
                      <a:pt x="14077" y="12310"/>
                    </a:lnTo>
                    <a:lnTo>
                      <a:pt x="14310" y="12210"/>
                    </a:lnTo>
                    <a:lnTo>
                      <a:pt x="14344" y="12143"/>
                    </a:lnTo>
                    <a:lnTo>
                      <a:pt x="14244" y="12076"/>
                    </a:lnTo>
                    <a:lnTo>
                      <a:pt x="14110" y="12076"/>
                    </a:lnTo>
                    <a:lnTo>
                      <a:pt x="14077" y="12043"/>
                    </a:lnTo>
                    <a:lnTo>
                      <a:pt x="14010" y="12010"/>
                    </a:lnTo>
                    <a:lnTo>
                      <a:pt x="13743" y="12010"/>
                    </a:lnTo>
                    <a:lnTo>
                      <a:pt x="13677" y="12043"/>
                    </a:lnTo>
                    <a:lnTo>
                      <a:pt x="13543" y="12043"/>
                    </a:lnTo>
                    <a:lnTo>
                      <a:pt x="13376" y="11976"/>
                    </a:lnTo>
                    <a:cubicBezTo>
                      <a:pt x="13343" y="11976"/>
                      <a:pt x="13310" y="11943"/>
                      <a:pt x="13310" y="11909"/>
                    </a:cubicBezTo>
                    <a:lnTo>
                      <a:pt x="13310" y="11709"/>
                    </a:lnTo>
                    <a:cubicBezTo>
                      <a:pt x="13310" y="11676"/>
                      <a:pt x="13343" y="11609"/>
                      <a:pt x="13410" y="11609"/>
                    </a:cubicBezTo>
                    <a:lnTo>
                      <a:pt x="13643" y="11576"/>
                    </a:lnTo>
                    <a:lnTo>
                      <a:pt x="13710" y="11543"/>
                    </a:lnTo>
                    <a:lnTo>
                      <a:pt x="13743" y="11509"/>
                    </a:lnTo>
                    <a:lnTo>
                      <a:pt x="13777" y="11376"/>
                    </a:lnTo>
                    <a:cubicBezTo>
                      <a:pt x="13777" y="11376"/>
                      <a:pt x="13777" y="11376"/>
                      <a:pt x="13810" y="11342"/>
                    </a:cubicBezTo>
                    <a:lnTo>
                      <a:pt x="13944" y="11209"/>
                    </a:lnTo>
                    <a:lnTo>
                      <a:pt x="13910" y="11209"/>
                    </a:lnTo>
                    <a:lnTo>
                      <a:pt x="13777" y="11276"/>
                    </a:lnTo>
                    <a:lnTo>
                      <a:pt x="13577" y="11342"/>
                    </a:lnTo>
                    <a:lnTo>
                      <a:pt x="13477" y="11409"/>
                    </a:lnTo>
                    <a:lnTo>
                      <a:pt x="13276" y="11409"/>
                    </a:lnTo>
                    <a:lnTo>
                      <a:pt x="13176" y="11376"/>
                    </a:lnTo>
                    <a:lnTo>
                      <a:pt x="13110" y="11376"/>
                    </a:lnTo>
                    <a:cubicBezTo>
                      <a:pt x="13043" y="11376"/>
                      <a:pt x="13010" y="11342"/>
                      <a:pt x="13010" y="11309"/>
                    </a:cubicBezTo>
                    <a:cubicBezTo>
                      <a:pt x="13010" y="11276"/>
                      <a:pt x="13010" y="11242"/>
                      <a:pt x="13043" y="11209"/>
                    </a:cubicBezTo>
                    <a:lnTo>
                      <a:pt x="13176" y="11142"/>
                    </a:lnTo>
                    <a:lnTo>
                      <a:pt x="13210" y="11142"/>
                    </a:lnTo>
                    <a:lnTo>
                      <a:pt x="13643" y="11042"/>
                    </a:lnTo>
                    <a:lnTo>
                      <a:pt x="13777" y="10975"/>
                    </a:lnTo>
                    <a:lnTo>
                      <a:pt x="13843" y="10942"/>
                    </a:lnTo>
                    <a:lnTo>
                      <a:pt x="13877" y="10875"/>
                    </a:lnTo>
                    <a:lnTo>
                      <a:pt x="13877" y="10742"/>
                    </a:lnTo>
                    <a:cubicBezTo>
                      <a:pt x="13877" y="10742"/>
                      <a:pt x="13910" y="10709"/>
                      <a:pt x="13910" y="10709"/>
                    </a:cubicBezTo>
                    <a:lnTo>
                      <a:pt x="13944" y="10675"/>
                    </a:lnTo>
                    <a:lnTo>
                      <a:pt x="13977" y="10642"/>
                    </a:lnTo>
                    <a:lnTo>
                      <a:pt x="14177" y="10642"/>
                    </a:lnTo>
                    <a:lnTo>
                      <a:pt x="14277" y="10609"/>
                    </a:lnTo>
                    <a:cubicBezTo>
                      <a:pt x="14277" y="10609"/>
                      <a:pt x="14277" y="10575"/>
                      <a:pt x="14277" y="10575"/>
                    </a:cubicBezTo>
                    <a:lnTo>
                      <a:pt x="14277" y="10508"/>
                    </a:lnTo>
                    <a:cubicBezTo>
                      <a:pt x="14244" y="10508"/>
                      <a:pt x="14210" y="10475"/>
                      <a:pt x="14210" y="10442"/>
                    </a:cubicBezTo>
                    <a:lnTo>
                      <a:pt x="14210" y="10375"/>
                    </a:lnTo>
                    <a:cubicBezTo>
                      <a:pt x="14210" y="10342"/>
                      <a:pt x="14210" y="10342"/>
                      <a:pt x="14244" y="10308"/>
                    </a:cubicBezTo>
                    <a:lnTo>
                      <a:pt x="14277" y="10275"/>
                    </a:lnTo>
                    <a:cubicBezTo>
                      <a:pt x="14277" y="10242"/>
                      <a:pt x="14310" y="10242"/>
                      <a:pt x="14310" y="10242"/>
                    </a:cubicBezTo>
                    <a:lnTo>
                      <a:pt x="14411" y="10242"/>
                    </a:lnTo>
                    <a:cubicBezTo>
                      <a:pt x="14444" y="10242"/>
                      <a:pt x="14477" y="10242"/>
                      <a:pt x="14477" y="10275"/>
                    </a:cubicBezTo>
                    <a:lnTo>
                      <a:pt x="14511" y="10308"/>
                    </a:lnTo>
                    <a:lnTo>
                      <a:pt x="14511" y="10342"/>
                    </a:lnTo>
                    <a:lnTo>
                      <a:pt x="14577" y="10408"/>
                    </a:lnTo>
                    <a:cubicBezTo>
                      <a:pt x="14577" y="10375"/>
                      <a:pt x="14577" y="10342"/>
                      <a:pt x="14611" y="10308"/>
                    </a:cubicBezTo>
                    <a:lnTo>
                      <a:pt x="14677" y="10308"/>
                    </a:lnTo>
                    <a:lnTo>
                      <a:pt x="15044" y="10275"/>
                    </a:lnTo>
                    <a:lnTo>
                      <a:pt x="15144" y="10275"/>
                    </a:lnTo>
                    <a:cubicBezTo>
                      <a:pt x="15144" y="10275"/>
                      <a:pt x="15144" y="10242"/>
                      <a:pt x="15144" y="10242"/>
                    </a:cubicBezTo>
                    <a:lnTo>
                      <a:pt x="14944" y="9408"/>
                    </a:lnTo>
                    <a:lnTo>
                      <a:pt x="14911" y="9274"/>
                    </a:lnTo>
                    <a:lnTo>
                      <a:pt x="14878" y="9208"/>
                    </a:lnTo>
                    <a:lnTo>
                      <a:pt x="14811" y="9141"/>
                    </a:lnTo>
                    <a:lnTo>
                      <a:pt x="14711" y="9107"/>
                    </a:lnTo>
                    <a:lnTo>
                      <a:pt x="14577" y="9041"/>
                    </a:lnTo>
                    <a:lnTo>
                      <a:pt x="14544" y="9107"/>
                    </a:lnTo>
                    <a:cubicBezTo>
                      <a:pt x="14511" y="9141"/>
                      <a:pt x="14477" y="9174"/>
                      <a:pt x="14444" y="9174"/>
                    </a:cubicBezTo>
                    <a:cubicBezTo>
                      <a:pt x="14411" y="9174"/>
                      <a:pt x="14377" y="9141"/>
                      <a:pt x="14344" y="9107"/>
                    </a:cubicBezTo>
                    <a:lnTo>
                      <a:pt x="14277" y="8841"/>
                    </a:lnTo>
                    <a:lnTo>
                      <a:pt x="14110" y="8640"/>
                    </a:lnTo>
                    <a:lnTo>
                      <a:pt x="13877" y="8440"/>
                    </a:lnTo>
                    <a:lnTo>
                      <a:pt x="13643" y="8307"/>
                    </a:lnTo>
                    <a:lnTo>
                      <a:pt x="13510" y="8274"/>
                    </a:lnTo>
                    <a:lnTo>
                      <a:pt x="13343" y="8274"/>
                    </a:lnTo>
                    <a:lnTo>
                      <a:pt x="13243" y="8307"/>
                    </a:lnTo>
                    <a:lnTo>
                      <a:pt x="13143" y="8374"/>
                    </a:lnTo>
                    <a:lnTo>
                      <a:pt x="13110" y="8374"/>
                    </a:lnTo>
                    <a:lnTo>
                      <a:pt x="12909" y="8407"/>
                    </a:lnTo>
                    <a:lnTo>
                      <a:pt x="12843" y="8474"/>
                    </a:lnTo>
                    <a:lnTo>
                      <a:pt x="12776" y="8607"/>
                    </a:lnTo>
                    <a:lnTo>
                      <a:pt x="12776" y="8640"/>
                    </a:lnTo>
                    <a:lnTo>
                      <a:pt x="12709" y="8707"/>
                    </a:lnTo>
                    <a:lnTo>
                      <a:pt x="12676" y="8707"/>
                    </a:lnTo>
                    <a:lnTo>
                      <a:pt x="12576" y="8774"/>
                    </a:lnTo>
                    <a:lnTo>
                      <a:pt x="12376" y="8807"/>
                    </a:lnTo>
                    <a:lnTo>
                      <a:pt x="12342" y="8807"/>
                    </a:lnTo>
                    <a:lnTo>
                      <a:pt x="12142" y="9007"/>
                    </a:lnTo>
                    <a:lnTo>
                      <a:pt x="12109" y="9007"/>
                    </a:lnTo>
                    <a:lnTo>
                      <a:pt x="12042" y="9041"/>
                    </a:lnTo>
                    <a:lnTo>
                      <a:pt x="11975" y="9041"/>
                    </a:lnTo>
                    <a:lnTo>
                      <a:pt x="11709" y="9208"/>
                    </a:lnTo>
                    <a:lnTo>
                      <a:pt x="11575" y="9208"/>
                    </a:lnTo>
                    <a:lnTo>
                      <a:pt x="11308" y="9241"/>
                    </a:lnTo>
                    <a:lnTo>
                      <a:pt x="11108" y="9341"/>
                    </a:lnTo>
                    <a:lnTo>
                      <a:pt x="11008" y="9374"/>
                    </a:lnTo>
                    <a:lnTo>
                      <a:pt x="10775" y="9374"/>
                    </a:lnTo>
                    <a:lnTo>
                      <a:pt x="10708" y="9408"/>
                    </a:lnTo>
                    <a:lnTo>
                      <a:pt x="10608" y="9474"/>
                    </a:lnTo>
                    <a:lnTo>
                      <a:pt x="10508" y="9574"/>
                    </a:lnTo>
                    <a:lnTo>
                      <a:pt x="10374" y="9641"/>
                    </a:lnTo>
                    <a:cubicBezTo>
                      <a:pt x="10358" y="9658"/>
                      <a:pt x="10341" y="9666"/>
                      <a:pt x="10328" y="9666"/>
                    </a:cubicBezTo>
                    <a:cubicBezTo>
                      <a:pt x="10316" y="9666"/>
                      <a:pt x="10308" y="9658"/>
                      <a:pt x="10308" y="9641"/>
                    </a:cubicBezTo>
                    <a:lnTo>
                      <a:pt x="10174" y="9574"/>
                    </a:lnTo>
                    <a:lnTo>
                      <a:pt x="10141" y="9574"/>
                    </a:lnTo>
                    <a:lnTo>
                      <a:pt x="10007" y="9508"/>
                    </a:lnTo>
                    <a:lnTo>
                      <a:pt x="9907" y="9408"/>
                    </a:lnTo>
                    <a:lnTo>
                      <a:pt x="9874" y="9341"/>
                    </a:lnTo>
                    <a:lnTo>
                      <a:pt x="9707" y="9341"/>
                    </a:lnTo>
                    <a:lnTo>
                      <a:pt x="9640" y="9308"/>
                    </a:lnTo>
                    <a:cubicBezTo>
                      <a:pt x="9574" y="9274"/>
                      <a:pt x="9574" y="9208"/>
                      <a:pt x="9607" y="9141"/>
                    </a:cubicBezTo>
                    <a:cubicBezTo>
                      <a:pt x="9640" y="9107"/>
                      <a:pt x="9674" y="9107"/>
                      <a:pt x="9674" y="9107"/>
                    </a:cubicBezTo>
                    <a:lnTo>
                      <a:pt x="9774" y="9107"/>
                    </a:lnTo>
                    <a:lnTo>
                      <a:pt x="9907" y="9141"/>
                    </a:lnTo>
                    <a:cubicBezTo>
                      <a:pt x="9907" y="9124"/>
                      <a:pt x="9916" y="9116"/>
                      <a:pt x="9924" y="9116"/>
                    </a:cubicBezTo>
                    <a:cubicBezTo>
                      <a:pt x="9932" y="9116"/>
                      <a:pt x="9941" y="9124"/>
                      <a:pt x="9941" y="9141"/>
                    </a:cubicBezTo>
                    <a:lnTo>
                      <a:pt x="10007" y="9174"/>
                    </a:lnTo>
                    <a:lnTo>
                      <a:pt x="10208" y="9374"/>
                    </a:lnTo>
                    <a:lnTo>
                      <a:pt x="10274" y="9374"/>
                    </a:lnTo>
                    <a:lnTo>
                      <a:pt x="10308" y="9241"/>
                    </a:lnTo>
                    <a:lnTo>
                      <a:pt x="10374" y="9174"/>
                    </a:lnTo>
                    <a:lnTo>
                      <a:pt x="10408" y="9174"/>
                    </a:lnTo>
                    <a:lnTo>
                      <a:pt x="10474" y="9141"/>
                    </a:lnTo>
                    <a:lnTo>
                      <a:pt x="10508" y="9141"/>
                    </a:lnTo>
                    <a:lnTo>
                      <a:pt x="10775" y="9074"/>
                    </a:lnTo>
                    <a:lnTo>
                      <a:pt x="11375" y="8774"/>
                    </a:lnTo>
                    <a:lnTo>
                      <a:pt x="11508" y="8707"/>
                    </a:lnTo>
                    <a:lnTo>
                      <a:pt x="11609" y="8674"/>
                    </a:lnTo>
                    <a:lnTo>
                      <a:pt x="11775" y="8574"/>
                    </a:lnTo>
                    <a:lnTo>
                      <a:pt x="12076" y="8407"/>
                    </a:lnTo>
                    <a:lnTo>
                      <a:pt x="12209" y="8340"/>
                    </a:lnTo>
                    <a:lnTo>
                      <a:pt x="12242" y="8274"/>
                    </a:lnTo>
                    <a:lnTo>
                      <a:pt x="12209" y="8140"/>
                    </a:lnTo>
                    <a:lnTo>
                      <a:pt x="12109" y="7973"/>
                    </a:lnTo>
                    <a:lnTo>
                      <a:pt x="11709" y="7506"/>
                    </a:lnTo>
                    <a:lnTo>
                      <a:pt x="11575" y="7373"/>
                    </a:lnTo>
                    <a:lnTo>
                      <a:pt x="11442" y="7340"/>
                    </a:lnTo>
                    <a:lnTo>
                      <a:pt x="11075" y="7306"/>
                    </a:lnTo>
                    <a:lnTo>
                      <a:pt x="10675" y="7239"/>
                    </a:lnTo>
                    <a:lnTo>
                      <a:pt x="10508" y="7306"/>
                    </a:lnTo>
                    <a:lnTo>
                      <a:pt x="10174" y="7306"/>
                    </a:lnTo>
                    <a:lnTo>
                      <a:pt x="10107" y="7273"/>
                    </a:lnTo>
                    <a:lnTo>
                      <a:pt x="9974" y="7239"/>
                    </a:lnTo>
                    <a:lnTo>
                      <a:pt x="9774" y="7139"/>
                    </a:lnTo>
                    <a:lnTo>
                      <a:pt x="9607" y="6973"/>
                    </a:lnTo>
                    <a:lnTo>
                      <a:pt x="9173" y="6506"/>
                    </a:lnTo>
                    <a:lnTo>
                      <a:pt x="8873" y="6272"/>
                    </a:lnTo>
                    <a:lnTo>
                      <a:pt x="8740" y="6105"/>
                    </a:lnTo>
                    <a:cubicBezTo>
                      <a:pt x="8740" y="6072"/>
                      <a:pt x="8740" y="6072"/>
                      <a:pt x="8740" y="6072"/>
                    </a:cubicBezTo>
                    <a:lnTo>
                      <a:pt x="8606" y="5872"/>
                    </a:lnTo>
                    <a:cubicBezTo>
                      <a:pt x="8573" y="5872"/>
                      <a:pt x="8573" y="5838"/>
                      <a:pt x="8606" y="5838"/>
                    </a:cubicBezTo>
                    <a:lnTo>
                      <a:pt x="8606" y="5705"/>
                    </a:lnTo>
                    <a:lnTo>
                      <a:pt x="8640" y="5371"/>
                    </a:lnTo>
                    <a:lnTo>
                      <a:pt x="8640" y="5338"/>
                    </a:lnTo>
                    <a:lnTo>
                      <a:pt x="8606" y="5305"/>
                    </a:lnTo>
                    <a:lnTo>
                      <a:pt x="8573" y="5271"/>
                    </a:lnTo>
                    <a:lnTo>
                      <a:pt x="8506" y="5238"/>
                    </a:lnTo>
                    <a:lnTo>
                      <a:pt x="8473" y="5238"/>
                    </a:lnTo>
                    <a:lnTo>
                      <a:pt x="8440" y="5205"/>
                    </a:lnTo>
                    <a:cubicBezTo>
                      <a:pt x="8406" y="5171"/>
                      <a:pt x="8406" y="5138"/>
                      <a:pt x="8406" y="5105"/>
                    </a:cubicBezTo>
                    <a:lnTo>
                      <a:pt x="8406" y="5005"/>
                    </a:lnTo>
                    <a:lnTo>
                      <a:pt x="8406" y="4871"/>
                    </a:lnTo>
                    <a:lnTo>
                      <a:pt x="8373" y="4704"/>
                    </a:lnTo>
                    <a:lnTo>
                      <a:pt x="8306" y="4638"/>
                    </a:lnTo>
                    <a:lnTo>
                      <a:pt x="7939" y="4437"/>
                    </a:lnTo>
                    <a:lnTo>
                      <a:pt x="6939" y="3604"/>
                    </a:lnTo>
                    <a:lnTo>
                      <a:pt x="6838" y="3537"/>
                    </a:lnTo>
                    <a:lnTo>
                      <a:pt x="6705" y="3503"/>
                    </a:lnTo>
                    <a:lnTo>
                      <a:pt x="6572" y="3503"/>
                    </a:lnTo>
                    <a:lnTo>
                      <a:pt x="6238" y="3570"/>
                    </a:lnTo>
                    <a:lnTo>
                      <a:pt x="6105" y="3570"/>
                    </a:lnTo>
                    <a:lnTo>
                      <a:pt x="5938" y="3503"/>
                    </a:lnTo>
                    <a:lnTo>
                      <a:pt x="5771" y="3470"/>
                    </a:lnTo>
                    <a:lnTo>
                      <a:pt x="5504" y="3337"/>
                    </a:lnTo>
                    <a:lnTo>
                      <a:pt x="5471" y="3337"/>
                    </a:lnTo>
                    <a:lnTo>
                      <a:pt x="5337" y="3237"/>
                    </a:lnTo>
                    <a:cubicBezTo>
                      <a:pt x="5337" y="3237"/>
                      <a:pt x="5337" y="3203"/>
                      <a:pt x="5337" y="3203"/>
                    </a:cubicBezTo>
                    <a:lnTo>
                      <a:pt x="5271" y="2970"/>
                    </a:lnTo>
                    <a:lnTo>
                      <a:pt x="5137" y="2569"/>
                    </a:lnTo>
                    <a:lnTo>
                      <a:pt x="5037" y="2369"/>
                    </a:lnTo>
                    <a:lnTo>
                      <a:pt x="5004" y="2236"/>
                    </a:lnTo>
                    <a:cubicBezTo>
                      <a:pt x="5004" y="2236"/>
                      <a:pt x="5004" y="2236"/>
                      <a:pt x="5004" y="2203"/>
                    </a:cubicBezTo>
                    <a:lnTo>
                      <a:pt x="5004" y="2036"/>
                    </a:lnTo>
                    <a:lnTo>
                      <a:pt x="5004" y="1969"/>
                    </a:lnTo>
                    <a:lnTo>
                      <a:pt x="5004" y="1902"/>
                    </a:lnTo>
                    <a:lnTo>
                      <a:pt x="4937" y="1836"/>
                    </a:lnTo>
                    <a:lnTo>
                      <a:pt x="4437" y="1435"/>
                    </a:lnTo>
                    <a:lnTo>
                      <a:pt x="4003" y="1168"/>
                    </a:lnTo>
                    <a:lnTo>
                      <a:pt x="3970" y="1135"/>
                    </a:lnTo>
                    <a:lnTo>
                      <a:pt x="3903" y="1035"/>
                    </a:lnTo>
                    <a:cubicBezTo>
                      <a:pt x="3903" y="1002"/>
                      <a:pt x="3903" y="968"/>
                      <a:pt x="3903" y="968"/>
                    </a:cubicBezTo>
                    <a:lnTo>
                      <a:pt x="3903" y="868"/>
                    </a:lnTo>
                    <a:lnTo>
                      <a:pt x="3403" y="835"/>
                    </a:lnTo>
                    <a:lnTo>
                      <a:pt x="3303" y="835"/>
                    </a:lnTo>
                    <a:lnTo>
                      <a:pt x="3169" y="868"/>
                    </a:lnTo>
                    <a:lnTo>
                      <a:pt x="3069" y="968"/>
                    </a:lnTo>
                    <a:lnTo>
                      <a:pt x="3036" y="1102"/>
                    </a:lnTo>
                    <a:lnTo>
                      <a:pt x="3036" y="1302"/>
                    </a:lnTo>
                    <a:lnTo>
                      <a:pt x="3136" y="1469"/>
                    </a:lnTo>
                    <a:lnTo>
                      <a:pt x="3369" y="1802"/>
                    </a:lnTo>
                    <a:lnTo>
                      <a:pt x="3469" y="2002"/>
                    </a:lnTo>
                    <a:lnTo>
                      <a:pt x="3536" y="2269"/>
                    </a:lnTo>
                    <a:lnTo>
                      <a:pt x="3569" y="2303"/>
                    </a:lnTo>
                    <a:lnTo>
                      <a:pt x="3636" y="2436"/>
                    </a:lnTo>
                    <a:cubicBezTo>
                      <a:pt x="3636" y="2436"/>
                      <a:pt x="3636" y="2469"/>
                      <a:pt x="3636" y="2503"/>
                    </a:cubicBezTo>
                    <a:lnTo>
                      <a:pt x="3603" y="2636"/>
                    </a:lnTo>
                    <a:cubicBezTo>
                      <a:pt x="3636" y="2670"/>
                      <a:pt x="3636" y="2736"/>
                      <a:pt x="3603" y="2770"/>
                    </a:cubicBezTo>
                    <a:cubicBezTo>
                      <a:pt x="3569" y="2803"/>
                      <a:pt x="3536" y="2803"/>
                      <a:pt x="3503" y="2803"/>
                    </a:cubicBezTo>
                    <a:lnTo>
                      <a:pt x="3369" y="2736"/>
                    </a:lnTo>
                    <a:cubicBezTo>
                      <a:pt x="3369" y="2736"/>
                      <a:pt x="3336" y="2736"/>
                      <a:pt x="3336" y="2703"/>
                    </a:cubicBezTo>
                    <a:lnTo>
                      <a:pt x="3269" y="2636"/>
                    </a:lnTo>
                    <a:lnTo>
                      <a:pt x="3236" y="2503"/>
                    </a:lnTo>
                    <a:cubicBezTo>
                      <a:pt x="3203" y="2503"/>
                      <a:pt x="3203" y="2469"/>
                      <a:pt x="3236" y="2469"/>
                    </a:cubicBezTo>
                    <a:lnTo>
                      <a:pt x="3236" y="2369"/>
                    </a:lnTo>
                    <a:lnTo>
                      <a:pt x="3203" y="2269"/>
                    </a:lnTo>
                    <a:lnTo>
                      <a:pt x="3102" y="2069"/>
                    </a:lnTo>
                    <a:lnTo>
                      <a:pt x="3002" y="2002"/>
                    </a:lnTo>
                    <a:lnTo>
                      <a:pt x="2936" y="1936"/>
                    </a:lnTo>
                    <a:lnTo>
                      <a:pt x="2836" y="1902"/>
                    </a:lnTo>
                    <a:lnTo>
                      <a:pt x="2335" y="1502"/>
                    </a:lnTo>
                    <a:lnTo>
                      <a:pt x="2168" y="1502"/>
                    </a:lnTo>
                    <a:cubicBezTo>
                      <a:pt x="2168" y="1519"/>
                      <a:pt x="2160" y="1527"/>
                      <a:pt x="2152" y="1527"/>
                    </a:cubicBezTo>
                    <a:cubicBezTo>
                      <a:pt x="2143" y="1527"/>
                      <a:pt x="2135" y="1519"/>
                      <a:pt x="2135" y="1502"/>
                    </a:cubicBezTo>
                    <a:lnTo>
                      <a:pt x="1902" y="1402"/>
                    </a:lnTo>
                    <a:lnTo>
                      <a:pt x="1668" y="1235"/>
                    </a:lnTo>
                    <a:lnTo>
                      <a:pt x="1335" y="902"/>
                    </a:lnTo>
                    <a:lnTo>
                      <a:pt x="1234" y="735"/>
                    </a:lnTo>
                    <a:lnTo>
                      <a:pt x="1101" y="535"/>
                    </a:lnTo>
                    <a:lnTo>
                      <a:pt x="934" y="1"/>
                    </a:lnTo>
                    <a:close/>
                  </a:path>
                </a:pathLst>
              </a:custGeom>
              <a:grpFill/>
              <a:ln>
                <a:noFill/>
              </a:ln>
            </p:spPr>
            <p:txBody>
              <a:bodyPr spcFirstLastPara="1" wrap="square" lIns="137102" tIns="137102" rIns="137102" bIns="137102" anchor="ctr" anchorCtr="0">
                <a:noAutofit/>
              </a:bodyPr>
              <a:lstStyle/>
              <a:p>
                <a:endParaRPr sz="5399"/>
              </a:p>
            </p:txBody>
          </p:sp>
        </p:grpSp>
        <p:grpSp>
          <p:nvGrpSpPr>
            <p:cNvPr id="43" name="Google Shape;118;p15"/>
            <p:cNvGrpSpPr/>
            <p:nvPr/>
          </p:nvGrpSpPr>
          <p:grpSpPr>
            <a:xfrm>
              <a:off x="2584279" y="2861447"/>
              <a:ext cx="3642364" cy="782966"/>
              <a:chOff x="2584279" y="2861447"/>
              <a:chExt cx="3642364" cy="782966"/>
            </a:xfrm>
            <a:grpFill/>
          </p:grpSpPr>
          <p:sp>
            <p:nvSpPr>
              <p:cNvPr id="232" name="Google Shape;119;p15"/>
              <p:cNvSpPr/>
              <p:nvPr/>
            </p:nvSpPr>
            <p:spPr>
              <a:xfrm>
                <a:off x="2584279" y="2866295"/>
                <a:ext cx="2442" cy="1276"/>
              </a:xfrm>
              <a:custGeom>
                <a:avLst/>
                <a:gdLst/>
                <a:ahLst/>
                <a:cxnLst/>
                <a:rect l="l" t="t" r="r" b="b"/>
                <a:pathLst>
                  <a:path w="67" h="35" extrusionOk="0">
                    <a:moveTo>
                      <a:pt x="0" y="1"/>
                    </a:moveTo>
                    <a:lnTo>
                      <a:pt x="67" y="34"/>
                    </a:lnTo>
                    <a:lnTo>
                      <a:pt x="67"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233" name="Google Shape;120;p15"/>
              <p:cNvSpPr/>
              <p:nvPr/>
            </p:nvSpPr>
            <p:spPr>
              <a:xfrm>
                <a:off x="3757436" y="2861447"/>
                <a:ext cx="17056" cy="12173"/>
              </a:xfrm>
              <a:custGeom>
                <a:avLst/>
                <a:gdLst/>
                <a:ahLst/>
                <a:cxnLst/>
                <a:rect l="l" t="t" r="r" b="b"/>
                <a:pathLst>
                  <a:path w="468" h="334" extrusionOk="0">
                    <a:moveTo>
                      <a:pt x="334" y="0"/>
                    </a:moveTo>
                    <a:lnTo>
                      <a:pt x="234" y="34"/>
                    </a:lnTo>
                    <a:cubicBezTo>
                      <a:pt x="234" y="50"/>
                      <a:pt x="226" y="59"/>
                      <a:pt x="213" y="59"/>
                    </a:cubicBezTo>
                    <a:cubicBezTo>
                      <a:pt x="201" y="59"/>
                      <a:pt x="184" y="50"/>
                      <a:pt x="168" y="34"/>
                    </a:cubicBezTo>
                    <a:lnTo>
                      <a:pt x="134" y="100"/>
                    </a:lnTo>
                    <a:cubicBezTo>
                      <a:pt x="134" y="100"/>
                      <a:pt x="134" y="134"/>
                      <a:pt x="101" y="134"/>
                    </a:cubicBezTo>
                    <a:lnTo>
                      <a:pt x="1" y="234"/>
                    </a:lnTo>
                    <a:lnTo>
                      <a:pt x="34" y="334"/>
                    </a:lnTo>
                    <a:lnTo>
                      <a:pt x="68" y="334"/>
                    </a:lnTo>
                    <a:lnTo>
                      <a:pt x="134" y="301"/>
                    </a:lnTo>
                    <a:cubicBezTo>
                      <a:pt x="134" y="267"/>
                      <a:pt x="168" y="267"/>
                      <a:pt x="201" y="267"/>
                    </a:cubicBezTo>
                    <a:cubicBezTo>
                      <a:pt x="234" y="267"/>
                      <a:pt x="268" y="301"/>
                      <a:pt x="268" y="334"/>
                    </a:cubicBezTo>
                    <a:lnTo>
                      <a:pt x="368" y="334"/>
                    </a:lnTo>
                    <a:lnTo>
                      <a:pt x="401" y="301"/>
                    </a:lnTo>
                    <a:lnTo>
                      <a:pt x="434" y="267"/>
                    </a:lnTo>
                    <a:lnTo>
                      <a:pt x="468" y="234"/>
                    </a:lnTo>
                    <a:lnTo>
                      <a:pt x="468" y="167"/>
                    </a:lnTo>
                    <a:lnTo>
                      <a:pt x="468" y="100"/>
                    </a:lnTo>
                    <a:lnTo>
                      <a:pt x="401" y="67"/>
                    </a:lnTo>
                    <a:lnTo>
                      <a:pt x="334" y="0"/>
                    </a:lnTo>
                    <a:close/>
                  </a:path>
                </a:pathLst>
              </a:custGeom>
              <a:grpFill/>
              <a:ln>
                <a:noFill/>
              </a:ln>
            </p:spPr>
            <p:txBody>
              <a:bodyPr spcFirstLastPara="1" wrap="square" lIns="137102" tIns="137102" rIns="137102" bIns="137102" anchor="ctr" anchorCtr="0">
                <a:noAutofit/>
              </a:bodyPr>
              <a:lstStyle/>
              <a:p>
                <a:endParaRPr sz="5399"/>
              </a:p>
            </p:txBody>
          </p:sp>
          <p:grpSp>
            <p:nvGrpSpPr>
              <p:cNvPr id="234" name="Google Shape;121;p15"/>
              <p:cNvGrpSpPr/>
              <p:nvPr/>
            </p:nvGrpSpPr>
            <p:grpSpPr>
              <a:xfrm>
                <a:off x="2642629" y="2888199"/>
                <a:ext cx="3584014" cy="756215"/>
                <a:chOff x="2642629" y="2888199"/>
                <a:chExt cx="3584014" cy="756215"/>
              </a:xfrm>
              <a:grpFill/>
            </p:grpSpPr>
            <p:sp>
              <p:nvSpPr>
                <p:cNvPr id="235" name="Google Shape;122;p15"/>
                <p:cNvSpPr/>
                <p:nvPr/>
              </p:nvSpPr>
              <p:spPr>
                <a:xfrm>
                  <a:off x="4180536" y="3042584"/>
                  <a:ext cx="15817" cy="7325"/>
                </a:xfrm>
                <a:custGeom>
                  <a:avLst/>
                  <a:gdLst/>
                  <a:ahLst/>
                  <a:cxnLst/>
                  <a:rect l="l" t="t" r="r" b="b"/>
                  <a:pathLst>
                    <a:path w="434" h="201" extrusionOk="0">
                      <a:moveTo>
                        <a:pt x="67" y="1"/>
                      </a:moveTo>
                      <a:cubicBezTo>
                        <a:pt x="67" y="34"/>
                        <a:pt x="0" y="34"/>
                        <a:pt x="0" y="34"/>
                      </a:cubicBezTo>
                      <a:lnTo>
                        <a:pt x="33" y="67"/>
                      </a:lnTo>
                      <a:lnTo>
                        <a:pt x="234" y="67"/>
                      </a:lnTo>
                      <a:cubicBezTo>
                        <a:pt x="267" y="101"/>
                        <a:pt x="300" y="134"/>
                        <a:pt x="300" y="167"/>
                      </a:cubicBezTo>
                      <a:lnTo>
                        <a:pt x="300" y="201"/>
                      </a:lnTo>
                      <a:cubicBezTo>
                        <a:pt x="334" y="167"/>
                        <a:pt x="334" y="134"/>
                        <a:pt x="367" y="134"/>
                      </a:cubicBezTo>
                      <a:lnTo>
                        <a:pt x="434" y="101"/>
                      </a:lnTo>
                      <a:lnTo>
                        <a:pt x="367" y="101"/>
                      </a:lnTo>
                      <a:lnTo>
                        <a:pt x="367" y="67"/>
                      </a:lnTo>
                      <a:lnTo>
                        <a:pt x="267" y="34"/>
                      </a:lnTo>
                      <a:lnTo>
                        <a:pt x="167" y="34"/>
                      </a:lnTo>
                      <a:lnTo>
                        <a:pt x="100" y="1"/>
                      </a:lnTo>
                      <a:close/>
                    </a:path>
                  </a:pathLst>
                </a:custGeom>
                <a:grpFill/>
                <a:ln>
                  <a:noFill/>
                </a:ln>
              </p:spPr>
              <p:txBody>
                <a:bodyPr spcFirstLastPara="1" wrap="square" lIns="137102" tIns="137102" rIns="137102" bIns="137102" anchor="ctr" anchorCtr="0">
                  <a:noAutofit/>
                </a:bodyPr>
                <a:lstStyle/>
                <a:p>
                  <a:endParaRPr sz="5399"/>
                </a:p>
              </p:txBody>
            </p:sp>
            <p:sp>
              <p:nvSpPr>
                <p:cNvPr id="236" name="Google Shape;123;p15"/>
                <p:cNvSpPr/>
                <p:nvPr/>
              </p:nvSpPr>
              <p:spPr>
                <a:xfrm>
                  <a:off x="3768406" y="3077827"/>
                  <a:ext cx="7325" cy="7362"/>
                </a:xfrm>
                <a:custGeom>
                  <a:avLst/>
                  <a:gdLst/>
                  <a:ahLst/>
                  <a:cxnLst/>
                  <a:rect l="l" t="t" r="r" b="b"/>
                  <a:pathLst>
                    <a:path w="201" h="202" extrusionOk="0">
                      <a:moveTo>
                        <a:pt x="133" y="1"/>
                      </a:moveTo>
                      <a:cubicBezTo>
                        <a:pt x="133" y="34"/>
                        <a:pt x="133" y="34"/>
                        <a:pt x="133" y="68"/>
                      </a:cubicBezTo>
                      <a:lnTo>
                        <a:pt x="133" y="134"/>
                      </a:lnTo>
                      <a:cubicBezTo>
                        <a:pt x="133" y="134"/>
                        <a:pt x="100" y="168"/>
                        <a:pt x="100" y="168"/>
                      </a:cubicBezTo>
                      <a:lnTo>
                        <a:pt x="0" y="201"/>
                      </a:lnTo>
                      <a:lnTo>
                        <a:pt x="100" y="201"/>
                      </a:lnTo>
                      <a:lnTo>
                        <a:pt x="200" y="68"/>
                      </a:lnTo>
                      <a:cubicBezTo>
                        <a:pt x="167" y="34"/>
                        <a:pt x="133" y="34"/>
                        <a:pt x="133" y="1"/>
                      </a:cubicBezTo>
                      <a:close/>
                    </a:path>
                  </a:pathLst>
                </a:custGeom>
                <a:grpFill/>
                <a:ln>
                  <a:noFill/>
                </a:ln>
              </p:spPr>
              <p:txBody>
                <a:bodyPr spcFirstLastPara="1" wrap="square" lIns="137102" tIns="137102" rIns="137102" bIns="137102" anchor="ctr" anchorCtr="0">
                  <a:noAutofit/>
                </a:bodyPr>
                <a:lstStyle/>
                <a:p>
                  <a:endParaRPr sz="5399"/>
                </a:p>
              </p:txBody>
            </p:sp>
            <p:sp>
              <p:nvSpPr>
                <p:cNvPr id="237" name="Google Shape;124;p15"/>
                <p:cNvSpPr/>
                <p:nvPr/>
              </p:nvSpPr>
              <p:spPr>
                <a:xfrm>
                  <a:off x="3189718" y="3148350"/>
                  <a:ext cx="4884" cy="4920"/>
                </a:xfrm>
                <a:custGeom>
                  <a:avLst/>
                  <a:gdLst/>
                  <a:ahLst/>
                  <a:cxnLst/>
                  <a:rect l="l" t="t" r="r" b="b"/>
                  <a:pathLst>
                    <a:path w="134" h="135" extrusionOk="0">
                      <a:moveTo>
                        <a:pt x="100" y="1"/>
                      </a:moveTo>
                      <a:lnTo>
                        <a:pt x="33" y="34"/>
                      </a:lnTo>
                      <a:lnTo>
                        <a:pt x="0" y="101"/>
                      </a:lnTo>
                      <a:lnTo>
                        <a:pt x="133" y="134"/>
                      </a:lnTo>
                      <a:lnTo>
                        <a:pt x="100" y="1"/>
                      </a:lnTo>
                      <a:close/>
                    </a:path>
                  </a:pathLst>
                </a:custGeom>
                <a:grpFill/>
                <a:ln>
                  <a:noFill/>
                </a:ln>
              </p:spPr>
              <p:txBody>
                <a:bodyPr spcFirstLastPara="1" wrap="square" lIns="137102" tIns="137102" rIns="137102" bIns="137102" anchor="ctr" anchorCtr="0">
                  <a:noAutofit/>
                </a:bodyPr>
                <a:lstStyle/>
                <a:p>
                  <a:endParaRPr sz="5399"/>
                </a:p>
              </p:txBody>
            </p:sp>
            <p:sp>
              <p:nvSpPr>
                <p:cNvPr id="238" name="Google Shape;125;p15"/>
                <p:cNvSpPr/>
                <p:nvPr/>
              </p:nvSpPr>
              <p:spPr>
                <a:xfrm>
                  <a:off x="3762319" y="3060807"/>
                  <a:ext cx="7325" cy="11006"/>
                </a:xfrm>
                <a:custGeom>
                  <a:avLst/>
                  <a:gdLst/>
                  <a:ahLst/>
                  <a:cxnLst/>
                  <a:rect l="l" t="t" r="r" b="b"/>
                  <a:pathLst>
                    <a:path w="201" h="302" extrusionOk="0">
                      <a:moveTo>
                        <a:pt x="134" y="1"/>
                      </a:moveTo>
                      <a:lnTo>
                        <a:pt x="0" y="101"/>
                      </a:lnTo>
                      <a:lnTo>
                        <a:pt x="0" y="134"/>
                      </a:lnTo>
                      <a:lnTo>
                        <a:pt x="67" y="201"/>
                      </a:lnTo>
                      <a:lnTo>
                        <a:pt x="134" y="201"/>
                      </a:lnTo>
                      <a:lnTo>
                        <a:pt x="200" y="301"/>
                      </a:lnTo>
                      <a:lnTo>
                        <a:pt x="200" y="201"/>
                      </a:lnTo>
                      <a:cubicBezTo>
                        <a:pt x="200" y="168"/>
                        <a:pt x="167" y="168"/>
                        <a:pt x="167" y="168"/>
                      </a:cubicBezTo>
                      <a:lnTo>
                        <a:pt x="134" y="68"/>
                      </a:lnTo>
                      <a:cubicBezTo>
                        <a:pt x="134" y="34"/>
                        <a:pt x="134" y="34"/>
                        <a:pt x="134" y="1"/>
                      </a:cubicBezTo>
                      <a:close/>
                    </a:path>
                  </a:pathLst>
                </a:custGeom>
                <a:grpFill/>
                <a:ln>
                  <a:noFill/>
                </a:ln>
              </p:spPr>
              <p:txBody>
                <a:bodyPr spcFirstLastPara="1" wrap="square" lIns="137102" tIns="137102" rIns="137102" bIns="137102" anchor="ctr" anchorCtr="0">
                  <a:noAutofit/>
                </a:bodyPr>
                <a:lstStyle/>
                <a:p>
                  <a:endParaRPr sz="5399"/>
                </a:p>
              </p:txBody>
            </p:sp>
            <p:sp>
              <p:nvSpPr>
                <p:cNvPr id="239" name="Google Shape;126;p15"/>
                <p:cNvSpPr/>
                <p:nvPr/>
              </p:nvSpPr>
              <p:spPr>
                <a:xfrm>
                  <a:off x="2823765" y="2894249"/>
                  <a:ext cx="368386" cy="272353"/>
                </a:xfrm>
                <a:custGeom>
                  <a:avLst/>
                  <a:gdLst/>
                  <a:ahLst/>
                  <a:cxnLst/>
                  <a:rect l="l" t="t" r="r" b="b"/>
                  <a:pathLst>
                    <a:path w="10108" h="7473" extrusionOk="0">
                      <a:moveTo>
                        <a:pt x="2736" y="1"/>
                      </a:moveTo>
                      <a:lnTo>
                        <a:pt x="2736" y="68"/>
                      </a:lnTo>
                      <a:cubicBezTo>
                        <a:pt x="2736" y="101"/>
                        <a:pt x="2736" y="134"/>
                        <a:pt x="2736" y="134"/>
                      </a:cubicBezTo>
                      <a:lnTo>
                        <a:pt x="2636" y="268"/>
                      </a:lnTo>
                      <a:lnTo>
                        <a:pt x="2669" y="335"/>
                      </a:lnTo>
                      <a:cubicBezTo>
                        <a:pt x="2702" y="335"/>
                        <a:pt x="2702" y="368"/>
                        <a:pt x="2669" y="368"/>
                      </a:cubicBezTo>
                      <a:lnTo>
                        <a:pt x="2669" y="435"/>
                      </a:lnTo>
                      <a:cubicBezTo>
                        <a:pt x="2702" y="435"/>
                        <a:pt x="2702" y="468"/>
                        <a:pt x="2669" y="468"/>
                      </a:cubicBezTo>
                      <a:lnTo>
                        <a:pt x="2669" y="501"/>
                      </a:lnTo>
                      <a:lnTo>
                        <a:pt x="2669" y="568"/>
                      </a:lnTo>
                      <a:cubicBezTo>
                        <a:pt x="2669" y="601"/>
                        <a:pt x="2669" y="601"/>
                        <a:pt x="2636" y="635"/>
                      </a:cubicBezTo>
                      <a:lnTo>
                        <a:pt x="2536" y="568"/>
                      </a:lnTo>
                      <a:lnTo>
                        <a:pt x="2536" y="768"/>
                      </a:lnTo>
                      <a:lnTo>
                        <a:pt x="2502" y="1002"/>
                      </a:lnTo>
                      <a:lnTo>
                        <a:pt x="2502" y="1202"/>
                      </a:lnTo>
                      <a:cubicBezTo>
                        <a:pt x="2502" y="1202"/>
                        <a:pt x="2502" y="1202"/>
                        <a:pt x="2502" y="1235"/>
                      </a:cubicBezTo>
                      <a:lnTo>
                        <a:pt x="2502" y="1269"/>
                      </a:lnTo>
                      <a:cubicBezTo>
                        <a:pt x="2502" y="1269"/>
                        <a:pt x="2502" y="1302"/>
                        <a:pt x="2502" y="1302"/>
                      </a:cubicBezTo>
                      <a:lnTo>
                        <a:pt x="2469" y="1335"/>
                      </a:lnTo>
                      <a:lnTo>
                        <a:pt x="2369" y="1736"/>
                      </a:lnTo>
                      <a:cubicBezTo>
                        <a:pt x="2336" y="1769"/>
                        <a:pt x="2336" y="1769"/>
                        <a:pt x="2302" y="1802"/>
                      </a:cubicBezTo>
                      <a:lnTo>
                        <a:pt x="2235" y="1836"/>
                      </a:lnTo>
                      <a:lnTo>
                        <a:pt x="2202" y="1836"/>
                      </a:lnTo>
                      <a:cubicBezTo>
                        <a:pt x="2169" y="1836"/>
                        <a:pt x="2135" y="1836"/>
                        <a:pt x="2102" y="1802"/>
                      </a:cubicBezTo>
                      <a:lnTo>
                        <a:pt x="1969" y="1669"/>
                      </a:lnTo>
                      <a:lnTo>
                        <a:pt x="1902" y="1635"/>
                      </a:lnTo>
                      <a:lnTo>
                        <a:pt x="1869" y="1669"/>
                      </a:lnTo>
                      <a:lnTo>
                        <a:pt x="1702" y="1669"/>
                      </a:lnTo>
                      <a:cubicBezTo>
                        <a:pt x="1668" y="1669"/>
                        <a:pt x="1635" y="1669"/>
                        <a:pt x="1635" y="1635"/>
                      </a:cubicBezTo>
                      <a:lnTo>
                        <a:pt x="1568" y="1602"/>
                      </a:lnTo>
                      <a:lnTo>
                        <a:pt x="1568" y="1669"/>
                      </a:lnTo>
                      <a:cubicBezTo>
                        <a:pt x="1568" y="1702"/>
                        <a:pt x="1568" y="1736"/>
                        <a:pt x="1535" y="1769"/>
                      </a:cubicBezTo>
                      <a:lnTo>
                        <a:pt x="1402" y="1802"/>
                      </a:lnTo>
                      <a:lnTo>
                        <a:pt x="901" y="1802"/>
                      </a:lnTo>
                      <a:lnTo>
                        <a:pt x="768" y="1769"/>
                      </a:lnTo>
                      <a:lnTo>
                        <a:pt x="734" y="1769"/>
                      </a:lnTo>
                      <a:lnTo>
                        <a:pt x="668" y="1736"/>
                      </a:lnTo>
                      <a:lnTo>
                        <a:pt x="601" y="1702"/>
                      </a:lnTo>
                      <a:lnTo>
                        <a:pt x="501" y="1702"/>
                      </a:lnTo>
                      <a:lnTo>
                        <a:pt x="501" y="1736"/>
                      </a:lnTo>
                      <a:cubicBezTo>
                        <a:pt x="468" y="1736"/>
                        <a:pt x="468" y="1769"/>
                        <a:pt x="434" y="1769"/>
                      </a:cubicBezTo>
                      <a:lnTo>
                        <a:pt x="267" y="1769"/>
                      </a:lnTo>
                      <a:cubicBezTo>
                        <a:pt x="267" y="1769"/>
                        <a:pt x="267" y="1736"/>
                        <a:pt x="234" y="1736"/>
                      </a:cubicBezTo>
                      <a:lnTo>
                        <a:pt x="201" y="1669"/>
                      </a:lnTo>
                      <a:lnTo>
                        <a:pt x="201" y="1702"/>
                      </a:lnTo>
                      <a:lnTo>
                        <a:pt x="234" y="1969"/>
                      </a:lnTo>
                      <a:cubicBezTo>
                        <a:pt x="267" y="1969"/>
                        <a:pt x="267" y="2002"/>
                        <a:pt x="234" y="2002"/>
                      </a:cubicBezTo>
                      <a:lnTo>
                        <a:pt x="201" y="2102"/>
                      </a:lnTo>
                      <a:lnTo>
                        <a:pt x="167" y="2203"/>
                      </a:lnTo>
                      <a:lnTo>
                        <a:pt x="167" y="2303"/>
                      </a:lnTo>
                      <a:lnTo>
                        <a:pt x="234" y="3003"/>
                      </a:lnTo>
                      <a:lnTo>
                        <a:pt x="267" y="3103"/>
                      </a:lnTo>
                      <a:lnTo>
                        <a:pt x="367" y="3137"/>
                      </a:lnTo>
                      <a:lnTo>
                        <a:pt x="401" y="3137"/>
                      </a:lnTo>
                      <a:lnTo>
                        <a:pt x="468" y="3170"/>
                      </a:lnTo>
                      <a:lnTo>
                        <a:pt x="534" y="3237"/>
                      </a:lnTo>
                      <a:cubicBezTo>
                        <a:pt x="568" y="3270"/>
                        <a:pt x="568" y="3303"/>
                        <a:pt x="568" y="3337"/>
                      </a:cubicBezTo>
                      <a:lnTo>
                        <a:pt x="534" y="3403"/>
                      </a:lnTo>
                      <a:cubicBezTo>
                        <a:pt x="534" y="3403"/>
                        <a:pt x="534" y="3437"/>
                        <a:pt x="501" y="3437"/>
                      </a:cubicBezTo>
                      <a:lnTo>
                        <a:pt x="301" y="3637"/>
                      </a:lnTo>
                      <a:lnTo>
                        <a:pt x="167" y="3904"/>
                      </a:lnTo>
                      <a:lnTo>
                        <a:pt x="134" y="4004"/>
                      </a:lnTo>
                      <a:lnTo>
                        <a:pt x="201" y="3970"/>
                      </a:lnTo>
                      <a:lnTo>
                        <a:pt x="301" y="3970"/>
                      </a:lnTo>
                      <a:lnTo>
                        <a:pt x="367" y="4037"/>
                      </a:lnTo>
                      <a:lnTo>
                        <a:pt x="534" y="4037"/>
                      </a:lnTo>
                      <a:lnTo>
                        <a:pt x="634" y="4137"/>
                      </a:lnTo>
                      <a:cubicBezTo>
                        <a:pt x="668" y="4171"/>
                        <a:pt x="668" y="4171"/>
                        <a:pt x="668" y="4204"/>
                      </a:cubicBezTo>
                      <a:lnTo>
                        <a:pt x="668" y="4337"/>
                      </a:lnTo>
                      <a:lnTo>
                        <a:pt x="668" y="4504"/>
                      </a:lnTo>
                      <a:cubicBezTo>
                        <a:pt x="668" y="4538"/>
                        <a:pt x="668" y="4538"/>
                        <a:pt x="668" y="4571"/>
                      </a:cubicBezTo>
                      <a:lnTo>
                        <a:pt x="534" y="4671"/>
                      </a:lnTo>
                      <a:lnTo>
                        <a:pt x="367" y="4904"/>
                      </a:lnTo>
                      <a:lnTo>
                        <a:pt x="367" y="4938"/>
                      </a:lnTo>
                      <a:cubicBezTo>
                        <a:pt x="367" y="4971"/>
                        <a:pt x="367" y="5005"/>
                        <a:pt x="367" y="5005"/>
                      </a:cubicBezTo>
                      <a:lnTo>
                        <a:pt x="367" y="5071"/>
                      </a:lnTo>
                      <a:cubicBezTo>
                        <a:pt x="334" y="5071"/>
                        <a:pt x="334" y="5105"/>
                        <a:pt x="301" y="5105"/>
                      </a:cubicBezTo>
                      <a:lnTo>
                        <a:pt x="134" y="5105"/>
                      </a:lnTo>
                      <a:lnTo>
                        <a:pt x="67" y="5205"/>
                      </a:lnTo>
                      <a:lnTo>
                        <a:pt x="1" y="5271"/>
                      </a:lnTo>
                      <a:lnTo>
                        <a:pt x="1" y="5371"/>
                      </a:lnTo>
                      <a:cubicBezTo>
                        <a:pt x="34" y="5371"/>
                        <a:pt x="34" y="5371"/>
                        <a:pt x="1" y="5405"/>
                      </a:cubicBezTo>
                      <a:lnTo>
                        <a:pt x="1" y="5538"/>
                      </a:lnTo>
                      <a:lnTo>
                        <a:pt x="34" y="5605"/>
                      </a:lnTo>
                      <a:cubicBezTo>
                        <a:pt x="67" y="5605"/>
                        <a:pt x="67" y="5638"/>
                        <a:pt x="67" y="5672"/>
                      </a:cubicBezTo>
                      <a:lnTo>
                        <a:pt x="67" y="5705"/>
                      </a:lnTo>
                      <a:lnTo>
                        <a:pt x="267" y="5705"/>
                      </a:lnTo>
                      <a:lnTo>
                        <a:pt x="367" y="5738"/>
                      </a:lnTo>
                      <a:lnTo>
                        <a:pt x="534" y="5872"/>
                      </a:lnTo>
                      <a:lnTo>
                        <a:pt x="1602" y="5972"/>
                      </a:lnTo>
                      <a:lnTo>
                        <a:pt x="1935" y="5972"/>
                      </a:lnTo>
                      <a:lnTo>
                        <a:pt x="2903" y="6072"/>
                      </a:lnTo>
                      <a:lnTo>
                        <a:pt x="2936" y="6072"/>
                      </a:lnTo>
                      <a:lnTo>
                        <a:pt x="3069" y="6105"/>
                      </a:lnTo>
                      <a:lnTo>
                        <a:pt x="3236" y="6105"/>
                      </a:lnTo>
                      <a:lnTo>
                        <a:pt x="3370" y="6172"/>
                      </a:lnTo>
                      <a:lnTo>
                        <a:pt x="3937" y="6239"/>
                      </a:lnTo>
                      <a:lnTo>
                        <a:pt x="4137" y="6205"/>
                      </a:lnTo>
                      <a:cubicBezTo>
                        <a:pt x="4170" y="6205"/>
                        <a:pt x="4204" y="6205"/>
                        <a:pt x="4237" y="6239"/>
                      </a:cubicBezTo>
                      <a:lnTo>
                        <a:pt x="4270" y="6239"/>
                      </a:lnTo>
                      <a:lnTo>
                        <a:pt x="4337" y="6272"/>
                      </a:lnTo>
                      <a:lnTo>
                        <a:pt x="4404" y="6272"/>
                      </a:lnTo>
                      <a:cubicBezTo>
                        <a:pt x="4437" y="6272"/>
                        <a:pt x="4470" y="6272"/>
                        <a:pt x="4504" y="6339"/>
                      </a:cubicBezTo>
                      <a:lnTo>
                        <a:pt x="4504" y="6372"/>
                      </a:lnTo>
                      <a:lnTo>
                        <a:pt x="4904" y="6506"/>
                      </a:lnTo>
                      <a:lnTo>
                        <a:pt x="4937" y="6506"/>
                      </a:lnTo>
                      <a:lnTo>
                        <a:pt x="5104" y="6606"/>
                      </a:lnTo>
                      <a:lnTo>
                        <a:pt x="5204" y="6672"/>
                      </a:lnTo>
                      <a:lnTo>
                        <a:pt x="5238" y="6672"/>
                      </a:lnTo>
                      <a:lnTo>
                        <a:pt x="5304" y="6772"/>
                      </a:lnTo>
                      <a:lnTo>
                        <a:pt x="5304" y="6806"/>
                      </a:lnTo>
                      <a:lnTo>
                        <a:pt x="5338" y="6839"/>
                      </a:lnTo>
                      <a:lnTo>
                        <a:pt x="5404" y="6873"/>
                      </a:lnTo>
                      <a:lnTo>
                        <a:pt x="5671" y="6906"/>
                      </a:lnTo>
                      <a:lnTo>
                        <a:pt x="5805" y="6939"/>
                      </a:lnTo>
                      <a:lnTo>
                        <a:pt x="5871" y="7006"/>
                      </a:lnTo>
                      <a:cubicBezTo>
                        <a:pt x="5905" y="7039"/>
                        <a:pt x="5938" y="7073"/>
                        <a:pt x="5938" y="7106"/>
                      </a:cubicBezTo>
                      <a:lnTo>
                        <a:pt x="5938" y="7139"/>
                      </a:lnTo>
                      <a:lnTo>
                        <a:pt x="5971" y="7173"/>
                      </a:lnTo>
                      <a:lnTo>
                        <a:pt x="6372" y="7173"/>
                      </a:lnTo>
                      <a:lnTo>
                        <a:pt x="7139" y="7373"/>
                      </a:lnTo>
                      <a:lnTo>
                        <a:pt x="7906" y="7473"/>
                      </a:lnTo>
                      <a:lnTo>
                        <a:pt x="8373" y="7473"/>
                      </a:lnTo>
                      <a:lnTo>
                        <a:pt x="8507" y="7406"/>
                      </a:lnTo>
                      <a:lnTo>
                        <a:pt x="8507" y="7340"/>
                      </a:lnTo>
                      <a:lnTo>
                        <a:pt x="8507" y="7139"/>
                      </a:lnTo>
                      <a:cubicBezTo>
                        <a:pt x="8507" y="7139"/>
                        <a:pt x="8540" y="7106"/>
                        <a:pt x="8540" y="7106"/>
                      </a:cubicBezTo>
                      <a:lnTo>
                        <a:pt x="8673" y="6973"/>
                      </a:lnTo>
                      <a:lnTo>
                        <a:pt x="9240" y="6973"/>
                      </a:lnTo>
                      <a:lnTo>
                        <a:pt x="9307" y="6906"/>
                      </a:lnTo>
                      <a:lnTo>
                        <a:pt x="9374" y="6873"/>
                      </a:lnTo>
                      <a:lnTo>
                        <a:pt x="9507" y="6873"/>
                      </a:lnTo>
                      <a:lnTo>
                        <a:pt x="9641" y="6939"/>
                      </a:lnTo>
                      <a:lnTo>
                        <a:pt x="9507" y="6839"/>
                      </a:lnTo>
                      <a:lnTo>
                        <a:pt x="9474" y="6772"/>
                      </a:lnTo>
                      <a:cubicBezTo>
                        <a:pt x="9474" y="6739"/>
                        <a:pt x="9474" y="6739"/>
                        <a:pt x="9474" y="6706"/>
                      </a:cubicBezTo>
                      <a:lnTo>
                        <a:pt x="9474" y="6672"/>
                      </a:lnTo>
                      <a:cubicBezTo>
                        <a:pt x="9474" y="6639"/>
                        <a:pt x="9474" y="6639"/>
                        <a:pt x="9474" y="6639"/>
                      </a:cubicBezTo>
                      <a:lnTo>
                        <a:pt x="9507" y="6539"/>
                      </a:lnTo>
                      <a:lnTo>
                        <a:pt x="9507" y="6439"/>
                      </a:lnTo>
                      <a:lnTo>
                        <a:pt x="9407" y="6172"/>
                      </a:lnTo>
                      <a:lnTo>
                        <a:pt x="9374" y="5905"/>
                      </a:lnTo>
                      <a:lnTo>
                        <a:pt x="9274" y="5872"/>
                      </a:lnTo>
                      <a:cubicBezTo>
                        <a:pt x="9240" y="5838"/>
                        <a:pt x="9207" y="5805"/>
                        <a:pt x="9207" y="5772"/>
                      </a:cubicBezTo>
                      <a:lnTo>
                        <a:pt x="9207" y="5738"/>
                      </a:lnTo>
                      <a:lnTo>
                        <a:pt x="9074" y="5738"/>
                      </a:lnTo>
                      <a:lnTo>
                        <a:pt x="9040" y="5705"/>
                      </a:lnTo>
                      <a:cubicBezTo>
                        <a:pt x="9007" y="5705"/>
                        <a:pt x="9007" y="5672"/>
                        <a:pt x="9040" y="5672"/>
                      </a:cubicBezTo>
                      <a:lnTo>
                        <a:pt x="8874" y="5638"/>
                      </a:lnTo>
                      <a:cubicBezTo>
                        <a:pt x="8840" y="5638"/>
                        <a:pt x="8807" y="5605"/>
                        <a:pt x="8807" y="5572"/>
                      </a:cubicBezTo>
                      <a:lnTo>
                        <a:pt x="8807" y="5438"/>
                      </a:lnTo>
                      <a:cubicBezTo>
                        <a:pt x="8773" y="5405"/>
                        <a:pt x="8773" y="5405"/>
                        <a:pt x="8807" y="5371"/>
                      </a:cubicBezTo>
                      <a:lnTo>
                        <a:pt x="8840" y="5238"/>
                      </a:lnTo>
                      <a:lnTo>
                        <a:pt x="8874" y="5071"/>
                      </a:lnTo>
                      <a:lnTo>
                        <a:pt x="8874" y="5005"/>
                      </a:lnTo>
                      <a:lnTo>
                        <a:pt x="8874" y="4971"/>
                      </a:lnTo>
                      <a:lnTo>
                        <a:pt x="8874" y="4904"/>
                      </a:lnTo>
                      <a:lnTo>
                        <a:pt x="8874" y="4871"/>
                      </a:lnTo>
                      <a:lnTo>
                        <a:pt x="8940" y="4838"/>
                      </a:lnTo>
                      <a:lnTo>
                        <a:pt x="8940" y="4804"/>
                      </a:lnTo>
                      <a:lnTo>
                        <a:pt x="8974" y="4771"/>
                      </a:lnTo>
                      <a:cubicBezTo>
                        <a:pt x="8974" y="4771"/>
                        <a:pt x="9007" y="4771"/>
                        <a:pt x="9007" y="4738"/>
                      </a:cubicBezTo>
                      <a:lnTo>
                        <a:pt x="9441" y="4738"/>
                      </a:lnTo>
                      <a:lnTo>
                        <a:pt x="9507" y="4704"/>
                      </a:lnTo>
                      <a:lnTo>
                        <a:pt x="9707" y="4538"/>
                      </a:lnTo>
                      <a:lnTo>
                        <a:pt x="9707" y="4504"/>
                      </a:lnTo>
                      <a:lnTo>
                        <a:pt x="9774" y="4437"/>
                      </a:lnTo>
                      <a:lnTo>
                        <a:pt x="9774" y="4404"/>
                      </a:lnTo>
                      <a:lnTo>
                        <a:pt x="9774" y="4304"/>
                      </a:lnTo>
                      <a:lnTo>
                        <a:pt x="9808" y="4071"/>
                      </a:lnTo>
                      <a:lnTo>
                        <a:pt x="9808" y="4037"/>
                      </a:lnTo>
                      <a:lnTo>
                        <a:pt x="9808" y="4004"/>
                      </a:lnTo>
                      <a:lnTo>
                        <a:pt x="9908" y="3804"/>
                      </a:lnTo>
                      <a:lnTo>
                        <a:pt x="10108" y="3604"/>
                      </a:lnTo>
                      <a:lnTo>
                        <a:pt x="10008" y="3570"/>
                      </a:lnTo>
                      <a:lnTo>
                        <a:pt x="10041" y="3537"/>
                      </a:lnTo>
                      <a:lnTo>
                        <a:pt x="9908" y="3604"/>
                      </a:lnTo>
                      <a:lnTo>
                        <a:pt x="9641" y="3604"/>
                      </a:lnTo>
                      <a:lnTo>
                        <a:pt x="9474" y="3537"/>
                      </a:lnTo>
                      <a:lnTo>
                        <a:pt x="9441" y="3537"/>
                      </a:lnTo>
                      <a:lnTo>
                        <a:pt x="9307" y="3437"/>
                      </a:lnTo>
                      <a:lnTo>
                        <a:pt x="9074" y="3437"/>
                      </a:lnTo>
                      <a:cubicBezTo>
                        <a:pt x="9040" y="3437"/>
                        <a:pt x="9007" y="3403"/>
                        <a:pt x="9007" y="3370"/>
                      </a:cubicBezTo>
                      <a:lnTo>
                        <a:pt x="8874" y="2970"/>
                      </a:lnTo>
                      <a:lnTo>
                        <a:pt x="8740" y="2269"/>
                      </a:lnTo>
                      <a:lnTo>
                        <a:pt x="8573" y="2136"/>
                      </a:lnTo>
                      <a:lnTo>
                        <a:pt x="8507" y="2136"/>
                      </a:lnTo>
                      <a:lnTo>
                        <a:pt x="8440" y="2102"/>
                      </a:lnTo>
                      <a:cubicBezTo>
                        <a:pt x="8407" y="2102"/>
                        <a:pt x="8407" y="2102"/>
                        <a:pt x="8407" y="2069"/>
                      </a:cubicBezTo>
                      <a:lnTo>
                        <a:pt x="8073" y="1669"/>
                      </a:lnTo>
                      <a:cubicBezTo>
                        <a:pt x="8073" y="1635"/>
                        <a:pt x="8073" y="1635"/>
                        <a:pt x="8073" y="1602"/>
                      </a:cubicBezTo>
                      <a:lnTo>
                        <a:pt x="8040" y="1369"/>
                      </a:lnTo>
                      <a:lnTo>
                        <a:pt x="7940" y="1369"/>
                      </a:lnTo>
                      <a:lnTo>
                        <a:pt x="7873" y="1302"/>
                      </a:lnTo>
                      <a:lnTo>
                        <a:pt x="7573" y="1302"/>
                      </a:lnTo>
                      <a:lnTo>
                        <a:pt x="7573" y="1369"/>
                      </a:lnTo>
                      <a:cubicBezTo>
                        <a:pt x="7573" y="1402"/>
                        <a:pt x="7573" y="1402"/>
                        <a:pt x="7539" y="1402"/>
                      </a:cubicBezTo>
                      <a:lnTo>
                        <a:pt x="7506" y="1435"/>
                      </a:lnTo>
                      <a:lnTo>
                        <a:pt x="7473" y="1502"/>
                      </a:lnTo>
                      <a:cubicBezTo>
                        <a:pt x="7473" y="1502"/>
                        <a:pt x="7473" y="1502"/>
                        <a:pt x="7439" y="1535"/>
                      </a:cubicBezTo>
                      <a:lnTo>
                        <a:pt x="7272" y="1602"/>
                      </a:lnTo>
                      <a:lnTo>
                        <a:pt x="6972" y="1602"/>
                      </a:lnTo>
                      <a:lnTo>
                        <a:pt x="6572" y="1435"/>
                      </a:lnTo>
                      <a:lnTo>
                        <a:pt x="6372" y="1335"/>
                      </a:lnTo>
                      <a:lnTo>
                        <a:pt x="6138" y="1202"/>
                      </a:lnTo>
                      <a:cubicBezTo>
                        <a:pt x="6138" y="1202"/>
                        <a:pt x="6105" y="1168"/>
                        <a:pt x="6105" y="1135"/>
                      </a:cubicBezTo>
                      <a:lnTo>
                        <a:pt x="6005" y="1135"/>
                      </a:lnTo>
                      <a:cubicBezTo>
                        <a:pt x="5971" y="1135"/>
                        <a:pt x="5971" y="1102"/>
                        <a:pt x="5938" y="1102"/>
                      </a:cubicBezTo>
                      <a:cubicBezTo>
                        <a:pt x="5938" y="1135"/>
                        <a:pt x="5905" y="1135"/>
                        <a:pt x="5871" y="1135"/>
                      </a:cubicBezTo>
                      <a:lnTo>
                        <a:pt x="5738" y="1135"/>
                      </a:lnTo>
                      <a:lnTo>
                        <a:pt x="5638" y="1202"/>
                      </a:lnTo>
                      <a:lnTo>
                        <a:pt x="5605" y="1202"/>
                      </a:lnTo>
                      <a:cubicBezTo>
                        <a:pt x="5605" y="1235"/>
                        <a:pt x="5571" y="1235"/>
                        <a:pt x="5571" y="1235"/>
                      </a:cubicBezTo>
                      <a:lnTo>
                        <a:pt x="5471" y="1269"/>
                      </a:lnTo>
                      <a:lnTo>
                        <a:pt x="5404" y="1269"/>
                      </a:lnTo>
                      <a:lnTo>
                        <a:pt x="5371" y="1302"/>
                      </a:lnTo>
                      <a:lnTo>
                        <a:pt x="5271" y="1302"/>
                      </a:lnTo>
                      <a:lnTo>
                        <a:pt x="5171" y="1235"/>
                      </a:lnTo>
                      <a:lnTo>
                        <a:pt x="5071" y="1102"/>
                      </a:lnTo>
                      <a:lnTo>
                        <a:pt x="4837" y="1102"/>
                      </a:lnTo>
                      <a:lnTo>
                        <a:pt x="4637" y="1035"/>
                      </a:lnTo>
                      <a:lnTo>
                        <a:pt x="4437" y="935"/>
                      </a:lnTo>
                      <a:cubicBezTo>
                        <a:pt x="4437" y="935"/>
                        <a:pt x="4404" y="902"/>
                        <a:pt x="4404" y="902"/>
                      </a:cubicBezTo>
                      <a:lnTo>
                        <a:pt x="4304" y="735"/>
                      </a:lnTo>
                      <a:lnTo>
                        <a:pt x="4170" y="568"/>
                      </a:lnTo>
                      <a:lnTo>
                        <a:pt x="3937" y="201"/>
                      </a:lnTo>
                      <a:lnTo>
                        <a:pt x="3837" y="168"/>
                      </a:lnTo>
                      <a:lnTo>
                        <a:pt x="3703" y="168"/>
                      </a:lnTo>
                      <a:lnTo>
                        <a:pt x="3403" y="268"/>
                      </a:lnTo>
                      <a:lnTo>
                        <a:pt x="3236" y="268"/>
                      </a:lnTo>
                      <a:lnTo>
                        <a:pt x="3136" y="234"/>
                      </a:lnTo>
                      <a:cubicBezTo>
                        <a:pt x="3103" y="234"/>
                        <a:pt x="3103" y="234"/>
                        <a:pt x="3069" y="201"/>
                      </a:cubicBezTo>
                      <a:lnTo>
                        <a:pt x="3003" y="134"/>
                      </a:lnTo>
                      <a:lnTo>
                        <a:pt x="2969" y="68"/>
                      </a:lnTo>
                      <a:lnTo>
                        <a:pt x="2836" y="34"/>
                      </a:lnTo>
                      <a:lnTo>
                        <a:pt x="2736" y="1"/>
                      </a:lnTo>
                      <a:close/>
                    </a:path>
                  </a:pathLst>
                </a:custGeom>
                <a:grpFill/>
                <a:ln>
                  <a:noFill/>
                </a:ln>
              </p:spPr>
              <p:txBody>
                <a:bodyPr spcFirstLastPara="1" wrap="square" lIns="137102" tIns="137102" rIns="137102" bIns="137102" anchor="ctr" anchorCtr="0">
                  <a:noAutofit/>
                </a:bodyPr>
                <a:lstStyle/>
                <a:p>
                  <a:endParaRPr sz="5399"/>
                </a:p>
              </p:txBody>
            </p:sp>
            <p:sp>
              <p:nvSpPr>
                <p:cNvPr id="240" name="Google Shape;127;p15"/>
                <p:cNvSpPr/>
                <p:nvPr/>
              </p:nvSpPr>
              <p:spPr>
                <a:xfrm>
                  <a:off x="3187276" y="3158081"/>
                  <a:ext cx="3681" cy="2478"/>
                </a:xfrm>
                <a:custGeom>
                  <a:avLst/>
                  <a:gdLst/>
                  <a:ahLst/>
                  <a:cxnLst/>
                  <a:rect l="l" t="t" r="r" b="b"/>
                  <a:pathLst>
                    <a:path w="101" h="68" extrusionOk="0">
                      <a:moveTo>
                        <a:pt x="0" y="0"/>
                      </a:moveTo>
                      <a:lnTo>
                        <a:pt x="0" y="67"/>
                      </a:lnTo>
                      <a:lnTo>
                        <a:pt x="100" y="34"/>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241" name="Google Shape;128;p15"/>
                <p:cNvSpPr/>
                <p:nvPr/>
              </p:nvSpPr>
              <p:spPr>
                <a:xfrm>
                  <a:off x="3156880" y="2966011"/>
                  <a:ext cx="448638" cy="263825"/>
                </a:xfrm>
                <a:custGeom>
                  <a:avLst/>
                  <a:gdLst/>
                  <a:ahLst/>
                  <a:cxnLst/>
                  <a:rect l="l" t="t" r="r" b="b"/>
                  <a:pathLst>
                    <a:path w="12310" h="7239" extrusionOk="0">
                      <a:moveTo>
                        <a:pt x="4237" y="2669"/>
                      </a:moveTo>
                      <a:cubicBezTo>
                        <a:pt x="4370" y="2669"/>
                        <a:pt x="4370" y="2869"/>
                        <a:pt x="4237" y="2869"/>
                      </a:cubicBezTo>
                      <a:cubicBezTo>
                        <a:pt x="4137" y="2869"/>
                        <a:pt x="4137" y="2669"/>
                        <a:pt x="4237" y="2669"/>
                      </a:cubicBezTo>
                      <a:close/>
                      <a:moveTo>
                        <a:pt x="9507" y="0"/>
                      </a:moveTo>
                      <a:lnTo>
                        <a:pt x="9274" y="67"/>
                      </a:lnTo>
                      <a:lnTo>
                        <a:pt x="9174" y="100"/>
                      </a:lnTo>
                      <a:lnTo>
                        <a:pt x="9040" y="100"/>
                      </a:lnTo>
                      <a:lnTo>
                        <a:pt x="8807" y="200"/>
                      </a:lnTo>
                      <a:lnTo>
                        <a:pt x="8707" y="334"/>
                      </a:lnTo>
                      <a:cubicBezTo>
                        <a:pt x="8707" y="334"/>
                        <a:pt x="8707" y="367"/>
                        <a:pt x="8707" y="400"/>
                      </a:cubicBezTo>
                      <a:lnTo>
                        <a:pt x="8640" y="500"/>
                      </a:lnTo>
                      <a:lnTo>
                        <a:pt x="8640" y="534"/>
                      </a:lnTo>
                      <a:lnTo>
                        <a:pt x="8640" y="701"/>
                      </a:lnTo>
                      <a:lnTo>
                        <a:pt x="8607" y="867"/>
                      </a:lnTo>
                      <a:lnTo>
                        <a:pt x="8573" y="1067"/>
                      </a:lnTo>
                      <a:lnTo>
                        <a:pt x="8240" y="1701"/>
                      </a:lnTo>
                      <a:lnTo>
                        <a:pt x="8073" y="1968"/>
                      </a:lnTo>
                      <a:lnTo>
                        <a:pt x="7906" y="2135"/>
                      </a:lnTo>
                      <a:lnTo>
                        <a:pt x="7839" y="2202"/>
                      </a:lnTo>
                      <a:lnTo>
                        <a:pt x="7539" y="2202"/>
                      </a:lnTo>
                      <a:lnTo>
                        <a:pt x="7439" y="2268"/>
                      </a:lnTo>
                      <a:lnTo>
                        <a:pt x="7239" y="2268"/>
                      </a:lnTo>
                      <a:lnTo>
                        <a:pt x="7172" y="2202"/>
                      </a:lnTo>
                      <a:lnTo>
                        <a:pt x="7005" y="2102"/>
                      </a:lnTo>
                      <a:lnTo>
                        <a:pt x="6872" y="2068"/>
                      </a:lnTo>
                      <a:lnTo>
                        <a:pt x="6605" y="1901"/>
                      </a:lnTo>
                      <a:cubicBezTo>
                        <a:pt x="6605" y="1901"/>
                        <a:pt x="6572" y="1901"/>
                        <a:pt x="6572" y="1868"/>
                      </a:cubicBezTo>
                      <a:cubicBezTo>
                        <a:pt x="6572" y="1868"/>
                        <a:pt x="6572" y="1901"/>
                        <a:pt x="6538" y="1901"/>
                      </a:cubicBezTo>
                      <a:lnTo>
                        <a:pt x="6472" y="1968"/>
                      </a:lnTo>
                      <a:lnTo>
                        <a:pt x="6338" y="1968"/>
                      </a:lnTo>
                      <a:lnTo>
                        <a:pt x="5604" y="2035"/>
                      </a:lnTo>
                      <a:lnTo>
                        <a:pt x="5571" y="2035"/>
                      </a:lnTo>
                      <a:lnTo>
                        <a:pt x="5404" y="2001"/>
                      </a:lnTo>
                      <a:lnTo>
                        <a:pt x="4670" y="1768"/>
                      </a:lnTo>
                      <a:lnTo>
                        <a:pt x="3903" y="1668"/>
                      </a:lnTo>
                      <a:cubicBezTo>
                        <a:pt x="3870" y="1668"/>
                        <a:pt x="3870" y="1668"/>
                        <a:pt x="3836" y="1635"/>
                      </a:cubicBezTo>
                      <a:lnTo>
                        <a:pt x="3770" y="1568"/>
                      </a:lnTo>
                      <a:lnTo>
                        <a:pt x="3603" y="1768"/>
                      </a:lnTo>
                      <a:lnTo>
                        <a:pt x="3536" y="1768"/>
                      </a:lnTo>
                      <a:lnTo>
                        <a:pt x="3203" y="1835"/>
                      </a:lnTo>
                      <a:lnTo>
                        <a:pt x="3169" y="1835"/>
                      </a:lnTo>
                      <a:lnTo>
                        <a:pt x="2435" y="1768"/>
                      </a:lnTo>
                      <a:lnTo>
                        <a:pt x="2269" y="1768"/>
                      </a:lnTo>
                      <a:lnTo>
                        <a:pt x="2169" y="1701"/>
                      </a:lnTo>
                      <a:lnTo>
                        <a:pt x="2069" y="1668"/>
                      </a:lnTo>
                      <a:lnTo>
                        <a:pt x="2035" y="1668"/>
                      </a:lnTo>
                      <a:lnTo>
                        <a:pt x="1902" y="1568"/>
                      </a:lnTo>
                      <a:lnTo>
                        <a:pt x="1768" y="1501"/>
                      </a:lnTo>
                      <a:lnTo>
                        <a:pt x="1768" y="1601"/>
                      </a:lnTo>
                      <a:cubicBezTo>
                        <a:pt x="1802" y="1601"/>
                        <a:pt x="1802" y="1635"/>
                        <a:pt x="1768" y="1635"/>
                      </a:cubicBezTo>
                      <a:lnTo>
                        <a:pt x="1735" y="1701"/>
                      </a:lnTo>
                      <a:cubicBezTo>
                        <a:pt x="1735" y="1701"/>
                        <a:pt x="1702" y="1735"/>
                        <a:pt x="1702" y="1735"/>
                      </a:cubicBezTo>
                      <a:lnTo>
                        <a:pt x="1635" y="1768"/>
                      </a:lnTo>
                      <a:lnTo>
                        <a:pt x="1501" y="1768"/>
                      </a:lnTo>
                      <a:lnTo>
                        <a:pt x="1401" y="1735"/>
                      </a:lnTo>
                      <a:cubicBezTo>
                        <a:pt x="1368" y="1735"/>
                        <a:pt x="1368" y="1701"/>
                        <a:pt x="1368" y="1701"/>
                      </a:cubicBezTo>
                      <a:lnTo>
                        <a:pt x="1301" y="1668"/>
                      </a:lnTo>
                      <a:lnTo>
                        <a:pt x="1101" y="1901"/>
                      </a:lnTo>
                      <a:lnTo>
                        <a:pt x="1001" y="2102"/>
                      </a:lnTo>
                      <a:lnTo>
                        <a:pt x="968" y="2302"/>
                      </a:lnTo>
                      <a:lnTo>
                        <a:pt x="968" y="2402"/>
                      </a:lnTo>
                      <a:lnTo>
                        <a:pt x="968" y="2468"/>
                      </a:lnTo>
                      <a:cubicBezTo>
                        <a:pt x="968" y="2502"/>
                        <a:pt x="968" y="2502"/>
                        <a:pt x="968" y="2535"/>
                      </a:cubicBezTo>
                      <a:lnTo>
                        <a:pt x="934" y="2569"/>
                      </a:lnTo>
                      <a:cubicBezTo>
                        <a:pt x="934" y="2602"/>
                        <a:pt x="934" y="2602"/>
                        <a:pt x="934" y="2602"/>
                      </a:cubicBezTo>
                      <a:lnTo>
                        <a:pt x="901" y="2669"/>
                      </a:lnTo>
                      <a:lnTo>
                        <a:pt x="868" y="2702"/>
                      </a:lnTo>
                      <a:lnTo>
                        <a:pt x="734" y="2835"/>
                      </a:lnTo>
                      <a:lnTo>
                        <a:pt x="634" y="2902"/>
                      </a:lnTo>
                      <a:lnTo>
                        <a:pt x="534" y="2935"/>
                      </a:lnTo>
                      <a:lnTo>
                        <a:pt x="134" y="2935"/>
                      </a:lnTo>
                      <a:lnTo>
                        <a:pt x="67" y="3002"/>
                      </a:lnTo>
                      <a:lnTo>
                        <a:pt x="67" y="3036"/>
                      </a:lnTo>
                      <a:lnTo>
                        <a:pt x="67" y="3169"/>
                      </a:lnTo>
                      <a:cubicBezTo>
                        <a:pt x="67" y="3169"/>
                        <a:pt x="67" y="3202"/>
                        <a:pt x="67" y="3202"/>
                      </a:cubicBezTo>
                      <a:lnTo>
                        <a:pt x="0" y="3503"/>
                      </a:lnTo>
                      <a:lnTo>
                        <a:pt x="0" y="3569"/>
                      </a:lnTo>
                      <a:lnTo>
                        <a:pt x="134" y="3603"/>
                      </a:lnTo>
                      <a:cubicBezTo>
                        <a:pt x="167" y="3603"/>
                        <a:pt x="201" y="3636"/>
                        <a:pt x="201" y="3636"/>
                      </a:cubicBezTo>
                      <a:lnTo>
                        <a:pt x="201" y="3703"/>
                      </a:lnTo>
                      <a:lnTo>
                        <a:pt x="434" y="3703"/>
                      </a:lnTo>
                      <a:lnTo>
                        <a:pt x="434" y="3736"/>
                      </a:lnTo>
                      <a:cubicBezTo>
                        <a:pt x="467" y="3736"/>
                        <a:pt x="467" y="3769"/>
                        <a:pt x="467" y="3803"/>
                      </a:cubicBezTo>
                      <a:lnTo>
                        <a:pt x="467" y="3869"/>
                      </a:lnTo>
                      <a:lnTo>
                        <a:pt x="534" y="3903"/>
                      </a:lnTo>
                      <a:lnTo>
                        <a:pt x="567" y="3903"/>
                      </a:lnTo>
                      <a:cubicBezTo>
                        <a:pt x="601" y="3936"/>
                        <a:pt x="601" y="3936"/>
                        <a:pt x="601" y="3970"/>
                      </a:cubicBezTo>
                      <a:lnTo>
                        <a:pt x="601" y="4070"/>
                      </a:lnTo>
                      <a:lnTo>
                        <a:pt x="634" y="4236"/>
                      </a:lnTo>
                      <a:lnTo>
                        <a:pt x="734" y="4537"/>
                      </a:lnTo>
                      <a:lnTo>
                        <a:pt x="734" y="4570"/>
                      </a:lnTo>
                      <a:lnTo>
                        <a:pt x="734" y="4670"/>
                      </a:lnTo>
                      <a:lnTo>
                        <a:pt x="734" y="4703"/>
                      </a:lnTo>
                      <a:lnTo>
                        <a:pt x="701" y="4803"/>
                      </a:lnTo>
                      <a:lnTo>
                        <a:pt x="701" y="4837"/>
                      </a:lnTo>
                      <a:lnTo>
                        <a:pt x="834" y="4970"/>
                      </a:lnTo>
                      <a:lnTo>
                        <a:pt x="868" y="4904"/>
                      </a:lnTo>
                      <a:cubicBezTo>
                        <a:pt x="868" y="4870"/>
                        <a:pt x="901" y="4870"/>
                        <a:pt x="934" y="4837"/>
                      </a:cubicBezTo>
                      <a:lnTo>
                        <a:pt x="1034" y="4803"/>
                      </a:lnTo>
                      <a:lnTo>
                        <a:pt x="1068" y="4803"/>
                      </a:lnTo>
                      <a:lnTo>
                        <a:pt x="1101" y="4770"/>
                      </a:lnTo>
                      <a:cubicBezTo>
                        <a:pt x="1168" y="4770"/>
                        <a:pt x="1201" y="4770"/>
                        <a:pt x="1235" y="4837"/>
                      </a:cubicBezTo>
                      <a:lnTo>
                        <a:pt x="1268" y="4937"/>
                      </a:lnTo>
                      <a:lnTo>
                        <a:pt x="1301" y="5104"/>
                      </a:lnTo>
                      <a:lnTo>
                        <a:pt x="1368" y="5137"/>
                      </a:lnTo>
                      <a:lnTo>
                        <a:pt x="1435" y="5137"/>
                      </a:lnTo>
                      <a:lnTo>
                        <a:pt x="1535" y="5170"/>
                      </a:lnTo>
                      <a:lnTo>
                        <a:pt x="1568" y="5170"/>
                      </a:lnTo>
                      <a:cubicBezTo>
                        <a:pt x="1568" y="5154"/>
                        <a:pt x="1577" y="5145"/>
                        <a:pt x="1585" y="5145"/>
                      </a:cubicBezTo>
                      <a:cubicBezTo>
                        <a:pt x="1593" y="5145"/>
                        <a:pt x="1602" y="5154"/>
                        <a:pt x="1602" y="5170"/>
                      </a:cubicBezTo>
                      <a:lnTo>
                        <a:pt x="1635" y="5170"/>
                      </a:lnTo>
                      <a:lnTo>
                        <a:pt x="1735" y="5237"/>
                      </a:lnTo>
                      <a:lnTo>
                        <a:pt x="1768" y="5137"/>
                      </a:lnTo>
                      <a:cubicBezTo>
                        <a:pt x="1768" y="5137"/>
                        <a:pt x="1802" y="5137"/>
                        <a:pt x="1835" y="5104"/>
                      </a:cubicBezTo>
                      <a:lnTo>
                        <a:pt x="2035" y="5070"/>
                      </a:lnTo>
                      <a:lnTo>
                        <a:pt x="2069" y="5070"/>
                      </a:lnTo>
                      <a:lnTo>
                        <a:pt x="2469" y="5104"/>
                      </a:lnTo>
                      <a:lnTo>
                        <a:pt x="3203" y="5170"/>
                      </a:lnTo>
                      <a:lnTo>
                        <a:pt x="3336" y="5204"/>
                      </a:lnTo>
                      <a:cubicBezTo>
                        <a:pt x="3369" y="5204"/>
                        <a:pt x="3436" y="5237"/>
                        <a:pt x="3436" y="5304"/>
                      </a:cubicBezTo>
                      <a:cubicBezTo>
                        <a:pt x="3436" y="5304"/>
                        <a:pt x="3436" y="5337"/>
                        <a:pt x="3436" y="5337"/>
                      </a:cubicBezTo>
                      <a:cubicBezTo>
                        <a:pt x="3436" y="5337"/>
                        <a:pt x="3436" y="5371"/>
                        <a:pt x="3470" y="5371"/>
                      </a:cubicBezTo>
                      <a:lnTo>
                        <a:pt x="3636" y="5337"/>
                      </a:lnTo>
                      <a:lnTo>
                        <a:pt x="3670" y="5337"/>
                      </a:lnTo>
                      <a:lnTo>
                        <a:pt x="4404" y="5437"/>
                      </a:lnTo>
                      <a:lnTo>
                        <a:pt x="4804" y="5537"/>
                      </a:lnTo>
                      <a:lnTo>
                        <a:pt x="5037" y="5604"/>
                      </a:lnTo>
                      <a:lnTo>
                        <a:pt x="5204" y="5671"/>
                      </a:lnTo>
                      <a:lnTo>
                        <a:pt x="5404" y="5671"/>
                      </a:lnTo>
                      <a:cubicBezTo>
                        <a:pt x="5421" y="5654"/>
                        <a:pt x="5438" y="5646"/>
                        <a:pt x="5450" y="5646"/>
                      </a:cubicBezTo>
                      <a:cubicBezTo>
                        <a:pt x="5463" y="5646"/>
                        <a:pt x="5471" y="5654"/>
                        <a:pt x="5471" y="5671"/>
                      </a:cubicBezTo>
                      <a:lnTo>
                        <a:pt x="5571" y="5704"/>
                      </a:lnTo>
                      <a:lnTo>
                        <a:pt x="5905" y="5804"/>
                      </a:lnTo>
                      <a:lnTo>
                        <a:pt x="5905" y="5771"/>
                      </a:lnTo>
                      <a:lnTo>
                        <a:pt x="5971" y="5671"/>
                      </a:lnTo>
                      <a:lnTo>
                        <a:pt x="6205" y="5304"/>
                      </a:lnTo>
                      <a:lnTo>
                        <a:pt x="6205" y="5270"/>
                      </a:lnTo>
                      <a:lnTo>
                        <a:pt x="6205" y="5104"/>
                      </a:lnTo>
                      <a:cubicBezTo>
                        <a:pt x="6205" y="5104"/>
                        <a:pt x="6205" y="5070"/>
                        <a:pt x="6238" y="5037"/>
                      </a:cubicBezTo>
                      <a:lnTo>
                        <a:pt x="6272" y="5004"/>
                      </a:lnTo>
                      <a:lnTo>
                        <a:pt x="6338" y="4970"/>
                      </a:lnTo>
                      <a:lnTo>
                        <a:pt x="6438" y="4970"/>
                      </a:lnTo>
                      <a:lnTo>
                        <a:pt x="6672" y="5004"/>
                      </a:lnTo>
                      <a:cubicBezTo>
                        <a:pt x="6688" y="4987"/>
                        <a:pt x="6705" y="4979"/>
                        <a:pt x="6726" y="4979"/>
                      </a:cubicBezTo>
                      <a:cubicBezTo>
                        <a:pt x="6747" y="4979"/>
                        <a:pt x="6772" y="4987"/>
                        <a:pt x="6805" y="5004"/>
                      </a:cubicBezTo>
                      <a:lnTo>
                        <a:pt x="6839" y="5037"/>
                      </a:lnTo>
                      <a:lnTo>
                        <a:pt x="6839" y="5070"/>
                      </a:lnTo>
                      <a:lnTo>
                        <a:pt x="6872" y="5004"/>
                      </a:lnTo>
                      <a:lnTo>
                        <a:pt x="7339" y="4670"/>
                      </a:lnTo>
                      <a:lnTo>
                        <a:pt x="7472" y="4537"/>
                      </a:lnTo>
                      <a:cubicBezTo>
                        <a:pt x="7472" y="4537"/>
                        <a:pt x="7487" y="4522"/>
                        <a:pt x="7507" y="4522"/>
                      </a:cubicBezTo>
                      <a:cubicBezTo>
                        <a:pt x="7517" y="4522"/>
                        <a:pt x="7528" y="4525"/>
                        <a:pt x="7539" y="4537"/>
                      </a:cubicBezTo>
                      <a:cubicBezTo>
                        <a:pt x="7572" y="4537"/>
                        <a:pt x="7606" y="4537"/>
                        <a:pt x="7606" y="4570"/>
                      </a:cubicBezTo>
                      <a:lnTo>
                        <a:pt x="7606" y="4603"/>
                      </a:lnTo>
                      <a:lnTo>
                        <a:pt x="7606" y="4637"/>
                      </a:lnTo>
                      <a:lnTo>
                        <a:pt x="7739" y="5237"/>
                      </a:lnTo>
                      <a:lnTo>
                        <a:pt x="7873" y="5504"/>
                      </a:lnTo>
                      <a:lnTo>
                        <a:pt x="7973" y="5571"/>
                      </a:lnTo>
                      <a:lnTo>
                        <a:pt x="8106" y="5604"/>
                      </a:lnTo>
                      <a:lnTo>
                        <a:pt x="8573" y="5604"/>
                      </a:lnTo>
                      <a:lnTo>
                        <a:pt x="8640" y="5637"/>
                      </a:lnTo>
                      <a:lnTo>
                        <a:pt x="8840" y="5671"/>
                      </a:lnTo>
                      <a:lnTo>
                        <a:pt x="8940" y="5704"/>
                      </a:lnTo>
                      <a:lnTo>
                        <a:pt x="8973" y="5737"/>
                      </a:lnTo>
                      <a:cubicBezTo>
                        <a:pt x="9007" y="5771"/>
                        <a:pt x="9007" y="5771"/>
                        <a:pt x="9007" y="5771"/>
                      </a:cubicBezTo>
                      <a:lnTo>
                        <a:pt x="9007" y="5871"/>
                      </a:lnTo>
                      <a:lnTo>
                        <a:pt x="9007" y="6104"/>
                      </a:lnTo>
                      <a:lnTo>
                        <a:pt x="9040" y="6204"/>
                      </a:lnTo>
                      <a:lnTo>
                        <a:pt x="9040" y="6905"/>
                      </a:lnTo>
                      <a:lnTo>
                        <a:pt x="9107" y="6905"/>
                      </a:lnTo>
                      <a:cubicBezTo>
                        <a:pt x="9174" y="6905"/>
                        <a:pt x="9207" y="6938"/>
                        <a:pt x="9207" y="6972"/>
                      </a:cubicBezTo>
                      <a:lnTo>
                        <a:pt x="9207" y="7172"/>
                      </a:lnTo>
                      <a:lnTo>
                        <a:pt x="9474" y="7239"/>
                      </a:lnTo>
                      <a:lnTo>
                        <a:pt x="9507" y="7105"/>
                      </a:lnTo>
                      <a:lnTo>
                        <a:pt x="9507" y="7072"/>
                      </a:lnTo>
                      <a:lnTo>
                        <a:pt x="9507" y="7038"/>
                      </a:lnTo>
                      <a:lnTo>
                        <a:pt x="9507" y="7005"/>
                      </a:lnTo>
                      <a:cubicBezTo>
                        <a:pt x="9507" y="6972"/>
                        <a:pt x="9507" y="6972"/>
                        <a:pt x="9507" y="6938"/>
                      </a:cubicBezTo>
                      <a:lnTo>
                        <a:pt x="9541" y="6872"/>
                      </a:lnTo>
                      <a:lnTo>
                        <a:pt x="9607" y="6772"/>
                      </a:lnTo>
                      <a:lnTo>
                        <a:pt x="9707" y="6705"/>
                      </a:lnTo>
                      <a:lnTo>
                        <a:pt x="9841" y="6605"/>
                      </a:lnTo>
                      <a:lnTo>
                        <a:pt x="10108" y="6405"/>
                      </a:lnTo>
                      <a:lnTo>
                        <a:pt x="10475" y="6204"/>
                      </a:lnTo>
                      <a:lnTo>
                        <a:pt x="10575" y="6104"/>
                      </a:lnTo>
                      <a:lnTo>
                        <a:pt x="10741" y="6104"/>
                      </a:lnTo>
                      <a:lnTo>
                        <a:pt x="10808" y="6138"/>
                      </a:lnTo>
                      <a:lnTo>
                        <a:pt x="10808" y="6004"/>
                      </a:lnTo>
                      <a:lnTo>
                        <a:pt x="10875" y="5838"/>
                      </a:lnTo>
                      <a:lnTo>
                        <a:pt x="10875" y="5737"/>
                      </a:lnTo>
                      <a:lnTo>
                        <a:pt x="10875" y="5604"/>
                      </a:lnTo>
                      <a:lnTo>
                        <a:pt x="10875" y="5571"/>
                      </a:lnTo>
                      <a:lnTo>
                        <a:pt x="10841" y="5504"/>
                      </a:lnTo>
                      <a:lnTo>
                        <a:pt x="10741" y="5404"/>
                      </a:lnTo>
                      <a:lnTo>
                        <a:pt x="10675" y="5371"/>
                      </a:lnTo>
                      <a:lnTo>
                        <a:pt x="10508" y="5371"/>
                      </a:lnTo>
                      <a:lnTo>
                        <a:pt x="10441" y="5337"/>
                      </a:lnTo>
                      <a:cubicBezTo>
                        <a:pt x="10408" y="5304"/>
                        <a:pt x="10408" y="5304"/>
                        <a:pt x="10408" y="5270"/>
                      </a:cubicBezTo>
                      <a:lnTo>
                        <a:pt x="10408" y="5204"/>
                      </a:lnTo>
                      <a:cubicBezTo>
                        <a:pt x="10408" y="5204"/>
                        <a:pt x="10408" y="5204"/>
                        <a:pt x="10408" y="5170"/>
                      </a:cubicBezTo>
                      <a:lnTo>
                        <a:pt x="10408" y="5104"/>
                      </a:lnTo>
                      <a:lnTo>
                        <a:pt x="10408" y="5070"/>
                      </a:lnTo>
                      <a:cubicBezTo>
                        <a:pt x="10408" y="5037"/>
                        <a:pt x="10408" y="5037"/>
                        <a:pt x="10408" y="5037"/>
                      </a:cubicBezTo>
                      <a:cubicBezTo>
                        <a:pt x="10408" y="5004"/>
                        <a:pt x="10408" y="5004"/>
                        <a:pt x="10408" y="5004"/>
                      </a:cubicBezTo>
                      <a:lnTo>
                        <a:pt x="10408" y="4937"/>
                      </a:lnTo>
                      <a:lnTo>
                        <a:pt x="10441" y="4937"/>
                      </a:lnTo>
                      <a:lnTo>
                        <a:pt x="10475" y="4870"/>
                      </a:lnTo>
                      <a:lnTo>
                        <a:pt x="10441" y="4803"/>
                      </a:lnTo>
                      <a:lnTo>
                        <a:pt x="10441" y="4770"/>
                      </a:lnTo>
                      <a:lnTo>
                        <a:pt x="10374" y="4537"/>
                      </a:lnTo>
                      <a:cubicBezTo>
                        <a:pt x="10374" y="4537"/>
                        <a:pt x="10374" y="4503"/>
                        <a:pt x="10374" y="4503"/>
                      </a:cubicBezTo>
                      <a:lnTo>
                        <a:pt x="10475" y="4003"/>
                      </a:lnTo>
                      <a:lnTo>
                        <a:pt x="10475" y="3936"/>
                      </a:lnTo>
                      <a:lnTo>
                        <a:pt x="10475" y="3803"/>
                      </a:lnTo>
                      <a:lnTo>
                        <a:pt x="10475" y="3603"/>
                      </a:lnTo>
                      <a:lnTo>
                        <a:pt x="10475" y="3436"/>
                      </a:lnTo>
                      <a:cubicBezTo>
                        <a:pt x="10475" y="3402"/>
                        <a:pt x="10475" y="3369"/>
                        <a:pt x="10475" y="3369"/>
                      </a:cubicBezTo>
                      <a:lnTo>
                        <a:pt x="10575" y="3302"/>
                      </a:lnTo>
                      <a:cubicBezTo>
                        <a:pt x="10575" y="3269"/>
                        <a:pt x="10608" y="3269"/>
                        <a:pt x="10641" y="3269"/>
                      </a:cubicBezTo>
                      <a:lnTo>
                        <a:pt x="11008" y="3269"/>
                      </a:lnTo>
                      <a:lnTo>
                        <a:pt x="11042" y="3302"/>
                      </a:lnTo>
                      <a:lnTo>
                        <a:pt x="11108" y="3302"/>
                      </a:lnTo>
                      <a:lnTo>
                        <a:pt x="11142" y="3336"/>
                      </a:lnTo>
                      <a:lnTo>
                        <a:pt x="11375" y="3402"/>
                      </a:lnTo>
                      <a:lnTo>
                        <a:pt x="11442" y="3402"/>
                      </a:lnTo>
                      <a:cubicBezTo>
                        <a:pt x="11442" y="3402"/>
                        <a:pt x="11442" y="3402"/>
                        <a:pt x="11442" y="3369"/>
                      </a:cubicBezTo>
                      <a:lnTo>
                        <a:pt x="11509" y="3302"/>
                      </a:lnTo>
                      <a:cubicBezTo>
                        <a:pt x="11509" y="3302"/>
                        <a:pt x="11509" y="3302"/>
                        <a:pt x="11509" y="3269"/>
                      </a:cubicBezTo>
                      <a:lnTo>
                        <a:pt x="11842" y="3069"/>
                      </a:lnTo>
                      <a:lnTo>
                        <a:pt x="11876" y="3002"/>
                      </a:lnTo>
                      <a:lnTo>
                        <a:pt x="12076" y="2802"/>
                      </a:lnTo>
                      <a:lnTo>
                        <a:pt x="12042" y="2635"/>
                      </a:lnTo>
                      <a:lnTo>
                        <a:pt x="12042" y="2569"/>
                      </a:lnTo>
                      <a:lnTo>
                        <a:pt x="12042" y="2435"/>
                      </a:lnTo>
                      <a:lnTo>
                        <a:pt x="12042" y="2068"/>
                      </a:lnTo>
                      <a:lnTo>
                        <a:pt x="12142" y="1568"/>
                      </a:lnTo>
                      <a:lnTo>
                        <a:pt x="12142" y="1534"/>
                      </a:lnTo>
                      <a:cubicBezTo>
                        <a:pt x="12142" y="1501"/>
                        <a:pt x="12142" y="1501"/>
                        <a:pt x="12142" y="1501"/>
                      </a:cubicBezTo>
                      <a:lnTo>
                        <a:pt x="12176" y="1401"/>
                      </a:lnTo>
                      <a:lnTo>
                        <a:pt x="12309" y="1168"/>
                      </a:lnTo>
                      <a:lnTo>
                        <a:pt x="12309" y="1034"/>
                      </a:lnTo>
                      <a:lnTo>
                        <a:pt x="12176" y="967"/>
                      </a:lnTo>
                      <a:lnTo>
                        <a:pt x="11976" y="934"/>
                      </a:lnTo>
                      <a:lnTo>
                        <a:pt x="11909" y="934"/>
                      </a:lnTo>
                      <a:lnTo>
                        <a:pt x="11775" y="1101"/>
                      </a:lnTo>
                      <a:lnTo>
                        <a:pt x="11742" y="1134"/>
                      </a:lnTo>
                      <a:lnTo>
                        <a:pt x="11642" y="1168"/>
                      </a:lnTo>
                      <a:lnTo>
                        <a:pt x="11409" y="1234"/>
                      </a:lnTo>
                      <a:lnTo>
                        <a:pt x="11275" y="1234"/>
                      </a:lnTo>
                      <a:lnTo>
                        <a:pt x="10508" y="1168"/>
                      </a:lnTo>
                      <a:lnTo>
                        <a:pt x="10475" y="1168"/>
                      </a:lnTo>
                      <a:cubicBezTo>
                        <a:pt x="10441" y="1168"/>
                        <a:pt x="10408" y="1134"/>
                        <a:pt x="10408" y="1134"/>
                      </a:cubicBezTo>
                      <a:lnTo>
                        <a:pt x="10374" y="1101"/>
                      </a:lnTo>
                      <a:lnTo>
                        <a:pt x="10274" y="967"/>
                      </a:lnTo>
                      <a:lnTo>
                        <a:pt x="10141" y="500"/>
                      </a:lnTo>
                      <a:lnTo>
                        <a:pt x="10074" y="367"/>
                      </a:lnTo>
                      <a:cubicBezTo>
                        <a:pt x="10041" y="367"/>
                        <a:pt x="10041" y="334"/>
                        <a:pt x="10074" y="334"/>
                      </a:cubicBezTo>
                      <a:lnTo>
                        <a:pt x="10074" y="200"/>
                      </a:lnTo>
                      <a:lnTo>
                        <a:pt x="10008" y="133"/>
                      </a:lnTo>
                      <a:lnTo>
                        <a:pt x="9941" y="100"/>
                      </a:lnTo>
                      <a:lnTo>
                        <a:pt x="9707" y="100"/>
                      </a:lnTo>
                      <a:lnTo>
                        <a:pt x="9574" y="0"/>
                      </a:lnTo>
                      <a:close/>
                    </a:path>
                  </a:pathLst>
                </a:custGeom>
                <a:grpFill/>
                <a:ln>
                  <a:noFill/>
                </a:ln>
              </p:spPr>
              <p:txBody>
                <a:bodyPr spcFirstLastPara="1" wrap="square" lIns="137102" tIns="137102" rIns="137102" bIns="137102" anchor="ctr" anchorCtr="0">
                  <a:noAutofit/>
                </a:bodyPr>
                <a:lstStyle/>
                <a:p>
                  <a:endParaRPr sz="5399"/>
                </a:p>
              </p:txBody>
            </p:sp>
            <p:sp>
              <p:nvSpPr>
                <p:cNvPr id="242" name="Google Shape;129;p15"/>
                <p:cNvSpPr/>
                <p:nvPr/>
              </p:nvSpPr>
              <p:spPr>
                <a:xfrm>
                  <a:off x="2642629" y="2984234"/>
                  <a:ext cx="4884" cy="9767"/>
                </a:xfrm>
                <a:custGeom>
                  <a:avLst/>
                  <a:gdLst/>
                  <a:ahLst/>
                  <a:cxnLst/>
                  <a:rect l="l" t="t" r="r" b="b"/>
                  <a:pathLst>
                    <a:path w="134" h="268" extrusionOk="0">
                      <a:moveTo>
                        <a:pt x="67" y="0"/>
                      </a:moveTo>
                      <a:lnTo>
                        <a:pt x="0" y="67"/>
                      </a:lnTo>
                      <a:cubicBezTo>
                        <a:pt x="0" y="67"/>
                        <a:pt x="0" y="67"/>
                        <a:pt x="0" y="100"/>
                      </a:cubicBezTo>
                      <a:lnTo>
                        <a:pt x="0" y="167"/>
                      </a:lnTo>
                      <a:cubicBezTo>
                        <a:pt x="34" y="201"/>
                        <a:pt x="67" y="201"/>
                        <a:pt x="67" y="234"/>
                      </a:cubicBezTo>
                      <a:lnTo>
                        <a:pt x="67" y="267"/>
                      </a:lnTo>
                      <a:lnTo>
                        <a:pt x="100" y="234"/>
                      </a:lnTo>
                      <a:lnTo>
                        <a:pt x="134" y="134"/>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243" name="Google Shape;130;p15"/>
                <p:cNvSpPr/>
                <p:nvPr/>
              </p:nvSpPr>
              <p:spPr>
                <a:xfrm>
                  <a:off x="2690045" y="2888199"/>
                  <a:ext cx="187254" cy="160504"/>
                </a:xfrm>
                <a:custGeom>
                  <a:avLst/>
                  <a:gdLst/>
                  <a:ahLst/>
                  <a:cxnLst/>
                  <a:rect l="l" t="t" r="r" b="b"/>
                  <a:pathLst>
                    <a:path w="5138" h="4404" extrusionOk="0">
                      <a:moveTo>
                        <a:pt x="17" y="3845"/>
                      </a:moveTo>
                      <a:cubicBezTo>
                        <a:pt x="9" y="3845"/>
                        <a:pt x="0" y="3853"/>
                        <a:pt x="0" y="3870"/>
                      </a:cubicBezTo>
                      <a:lnTo>
                        <a:pt x="34" y="3870"/>
                      </a:lnTo>
                      <a:cubicBezTo>
                        <a:pt x="34" y="3853"/>
                        <a:pt x="25" y="3845"/>
                        <a:pt x="17" y="3845"/>
                      </a:cubicBezTo>
                      <a:close/>
                      <a:moveTo>
                        <a:pt x="2269" y="0"/>
                      </a:moveTo>
                      <a:lnTo>
                        <a:pt x="2168" y="34"/>
                      </a:lnTo>
                      <a:lnTo>
                        <a:pt x="2102" y="100"/>
                      </a:lnTo>
                      <a:lnTo>
                        <a:pt x="2035" y="367"/>
                      </a:lnTo>
                      <a:cubicBezTo>
                        <a:pt x="2035" y="367"/>
                        <a:pt x="2035" y="400"/>
                        <a:pt x="2002" y="400"/>
                      </a:cubicBezTo>
                      <a:lnTo>
                        <a:pt x="1935" y="467"/>
                      </a:lnTo>
                      <a:lnTo>
                        <a:pt x="1668" y="734"/>
                      </a:lnTo>
                      <a:lnTo>
                        <a:pt x="1601" y="901"/>
                      </a:lnTo>
                      <a:lnTo>
                        <a:pt x="1468" y="1234"/>
                      </a:lnTo>
                      <a:lnTo>
                        <a:pt x="1435" y="1368"/>
                      </a:lnTo>
                      <a:lnTo>
                        <a:pt x="1401" y="2068"/>
                      </a:lnTo>
                      <a:lnTo>
                        <a:pt x="1401" y="2202"/>
                      </a:lnTo>
                      <a:cubicBezTo>
                        <a:pt x="1401" y="2235"/>
                        <a:pt x="1401" y="2235"/>
                        <a:pt x="1401" y="2235"/>
                      </a:cubicBezTo>
                      <a:lnTo>
                        <a:pt x="1335" y="2402"/>
                      </a:lnTo>
                      <a:cubicBezTo>
                        <a:pt x="1335" y="2435"/>
                        <a:pt x="1335" y="2435"/>
                        <a:pt x="1335" y="2435"/>
                      </a:cubicBezTo>
                      <a:lnTo>
                        <a:pt x="1234" y="2602"/>
                      </a:lnTo>
                      <a:lnTo>
                        <a:pt x="1201" y="2635"/>
                      </a:lnTo>
                      <a:lnTo>
                        <a:pt x="1034" y="2702"/>
                      </a:lnTo>
                      <a:lnTo>
                        <a:pt x="868" y="2702"/>
                      </a:lnTo>
                      <a:cubicBezTo>
                        <a:pt x="834" y="2702"/>
                        <a:pt x="801" y="2702"/>
                        <a:pt x="801" y="2669"/>
                      </a:cubicBezTo>
                      <a:lnTo>
                        <a:pt x="734" y="2602"/>
                      </a:lnTo>
                      <a:lnTo>
                        <a:pt x="701" y="2569"/>
                      </a:lnTo>
                      <a:cubicBezTo>
                        <a:pt x="667" y="2569"/>
                        <a:pt x="667" y="2535"/>
                        <a:pt x="667" y="2502"/>
                      </a:cubicBezTo>
                      <a:lnTo>
                        <a:pt x="667" y="2469"/>
                      </a:lnTo>
                      <a:lnTo>
                        <a:pt x="601" y="2602"/>
                      </a:lnTo>
                      <a:lnTo>
                        <a:pt x="634" y="2936"/>
                      </a:lnTo>
                      <a:cubicBezTo>
                        <a:pt x="634" y="2936"/>
                        <a:pt x="634" y="2969"/>
                        <a:pt x="634" y="2969"/>
                      </a:cubicBezTo>
                      <a:lnTo>
                        <a:pt x="634" y="3036"/>
                      </a:lnTo>
                      <a:cubicBezTo>
                        <a:pt x="634" y="3069"/>
                        <a:pt x="601" y="3069"/>
                        <a:pt x="601" y="3102"/>
                      </a:cubicBezTo>
                      <a:lnTo>
                        <a:pt x="534" y="3169"/>
                      </a:lnTo>
                      <a:lnTo>
                        <a:pt x="234" y="3469"/>
                      </a:lnTo>
                      <a:lnTo>
                        <a:pt x="200" y="3503"/>
                      </a:lnTo>
                      <a:lnTo>
                        <a:pt x="134" y="3703"/>
                      </a:lnTo>
                      <a:cubicBezTo>
                        <a:pt x="134" y="3736"/>
                        <a:pt x="134" y="3736"/>
                        <a:pt x="134" y="3736"/>
                      </a:cubicBezTo>
                      <a:lnTo>
                        <a:pt x="67" y="3803"/>
                      </a:lnTo>
                      <a:cubicBezTo>
                        <a:pt x="67" y="3836"/>
                        <a:pt x="34" y="3836"/>
                        <a:pt x="34" y="3870"/>
                      </a:cubicBezTo>
                      <a:lnTo>
                        <a:pt x="167" y="3870"/>
                      </a:lnTo>
                      <a:lnTo>
                        <a:pt x="200" y="3836"/>
                      </a:lnTo>
                      <a:lnTo>
                        <a:pt x="234" y="3836"/>
                      </a:lnTo>
                      <a:lnTo>
                        <a:pt x="401" y="3803"/>
                      </a:lnTo>
                      <a:lnTo>
                        <a:pt x="834" y="3770"/>
                      </a:lnTo>
                      <a:lnTo>
                        <a:pt x="868" y="3770"/>
                      </a:lnTo>
                      <a:lnTo>
                        <a:pt x="1101" y="3803"/>
                      </a:lnTo>
                      <a:lnTo>
                        <a:pt x="1168" y="3803"/>
                      </a:lnTo>
                      <a:lnTo>
                        <a:pt x="1335" y="3770"/>
                      </a:lnTo>
                      <a:lnTo>
                        <a:pt x="1601" y="3770"/>
                      </a:lnTo>
                      <a:cubicBezTo>
                        <a:pt x="1635" y="3770"/>
                        <a:pt x="1635" y="3736"/>
                        <a:pt x="1668" y="3736"/>
                      </a:cubicBezTo>
                      <a:lnTo>
                        <a:pt x="1902" y="3669"/>
                      </a:lnTo>
                      <a:lnTo>
                        <a:pt x="2002" y="3669"/>
                      </a:lnTo>
                      <a:lnTo>
                        <a:pt x="2135" y="3703"/>
                      </a:lnTo>
                      <a:lnTo>
                        <a:pt x="2335" y="3770"/>
                      </a:lnTo>
                      <a:lnTo>
                        <a:pt x="2635" y="4036"/>
                      </a:lnTo>
                      <a:lnTo>
                        <a:pt x="2769" y="4070"/>
                      </a:lnTo>
                      <a:lnTo>
                        <a:pt x="2969" y="4070"/>
                      </a:lnTo>
                      <a:lnTo>
                        <a:pt x="3136" y="4203"/>
                      </a:lnTo>
                      <a:cubicBezTo>
                        <a:pt x="3169" y="4237"/>
                        <a:pt x="3169" y="4237"/>
                        <a:pt x="3169" y="4270"/>
                      </a:cubicBezTo>
                      <a:lnTo>
                        <a:pt x="3203" y="4303"/>
                      </a:lnTo>
                      <a:lnTo>
                        <a:pt x="3236" y="4303"/>
                      </a:lnTo>
                      <a:lnTo>
                        <a:pt x="3269" y="4337"/>
                      </a:lnTo>
                      <a:lnTo>
                        <a:pt x="3536" y="4403"/>
                      </a:lnTo>
                      <a:lnTo>
                        <a:pt x="3603" y="4403"/>
                      </a:lnTo>
                      <a:lnTo>
                        <a:pt x="3603" y="4337"/>
                      </a:lnTo>
                      <a:lnTo>
                        <a:pt x="3636" y="4203"/>
                      </a:lnTo>
                      <a:lnTo>
                        <a:pt x="3670" y="4070"/>
                      </a:lnTo>
                      <a:lnTo>
                        <a:pt x="3836" y="3770"/>
                      </a:lnTo>
                      <a:lnTo>
                        <a:pt x="4036" y="3569"/>
                      </a:lnTo>
                      <a:lnTo>
                        <a:pt x="4003" y="3536"/>
                      </a:lnTo>
                      <a:lnTo>
                        <a:pt x="3870" y="3503"/>
                      </a:lnTo>
                      <a:cubicBezTo>
                        <a:pt x="3836" y="3503"/>
                        <a:pt x="3836" y="3469"/>
                        <a:pt x="3803" y="3469"/>
                      </a:cubicBezTo>
                      <a:lnTo>
                        <a:pt x="3770" y="3403"/>
                      </a:lnTo>
                      <a:lnTo>
                        <a:pt x="3736" y="3303"/>
                      </a:lnTo>
                      <a:lnTo>
                        <a:pt x="3736" y="3269"/>
                      </a:lnTo>
                      <a:lnTo>
                        <a:pt x="3670" y="2569"/>
                      </a:lnTo>
                      <a:lnTo>
                        <a:pt x="3670" y="2402"/>
                      </a:lnTo>
                      <a:cubicBezTo>
                        <a:pt x="3670" y="2402"/>
                        <a:pt x="3670" y="2369"/>
                        <a:pt x="3670" y="2369"/>
                      </a:cubicBezTo>
                      <a:lnTo>
                        <a:pt x="3736" y="2268"/>
                      </a:lnTo>
                      <a:lnTo>
                        <a:pt x="3770" y="2202"/>
                      </a:lnTo>
                      <a:lnTo>
                        <a:pt x="3703" y="1968"/>
                      </a:lnTo>
                      <a:cubicBezTo>
                        <a:pt x="3703" y="1935"/>
                        <a:pt x="3703" y="1902"/>
                        <a:pt x="3703" y="1902"/>
                      </a:cubicBezTo>
                      <a:lnTo>
                        <a:pt x="3736" y="1801"/>
                      </a:lnTo>
                      <a:cubicBezTo>
                        <a:pt x="3770" y="1768"/>
                        <a:pt x="3770" y="1768"/>
                        <a:pt x="3803" y="1735"/>
                      </a:cubicBezTo>
                      <a:lnTo>
                        <a:pt x="3870" y="1701"/>
                      </a:lnTo>
                      <a:cubicBezTo>
                        <a:pt x="3886" y="1685"/>
                        <a:pt x="3895" y="1676"/>
                        <a:pt x="3903" y="1676"/>
                      </a:cubicBezTo>
                      <a:cubicBezTo>
                        <a:pt x="3911" y="1676"/>
                        <a:pt x="3920" y="1685"/>
                        <a:pt x="3936" y="1701"/>
                      </a:cubicBezTo>
                      <a:lnTo>
                        <a:pt x="3970" y="1701"/>
                      </a:lnTo>
                      <a:cubicBezTo>
                        <a:pt x="4003" y="1701"/>
                        <a:pt x="4036" y="1701"/>
                        <a:pt x="4070" y="1735"/>
                      </a:cubicBezTo>
                      <a:lnTo>
                        <a:pt x="4103" y="1835"/>
                      </a:lnTo>
                      <a:cubicBezTo>
                        <a:pt x="4103" y="1801"/>
                        <a:pt x="4137" y="1801"/>
                        <a:pt x="4137" y="1801"/>
                      </a:cubicBezTo>
                      <a:lnTo>
                        <a:pt x="4403" y="1801"/>
                      </a:lnTo>
                      <a:lnTo>
                        <a:pt x="4503" y="1835"/>
                      </a:lnTo>
                      <a:lnTo>
                        <a:pt x="4570" y="1868"/>
                      </a:lnTo>
                      <a:lnTo>
                        <a:pt x="4670" y="1902"/>
                      </a:lnTo>
                      <a:lnTo>
                        <a:pt x="5137" y="1902"/>
                      </a:lnTo>
                      <a:lnTo>
                        <a:pt x="5137" y="1868"/>
                      </a:lnTo>
                      <a:lnTo>
                        <a:pt x="5137" y="1735"/>
                      </a:lnTo>
                      <a:lnTo>
                        <a:pt x="5104" y="1701"/>
                      </a:lnTo>
                      <a:lnTo>
                        <a:pt x="5071" y="1635"/>
                      </a:lnTo>
                      <a:lnTo>
                        <a:pt x="4970" y="1568"/>
                      </a:lnTo>
                      <a:lnTo>
                        <a:pt x="4937" y="1401"/>
                      </a:lnTo>
                      <a:lnTo>
                        <a:pt x="4837" y="1268"/>
                      </a:lnTo>
                      <a:cubicBezTo>
                        <a:pt x="4804" y="1268"/>
                        <a:pt x="4804" y="1268"/>
                        <a:pt x="4804" y="1234"/>
                      </a:cubicBezTo>
                      <a:lnTo>
                        <a:pt x="4737" y="767"/>
                      </a:lnTo>
                      <a:cubicBezTo>
                        <a:pt x="4704" y="767"/>
                        <a:pt x="4704" y="734"/>
                        <a:pt x="4737" y="701"/>
                      </a:cubicBezTo>
                      <a:lnTo>
                        <a:pt x="4770" y="634"/>
                      </a:lnTo>
                      <a:lnTo>
                        <a:pt x="4870" y="534"/>
                      </a:lnTo>
                      <a:lnTo>
                        <a:pt x="4837" y="534"/>
                      </a:lnTo>
                      <a:lnTo>
                        <a:pt x="4704" y="501"/>
                      </a:lnTo>
                      <a:lnTo>
                        <a:pt x="4237" y="501"/>
                      </a:lnTo>
                      <a:lnTo>
                        <a:pt x="4170" y="534"/>
                      </a:lnTo>
                      <a:lnTo>
                        <a:pt x="4070" y="567"/>
                      </a:lnTo>
                      <a:lnTo>
                        <a:pt x="3903" y="567"/>
                      </a:lnTo>
                      <a:lnTo>
                        <a:pt x="3636" y="434"/>
                      </a:lnTo>
                      <a:lnTo>
                        <a:pt x="3569" y="434"/>
                      </a:lnTo>
                      <a:lnTo>
                        <a:pt x="3469" y="400"/>
                      </a:lnTo>
                      <a:lnTo>
                        <a:pt x="3203" y="234"/>
                      </a:lnTo>
                      <a:lnTo>
                        <a:pt x="3102" y="234"/>
                      </a:lnTo>
                      <a:lnTo>
                        <a:pt x="3036" y="300"/>
                      </a:lnTo>
                      <a:lnTo>
                        <a:pt x="2969" y="400"/>
                      </a:lnTo>
                      <a:cubicBezTo>
                        <a:pt x="2969" y="400"/>
                        <a:pt x="2969" y="434"/>
                        <a:pt x="2936" y="434"/>
                      </a:cubicBezTo>
                      <a:lnTo>
                        <a:pt x="2802" y="501"/>
                      </a:lnTo>
                      <a:cubicBezTo>
                        <a:pt x="2786" y="517"/>
                        <a:pt x="2769" y="526"/>
                        <a:pt x="2756" y="526"/>
                      </a:cubicBezTo>
                      <a:cubicBezTo>
                        <a:pt x="2744" y="526"/>
                        <a:pt x="2736" y="517"/>
                        <a:pt x="2736" y="501"/>
                      </a:cubicBezTo>
                      <a:lnTo>
                        <a:pt x="2635" y="501"/>
                      </a:lnTo>
                      <a:lnTo>
                        <a:pt x="2502" y="434"/>
                      </a:lnTo>
                      <a:lnTo>
                        <a:pt x="2469" y="434"/>
                      </a:lnTo>
                      <a:cubicBezTo>
                        <a:pt x="2435" y="434"/>
                        <a:pt x="2435" y="400"/>
                        <a:pt x="2402" y="367"/>
                      </a:cubicBezTo>
                      <a:lnTo>
                        <a:pt x="2402" y="300"/>
                      </a:lnTo>
                      <a:lnTo>
                        <a:pt x="2402" y="67"/>
                      </a:lnTo>
                      <a:lnTo>
                        <a:pt x="2335" y="0"/>
                      </a:lnTo>
                      <a:close/>
                    </a:path>
                  </a:pathLst>
                </a:custGeom>
                <a:grpFill/>
                <a:ln>
                  <a:noFill/>
                </a:ln>
              </p:spPr>
              <p:txBody>
                <a:bodyPr spcFirstLastPara="1" wrap="square" lIns="137102" tIns="137102" rIns="137102" bIns="137102" anchor="ctr" anchorCtr="0">
                  <a:noAutofit/>
                </a:bodyPr>
                <a:lstStyle/>
                <a:p>
                  <a:endParaRPr sz="5399"/>
                </a:p>
              </p:txBody>
            </p:sp>
            <p:sp>
              <p:nvSpPr>
                <p:cNvPr id="244" name="Google Shape;131;p15"/>
                <p:cNvSpPr/>
                <p:nvPr/>
              </p:nvSpPr>
              <p:spPr>
                <a:xfrm>
                  <a:off x="2654766" y="3004898"/>
                  <a:ext cx="23143" cy="19498"/>
                </a:xfrm>
                <a:custGeom>
                  <a:avLst/>
                  <a:gdLst/>
                  <a:ahLst/>
                  <a:cxnLst/>
                  <a:rect l="l" t="t" r="r" b="b"/>
                  <a:pathLst>
                    <a:path w="635" h="535" extrusionOk="0">
                      <a:moveTo>
                        <a:pt x="568" y="434"/>
                      </a:moveTo>
                      <a:cubicBezTo>
                        <a:pt x="568" y="467"/>
                        <a:pt x="568" y="467"/>
                        <a:pt x="601" y="467"/>
                      </a:cubicBezTo>
                      <a:cubicBezTo>
                        <a:pt x="601" y="434"/>
                        <a:pt x="568" y="434"/>
                        <a:pt x="568" y="434"/>
                      </a:cubicBezTo>
                      <a:close/>
                      <a:moveTo>
                        <a:pt x="368" y="0"/>
                      </a:moveTo>
                      <a:lnTo>
                        <a:pt x="368" y="67"/>
                      </a:lnTo>
                      <a:lnTo>
                        <a:pt x="334" y="167"/>
                      </a:lnTo>
                      <a:lnTo>
                        <a:pt x="301" y="167"/>
                      </a:lnTo>
                      <a:lnTo>
                        <a:pt x="201" y="301"/>
                      </a:lnTo>
                      <a:lnTo>
                        <a:pt x="101" y="367"/>
                      </a:lnTo>
                      <a:lnTo>
                        <a:pt x="1" y="367"/>
                      </a:lnTo>
                      <a:lnTo>
                        <a:pt x="34" y="501"/>
                      </a:lnTo>
                      <a:lnTo>
                        <a:pt x="34" y="434"/>
                      </a:lnTo>
                      <a:cubicBezTo>
                        <a:pt x="34" y="434"/>
                        <a:pt x="68" y="401"/>
                        <a:pt x="101" y="401"/>
                      </a:cubicBezTo>
                      <a:lnTo>
                        <a:pt x="134" y="367"/>
                      </a:lnTo>
                      <a:lnTo>
                        <a:pt x="401" y="367"/>
                      </a:lnTo>
                      <a:lnTo>
                        <a:pt x="568" y="434"/>
                      </a:lnTo>
                      <a:lnTo>
                        <a:pt x="568" y="401"/>
                      </a:lnTo>
                      <a:lnTo>
                        <a:pt x="468" y="234"/>
                      </a:lnTo>
                      <a:cubicBezTo>
                        <a:pt x="468" y="234"/>
                        <a:pt x="468" y="201"/>
                        <a:pt x="468" y="201"/>
                      </a:cubicBezTo>
                      <a:lnTo>
                        <a:pt x="468" y="134"/>
                      </a:lnTo>
                      <a:lnTo>
                        <a:pt x="468" y="67"/>
                      </a:lnTo>
                      <a:lnTo>
                        <a:pt x="368" y="0"/>
                      </a:lnTo>
                      <a:close/>
                      <a:moveTo>
                        <a:pt x="601" y="467"/>
                      </a:moveTo>
                      <a:lnTo>
                        <a:pt x="635" y="534"/>
                      </a:lnTo>
                      <a:lnTo>
                        <a:pt x="635" y="501"/>
                      </a:lnTo>
                      <a:lnTo>
                        <a:pt x="601" y="467"/>
                      </a:lnTo>
                      <a:close/>
                    </a:path>
                  </a:pathLst>
                </a:custGeom>
                <a:grpFill/>
                <a:ln>
                  <a:noFill/>
                </a:ln>
              </p:spPr>
              <p:txBody>
                <a:bodyPr spcFirstLastPara="1" wrap="square" lIns="137102" tIns="137102" rIns="137102" bIns="137102" anchor="ctr" anchorCtr="0">
                  <a:noAutofit/>
                </a:bodyPr>
                <a:lstStyle/>
                <a:p>
                  <a:endParaRPr sz="5399"/>
                </a:p>
              </p:txBody>
            </p:sp>
            <p:sp>
              <p:nvSpPr>
                <p:cNvPr id="245" name="Google Shape;132;p15"/>
                <p:cNvSpPr/>
                <p:nvPr/>
              </p:nvSpPr>
              <p:spPr>
                <a:xfrm>
                  <a:off x="2869979" y="2914950"/>
                  <a:ext cx="36481" cy="37721"/>
                </a:xfrm>
                <a:custGeom>
                  <a:avLst/>
                  <a:gdLst/>
                  <a:ahLst/>
                  <a:cxnLst/>
                  <a:rect l="l" t="t" r="r" b="b"/>
                  <a:pathLst>
                    <a:path w="1001" h="1035" extrusionOk="0">
                      <a:moveTo>
                        <a:pt x="33" y="0"/>
                      </a:moveTo>
                      <a:lnTo>
                        <a:pt x="0" y="33"/>
                      </a:lnTo>
                      <a:lnTo>
                        <a:pt x="67" y="434"/>
                      </a:lnTo>
                      <a:lnTo>
                        <a:pt x="167" y="567"/>
                      </a:lnTo>
                      <a:lnTo>
                        <a:pt x="167" y="600"/>
                      </a:lnTo>
                      <a:lnTo>
                        <a:pt x="234" y="767"/>
                      </a:lnTo>
                      <a:lnTo>
                        <a:pt x="300" y="767"/>
                      </a:lnTo>
                      <a:cubicBezTo>
                        <a:pt x="300" y="767"/>
                        <a:pt x="334" y="801"/>
                        <a:pt x="334" y="834"/>
                      </a:cubicBezTo>
                      <a:lnTo>
                        <a:pt x="367" y="901"/>
                      </a:lnTo>
                      <a:lnTo>
                        <a:pt x="434" y="934"/>
                      </a:lnTo>
                      <a:lnTo>
                        <a:pt x="467" y="934"/>
                      </a:lnTo>
                      <a:lnTo>
                        <a:pt x="534" y="901"/>
                      </a:lnTo>
                      <a:lnTo>
                        <a:pt x="634" y="901"/>
                      </a:lnTo>
                      <a:lnTo>
                        <a:pt x="767" y="967"/>
                      </a:lnTo>
                      <a:lnTo>
                        <a:pt x="867" y="1034"/>
                      </a:lnTo>
                      <a:lnTo>
                        <a:pt x="867" y="967"/>
                      </a:lnTo>
                      <a:lnTo>
                        <a:pt x="934" y="701"/>
                      </a:lnTo>
                      <a:lnTo>
                        <a:pt x="934" y="667"/>
                      </a:lnTo>
                      <a:lnTo>
                        <a:pt x="1001" y="600"/>
                      </a:lnTo>
                      <a:lnTo>
                        <a:pt x="1001" y="434"/>
                      </a:lnTo>
                      <a:lnTo>
                        <a:pt x="1001" y="167"/>
                      </a:lnTo>
                      <a:lnTo>
                        <a:pt x="1001" y="33"/>
                      </a:lnTo>
                      <a:lnTo>
                        <a:pt x="467" y="100"/>
                      </a:lnTo>
                      <a:lnTo>
                        <a:pt x="167" y="100"/>
                      </a:lnTo>
                      <a:cubicBezTo>
                        <a:pt x="134" y="67"/>
                        <a:pt x="134" y="67"/>
                        <a:pt x="100" y="67"/>
                      </a:cubicBezTo>
                      <a:lnTo>
                        <a:pt x="33" y="0"/>
                      </a:lnTo>
                      <a:close/>
                    </a:path>
                  </a:pathLst>
                </a:custGeom>
                <a:grpFill/>
                <a:ln>
                  <a:noFill/>
                </a:ln>
              </p:spPr>
              <p:txBody>
                <a:bodyPr spcFirstLastPara="1" wrap="square" lIns="137102" tIns="137102" rIns="137102" bIns="137102" anchor="ctr" anchorCtr="0">
                  <a:noAutofit/>
                </a:bodyPr>
                <a:lstStyle/>
                <a:p>
                  <a:endParaRPr sz="5399"/>
                </a:p>
              </p:txBody>
            </p:sp>
            <p:sp>
              <p:nvSpPr>
                <p:cNvPr id="246" name="Google Shape;133;p15"/>
                <p:cNvSpPr/>
                <p:nvPr/>
              </p:nvSpPr>
              <p:spPr>
                <a:xfrm>
                  <a:off x="4153785" y="3030411"/>
                  <a:ext cx="46212" cy="13412"/>
                </a:xfrm>
                <a:custGeom>
                  <a:avLst/>
                  <a:gdLst/>
                  <a:ahLst/>
                  <a:cxnLst/>
                  <a:rect l="l" t="t" r="r" b="b"/>
                  <a:pathLst>
                    <a:path w="1268" h="368" extrusionOk="0">
                      <a:moveTo>
                        <a:pt x="134" y="1"/>
                      </a:moveTo>
                      <a:cubicBezTo>
                        <a:pt x="134" y="34"/>
                        <a:pt x="134" y="34"/>
                        <a:pt x="134" y="68"/>
                      </a:cubicBezTo>
                      <a:lnTo>
                        <a:pt x="67" y="168"/>
                      </a:lnTo>
                      <a:lnTo>
                        <a:pt x="0" y="234"/>
                      </a:lnTo>
                      <a:lnTo>
                        <a:pt x="0" y="268"/>
                      </a:lnTo>
                      <a:lnTo>
                        <a:pt x="167" y="268"/>
                      </a:lnTo>
                      <a:cubicBezTo>
                        <a:pt x="167" y="268"/>
                        <a:pt x="200" y="268"/>
                        <a:pt x="234" y="301"/>
                      </a:cubicBezTo>
                      <a:cubicBezTo>
                        <a:pt x="234" y="301"/>
                        <a:pt x="234" y="335"/>
                        <a:pt x="234" y="368"/>
                      </a:cubicBezTo>
                      <a:cubicBezTo>
                        <a:pt x="234" y="335"/>
                        <a:pt x="267" y="335"/>
                        <a:pt x="300" y="335"/>
                      </a:cubicBezTo>
                      <a:lnTo>
                        <a:pt x="334" y="301"/>
                      </a:lnTo>
                      <a:cubicBezTo>
                        <a:pt x="334" y="268"/>
                        <a:pt x="367" y="234"/>
                        <a:pt x="367" y="201"/>
                      </a:cubicBezTo>
                      <a:lnTo>
                        <a:pt x="401" y="201"/>
                      </a:lnTo>
                      <a:lnTo>
                        <a:pt x="534" y="134"/>
                      </a:lnTo>
                      <a:lnTo>
                        <a:pt x="667" y="134"/>
                      </a:lnTo>
                      <a:lnTo>
                        <a:pt x="701" y="168"/>
                      </a:lnTo>
                      <a:lnTo>
                        <a:pt x="734" y="168"/>
                      </a:lnTo>
                      <a:cubicBezTo>
                        <a:pt x="767" y="134"/>
                        <a:pt x="767" y="134"/>
                        <a:pt x="801" y="134"/>
                      </a:cubicBezTo>
                      <a:lnTo>
                        <a:pt x="868" y="134"/>
                      </a:lnTo>
                      <a:lnTo>
                        <a:pt x="934" y="201"/>
                      </a:lnTo>
                      <a:lnTo>
                        <a:pt x="1034" y="201"/>
                      </a:lnTo>
                      <a:lnTo>
                        <a:pt x="1134" y="234"/>
                      </a:lnTo>
                      <a:lnTo>
                        <a:pt x="1268" y="234"/>
                      </a:lnTo>
                      <a:lnTo>
                        <a:pt x="1234" y="201"/>
                      </a:lnTo>
                      <a:lnTo>
                        <a:pt x="868" y="34"/>
                      </a:lnTo>
                      <a:lnTo>
                        <a:pt x="567" y="1"/>
                      </a:lnTo>
                      <a:close/>
                    </a:path>
                  </a:pathLst>
                </a:custGeom>
                <a:grpFill/>
                <a:ln>
                  <a:noFill/>
                </a:ln>
              </p:spPr>
              <p:txBody>
                <a:bodyPr spcFirstLastPara="1" wrap="square" lIns="137102" tIns="137102" rIns="137102" bIns="137102" anchor="ctr" anchorCtr="0">
                  <a:noAutofit/>
                </a:bodyPr>
                <a:lstStyle/>
                <a:p>
                  <a:endParaRPr sz="5399"/>
                </a:p>
              </p:txBody>
            </p:sp>
            <p:sp>
              <p:nvSpPr>
                <p:cNvPr id="247" name="Google Shape;134;p15"/>
                <p:cNvSpPr/>
                <p:nvPr/>
              </p:nvSpPr>
              <p:spPr>
                <a:xfrm>
                  <a:off x="3774456" y="3035294"/>
                  <a:ext cx="206716" cy="48654"/>
                </a:xfrm>
                <a:custGeom>
                  <a:avLst/>
                  <a:gdLst/>
                  <a:ahLst/>
                  <a:cxnLst/>
                  <a:rect l="l" t="t" r="r" b="b"/>
                  <a:pathLst>
                    <a:path w="5672" h="1335" extrusionOk="0">
                      <a:moveTo>
                        <a:pt x="4971" y="0"/>
                      </a:moveTo>
                      <a:lnTo>
                        <a:pt x="4471" y="67"/>
                      </a:lnTo>
                      <a:lnTo>
                        <a:pt x="3937" y="67"/>
                      </a:lnTo>
                      <a:lnTo>
                        <a:pt x="3370" y="134"/>
                      </a:lnTo>
                      <a:lnTo>
                        <a:pt x="3337" y="134"/>
                      </a:lnTo>
                      <a:lnTo>
                        <a:pt x="3003" y="67"/>
                      </a:lnTo>
                      <a:lnTo>
                        <a:pt x="2302" y="134"/>
                      </a:lnTo>
                      <a:lnTo>
                        <a:pt x="1769" y="134"/>
                      </a:lnTo>
                      <a:lnTo>
                        <a:pt x="1435" y="67"/>
                      </a:lnTo>
                      <a:lnTo>
                        <a:pt x="1102" y="134"/>
                      </a:lnTo>
                      <a:lnTo>
                        <a:pt x="635" y="134"/>
                      </a:lnTo>
                      <a:cubicBezTo>
                        <a:pt x="635" y="167"/>
                        <a:pt x="601" y="201"/>
                        <a:pt x="601" y="234"/>
                      </a:cubicBezTo>
                      <a:lnTo>
                        <a:pt x="268" y="601"/>
                      </a:lnTo>
                      <a:lnTo>
                        <a:pt x="234" y="601"/>
                      </a:lnTo>
                      <a:lnTo>
                        <a:pt x="101" y="668"/>
                      </a:lnTo>
                      <a:lnTo>
                        <a:pt x="1" y="701"/>
                      </a:lnTo>
                      <a:lnTo>
                        <a:pt x="34" y="701"/>
                      </a:lnTo>
                      <a:cubicBezTo>
                        <a:pt x="68" y="701"/>
                        <a:pt x="68" y="701"/>
                        <a:pt x="101" y="734"/>
                      </a:cubicBezTo>
                      <a:lnTo>
                        <a:pt x="101" y="768"/>
                      </a:lnTo>
                      <a:cubicBezTo>
                        <a:pt x="101" y="801"/>
                        <a:pt x="101" y="834"/>
                        <a:pt x="101" y="868"/>
                      </a:cubicBezTo>
                      <a:lnTo>
                        <a:pt x="68" y="901"/>
                      </a:lnTo>
                      <a:lnTo>
                        <a:pt x="68" y="934"/>
                      </a:lnTo>
                      <a:lnTo>
                        <a:pt x="68" y="1034"/>
                      </a:lnTo>
                      <a:lnTo>
                        <a:pt x="368" y="1034"/>
                      </a:lnTo>
                      <a:lnTo>
                        <a:pt x="1535" y="1268"/>
                      </a:lnTo>
                      <a:lnTo>
                        <a:pt x="1469" y="1235"/>
                      </a:lnTo>
                      <a:cubicBezTo>
                        <a:pt x="1435" y="1201"/>
                        <a:pt x="1435" y="1168"/>
                        <a:pt x="1469" y="1135"/>
                      </a:cubicBezTo>
                      <a:lnTo>
                        <a:pt x="1469" y="1068"/>
                      </a:lnTo>
                      <a:cubicBezTo>
                        <a:pt x="1469" y="1034"/>
                        <a:pt x="1469" y="1034"/>
                        <a:pt x="1469" y="1034"/>
                      </a:cubicBezTo>
                      <a:lnTo>
                        <a:pt x="1502" y="968"/>
                      </a:lnTo>
                      <a:cubicBezTo>
                        <a:pt x="1502" y="934"/>
                        <a:pt x="1535" y="934"/>
                        <a:pt x="1602" y="934"/>
                      </a:cubicBezTo>
                      <a:lnTo>
                        <a:pt x="1669" y="934"/>
                      </a:lnTo>
                      <a:lnTo>
                        <a:pt x="1735" y="968"/>
                      </a:lnTo>
                      <a:lnTo>
                        <a:pt x="1769" y="968"/>
                      </a:lnTo>
                      <a:cubicBezTo>
                        <a:pt x="1835" y="968"/>
                        <a:pt x="1869" y="1001"/>
                        <a:pt x="1869" y="1068"/>
                      </a:cubicBezTo>
                      <a:lnTo>
                        <a:pt x="1869" y="1101"/>
                      </a:lnTo>
                      <a:cubicBezTo>
                        <a:pt x="1869" y="1101"/>
                        <a:pt x="1869" y="1135"/>
                        <a:pt x="1869" y="1135"/>
                      </a:cubicBezTo>
                      <a:lnTo>
                        <a:pt x="1869" y="1201"/>
                      </a:lnTo>
                      <a:lnTo>
                        <a:pt x="1869" y="1268"/>
                      </a:lnTo>
                      <a:lnTo>
                        <a:pt x="2036" y="1201"/>
                      </a:lnTo>
                      <a:lnTo>
                        <a:pt x="2202" y="1201"/>
                      </a:lnTo>
                      <a:lnTo>
                        <a:pt x="2236" y="1235"/>
                      </a:lnTo>
                      <a:lnTo>
                        <a:pt x="2870" y="1268"/>
                      </a:lnTo>
                      <a:lnTo>
                        <a:pt x="3170" y="1268"/>
                      </a:lnTo>
                      <a:lnTo>
                        <a:pt x="3236" y="1301"/>
                      </a:lnTo>
                      <a:lnTo>
                        <a:pt x="3270" y="1301"/>
                      </a:lnTo>
                      <a:lnTo>
                        <a:pt x="3337" y="1335"/>
                      </a:lnTo>
                      <a:lnTo>
                        <a:pt x="3370" y="1301"/>
                      </a:lnTo>
                      <a:lnTo>
                        <a:pt x="3370" y="1268"/>
                      </a:lnTo>
                      <a:lnTo>
                        <a:pt x="3403" y="1135"/>
                      </a:lnTo>
                      <a:lnTo>
                        <a:pt x="3437" y="1068"/>
                      </a:lnTo>
                      <a:lnTo>
                        <a:pt x="3437" y="1034"/>
                      </a:lnTo>
                      <a:lnTo>
                        <a:pt x="3437" y="1001"/>
                      </a:lnTo>
                      <a:lnTo>
                        <a:pt x="3470" y="934"/>
                      </a:lnTo>
                      <a:lnTo>
                        <a:pt x="3503" y="934"/>
                      </a:lnTo>
                      <a:lnTo>
                        <a:pt x="3603" y="868"/>
                      </a:lnTo>
                      <a:lnTo>
                        <a:pt x="3737" y="868"/>
                      </a:lnTo>
                      <a:lnTo>
                        <a:pt x="3770" y="834"/>
                      </a:lnTo>
                      <a:cubicBezTo>
                        <a:pt x="3794" y="811"/>
                        <a:pt x="3817" y="787"/>
                        <a:pt x="3841" y="787"/>
                      </a:cubicBezTo>
                      <a:cubicBezTo>
                        <a:pt x="3851" y="787"/>
                        <a:pt x="3860" y="791"/>
                        <a:pt x="3870" y="801"/>
                      </a:cubicBezTo>
                      <a:lnTo>
                        <a:pt x="4037" y="801"/>
                      </a:lnTo>
                      <a:lnTo>
                        <a:pt x="4337" y="834"/>
                      </a:lnTo>
                      <a:lnTo>
                        <a:pt x="4604" y="834"/>
                      </a:lnTo>
                      <a:cubicBezTo>
                        <a:pt x="4604" y="834"/>
                        <a:pt x="4604" y="801"/>
                        <a:pt x="4604" y="768"/>
                      </a:cubicBezTo>
                      <a:lnTo>
                        <a:pt x="4704" y="601"/>
                      </a:lnTo>
                      <a:cubicBezTo>
                        <a:pt x="4704" y="601"/>
                        <a:pt x="4738" y="567"/>
                        <a:pt x="4738" y="567"/>
                      </a:cubicBezTo>
                      <a:lnTo>
                        <a:pt x="4838" y="534"/>
                      </a:lnTo>
                      <a:lnTo>
                        <a:pt x="5004" y="534"/>
                      </a:lnTo>
                      <a:lnTo>
                        <a:pt x="5071" y="467"/>
                      </a:lnTo>
                      <a:cubicBezTo>
                        <a:pt x="5091" y="428"/>
                        <a:pt x="5122" y="412"/>
                        <a:pt x="5151" y="412"/>
                      </a:cubicBezTo>
                      <a:cubicBezTo>
                        <a:pt x="5171" y="412"/>
                        <a:pt x="5191" y="420"/>
                        <a:pt x="5205" y="434"/>
                      </a:cubicBezTo>
                      <a:lnTo>
                        <a:pt x="5505" y="401"/>
                      </a:lnTo>
                      <a:lnTo>
                        <a:pt x="5672" y="301"/>
                      </a:lnTo>
                      <a:lnTo>
                        <a:pt x="5638" y="267"/>
                      </a:lnTo>
                      <a:lnTo>
                        <a:pt x="5538" y="201"/>
                      </a:lnTo>
                      <a:lnTo>
                        <a:pt x="5471" y="201"/>
                      </a:lnTo>
                      <a:cubicBezTo>
                        <a:pt x="5438" y="201"/>
                        <a:pt x="5405" y="201"/>
                        <a:pt x="5405" y="167"/>
                      </a:cubicBezTo>
                      <a:lnTo>
                        <a:pt x="5371" y="134"/>
                      </a:lnTo>
                      <a:lnTo>
                        <a:pt x="5205" y="34"/>
                      </a:lnTo>
                      <a:lnTo>
                        <a:pt x="5138" y="0"/>
                      </a:lnTo>
                      <a:close/>
                    </a:path>
                  </a:pathLst>
                </a:custGeom>
                <a:grpFill/>
                <a:ln>
                  <a:noFill/>
                </a:ln>
              </p:spPr>
              <p:txBody>
                <a:bodyPr spcFirstLastPara="1" wrap="square" lIns="137102" tIns="137102" rIns="137102" bIns="137102" anchor="ctr" anchorCtr="0">
                  <a:noAutofit/>
                </a:bodyPr>
                <a:lstStyle/>
                <a:p>
                  <a:endParaRPr sz="5399"/>
                </a:p>
              </p:txBody>
            </p:sp>
            <p:sp>
              <p:nvSpPr>
                <p:cNvPr id="248" name="Google Shape;135;p15"/>
                <p:cNvSpPr/>
                <p:nvPr/>
              </p:nvSpPr>
              <p:spPr>
                <a:xfrm>
                  <a:off x="3510661" y="3018274"/>
                  <a:ext cx="547112" cy="299104"/>
                </a:xfrm>
                <a:custGeom>
                  <a:avLst/>
                  <a:gdLst/>
                  <a:ahLst/>
                  <a:cxnLst/>
                  <a:rect l="l" t="t" r="r" b="b"/>
                  <a:pathLst>
                    <a:path w="15012" h="8207" extrusionOk="0">
                      <a:moveTo>
                        <a:pt x="2969" y="0"/>
                      </a:moveTo>
                      <a:lnTo>
                        <a:pt x="2869" y="167"/>
                      </a:lnTo>
                      <a:lnTo>
                        <a:pt x="2836" y="234"/>
                      </a:lnTo>
                      <a:lnTo>
                        <a:pt x="2836" y="301"/>
                      </a:lnTo>
                      <a:lnTo>
                        <a:pt x="2736" y="801"/>
                      </a:lnTo>
                      <a:lnTo>
                        <a:pt x="2769" y="1135"/>
                      </a:lnTo>
                      <a:lnTo>
                        <a:pt x="2736" y="1301"/>
                      </a:lnTo>
                      <a:lnTo>
                        <a:pt x="2736" y="1335"/>
                      </a:lnTo>
                      <a:lnTo>
                        <a:pt x="2769" y="1501"/>
                      </a:lnTo>
                      <a:cubicBezTo>
                        <a:pt x="2802" y="1535"/>
                        <a:pt x="2802" y="1568"/>
                        <a:pt x="2769" y="1602"/>
                      </a:cubicBezTo>
                      <a:lnTo>
                        <a:pt x="2769" y="1635"/>
                      </a:lnTo>
                      <a:lnTo>
                        <a:pt x="2736" y="1668"/>
                      </a:lnTo>
                      <a:lnTo>
                        <a:pt x="2702" y="1702"/>
                      </a:lnTo>
                      <a:lnTo>
                        <a:pt x="2535" y="1835"/>
                      </a:lnTo>
                      <a:lnTo>
                        <a:pt x="2502" y="1902"/>
                      </a:lnTo>
                      <a:lnTo>
                        <a:pt x="2502" y="1935"/>
                      </a:lnTo>
                      <a:lnTo>
                        <a:pt x="2169" y="2135"/>
                      </a:lnTo>
                      <a:lnTo>
                        <a:pt x="2135" y="2202"/>
                      </a:lnTo>
                      <a:lnTo>
                        <a:pt x="2135" y="2235"/>
                      </a:lnTo>
                      <a:cubicBezTo>
                        <a:pt x="2135" y="2269"/>
                        <a:pt x="2135" y="2302"/>
                        <a:pt x="2102" y="2302"/>
                      </a:cubicBezTo>
                      <a:cubicBezTo>
                        <a:pt x="2102" y="2335"/>
                        <a:pt x="2068" y="2335"/>
                        <a:pt x="2035" y="2335"/>
                      </a:cubicBezTo>
                      <a:lnTo>
                        <a:pt x="1835" y="2335"/>
                      </a:lnTo>
                      <a:lnTo>
                        <a:pt x="1568" y="2235"/>
                      </a:lnTo>
                      <a:lnTo>
                        <a:pt x="1501" y="2202"/>
                      </a:lnTo>
                      <a:lnTo>
                        <a:pt x="1335" y="2202"/>
                      </a:lnTo>
                      <a:lnTo>
                        <a:pt x="1268" y="2169"/>
                      </a:lnTo>
                      <a:lnTo>
                        <a:pt x="1168" y="2169"/>
                      </a:lnTo>
                      <a:lnTo>
                        <a:pt x="1168" y="2302"/>
                      </a:lnTo>
                      <a:lnTo>
                        <a:pt x="1168" y="2469"/>
                      </a:lnTo>
                      <a:lnTo>
                        <a:pt x="1168" y="2602"/>
                      </a:lnTo>
                      <a:lnTo>
                        <a:pt x="1168" y="2669"/>
                      </a:lnTo>
                      <a:lnTo>
                        <a:pt x="1101" y="3203"/>
                      </a:lnTo>
                      <a:lnTo>
                        <a:pt x="1168" y="3403"/>
                      </a:lnTo>
                      <a:lnTo>
                        <a:pt x="1235" y="3503"/>
                      </a:lnTo>
                      <a:cubicBezTo>
                        <a:pt x="1235" y="3536"/>
                        <a:pt x="1235" y="3570"/>
                        <a:pt x="1235" y="3603"/>
                      </a:cubicBezTo>
                      <a:lnTo>
                        <a:pt x="1235" y="3636"/>
                      </a:lnTo>
                      <a:cubicBezTo>
                        <a:pt x="1201" y="3636"/>
                        <a:pt x="1201" y="3670"/>
                        <a:pt x="1201" y="3670"/>
                      </a:cubicBezTo>
                      <a:lnTo>
                        <a:pt x="1101" y="3736"/>
                      </a:lnTo>
                      <a:lnTo>
                        <a:pt x="1101" y="3770"/>
                      </a:lnTo>
                      <a:cubicBezTo>
                        <a:pt x="1134" y="3803"/>
                        <a:pt x="1134" y="3803"/>
                        <a:pt x="1101" y="3803"/>
                      </a:cubicBezTo>
                      <a:lnTo>
                        <a:pt x="1101" y="3870"/>
                      </a:lnTo>
                      <a:lnTo>
                        <a:pt x="1268" y="3870"/>
                      </a:lnTo>
                      <a:lnTo>
                        <a:pt x="1368" y="3937"/>
                      </a:lnTo>
                      <a:lnTo>
                        <a:pt x="1535" y="4103"/>
                      </a:lnTo>
                      <a:lnTo>
                        <a:pt x="1535" y="4137"/>
                      </a:lnTo>
                      <a:lnTo>
                        <a:pt x="1568" y="4237"/>
                      </a:lnTo>
                      <a:cubicBezTo>
                        <a:pt x="1568" y="4237"/>
                        <a:pt x="1568" y="4270"/>
                        <a:pt x="1568" y="4270"/>
                      </a:cubicBezTo>
                      <a:lnTo>
                        <a:pt x="1535" y="4537"/>
                      </a:lnTo>
                      <a:lnTo>
                        <a:pt x="1535" y="4570"/>
                      </a:lnTo>
                      <a:lnTo>
                        <a:pt x="1468" y="4737"/>
                      </a:lnTo>
                      <a:lnTo>
                        <a:pt x="1468" y="4871"/>
                      </a:lnTo>
                      <a:cubicBezTo>
                        <a:pt x="1468" y="4904"/>
                        <a:pt x="1435" y="4904"/>
                        <a:pt x="1435" y="4937"/>
                      </a:cubicBezTo>
                      <a:lnTo>
                        <a:pt x="1368" y="5004"/>
                      </a:lnTo>
                      <a:lnTo>
                        <a:pt x="1134" y="5004"/>
                      </a:lnTo>
                      <a:lnTo>
                        <a:pt x="1068" y="4937"/>
                      </a:lnTo>
                      <a:lnTo>
                        <a:pt x="934" y="5037"/>
                      </a:lnTo>
                      <a:lnTo>
                        <a:pt x="601" y="5204"/>
                      </a:lnTo>
                      <a:lnTo>
                        <a:pt x="367" y="5438"/>
                      </a:lnTo>
                      <a:lnTo>
                        <a:pt x="134" y="5571"/>
                      </a:lnTo>
                      <a:lnTo>
                        <a:pt x="67" y="5671"/>
                      </a:lnTo>
                      <a:lnTo>
                        <a:pt x="67" y="5738"/>
                      </a:lnTo>
                      <a:lnTo>
                        <a:pt x="67" y="5805"/>
                      </a:lnTo>
                      <a:cubicBezTo>
                        <a:pt x="67" y="5838"/>
                        <a:pt x="67" y="5838"/>
                        <a:pt x="67" y="5838"/>
                      </a:cubicBezTo>
                      <a:lnTo>
                        <a:pt x="0" y="6005"/>
                      </a:lnTo>
                      <a:lnTo>
                        <a:pt x="234" y="6071"/>
                      </a:lnTo>
                      <a:lnTo>
                        <a:pt x="367" y="6071"/>
                      </a:lnTo>
                      <a:lnTo>
                        <a:pt x="434" y="5938"/>
                      </a:lnTo>
                      <a:cubicBezTo>
                        <a:pt x="467" y="5905"/>
                        <a:pt x="501" y="5871"/>
                        <a:pt x="534" y="5871"/>
                      </a:cubicBezTo>
                      <a:lnTo>
                        <a:pt x="567" y="5871"/>
                      </a:lnTo>
                      <a:cubicBezTo>
                        <a:pt x="601" y="5871"/>
                        <a:pt x="634" y="5905"/>
                        <a:pt x="667" y="5938"/>
                      </a:cubicBezTo>
                      <a:lnTo>
                        <a:pt x="667" y="5971"/>
                      </a:lnTo>
                      <a:cubicBezTo>
                        <a:pt x="667" y="5971"/>
                        <a:pt x="667" y="6005"/>
                        <a:pt x="667" y="6005"/>
                      </a:cubicBezTo>
                      <a:lnTo>
                        <a:pt x="667" y="6038"/>
                      </a:lnTo>
                      <a:lnTo>
                        <a:pt x="701" y="6038"/>
                      </a:lnTo>
                      <a:lnTo>
                        <a:pt x="734" y="6071"/>
                      </a:lnTo>
                      <a:lnTo>
                        <a:pt x="768" y="6071"/>
                      </a:lnTo>
                      <a:lnTo>
                        <a:pt x="801" y="6105"/>
                      </a:lnTo>
                      <a:cubicBezTo>
                        <a:pt x="801" y="6105"/>
                        <a:pt x="801" y="6138"/>
                        <a:pt x="834" y="6138"/>
                      </a:cubicBezTo>
                      <a:lnTo>
                        <a:pt x="1101" y="6071"/>
                      </a:lnTo>
                      <a:lnTo>
                        <a:pt x="1134" y="6038"/>
                      </a:lnTo>
                      <a:lnTo>
                        <a:pt x="1268" y="6038"/>
                      </a:lnTo>
                      <a:lnTo>
                        <a:pt x="1301" y="6071"/>
                      </a:lnTo>
                      <a:lnTo>
                        <a:pt x="1668" y="6071"/>
                      </a:lnTo>
                      <a:lnTo>
                        <a:pt x="1735" y="6105"/>
                      </a:lnTo>
                      <a:lnTo>
                        <a:pt x="1768" y="6071"/>
                      </a:lnTo>
                      <a:lnTo>
                        <a:pt x="1835" y="6071"/>
                      </a:lnTo>
                      <a:lnTo>
                        <a:pt x="1935" y="6105"/>
                      </a:lnTo>
                      <a:cubicBezTo>
                        <a:pt x="1968" y="6138"/>
                        <a:pt x="1968" y="6171"/>
                        <a:pt x="1968" y="6205"/>
                      </a:cubicBezTo>
                      <a:lnTo>
                        <a:pt x="1968" y="6338"/>
                      </a:lnTo>
                      <a:lnTo>
                        <a:pt x="2202" y="6372"/>
                      </a:lnTo>
                      <a:lnTo>
                        <a:pt x="2235" y="6338"/>
                      </a:lnTo>
                      <a:lnTo>
                        <a:pt x="2469" y="6338"/>
                      </a:lnTo>
                      <a:lnTo>
                        <a:pt x="2602" y="6405"/>
                      </a:lnTo>
                      <a:lnTo>
                        <a:pt x="2636" y="6372"/>
                      </a:lnTo>
                      <a:lnTo>
                        <a:pt x="2702" y="6372"/>
                      </a:lnTo>
                      <a:cubicBezTo>
                        <a:pt x="2736" y="6372"/>
                        <a:pt x="2769" y="6372"/>
                        <a:pt x="2802" y="6405"/>
                      </a:cubicBezTo>
                      <a:lnTo>
                        <a:pt x="2836" y="6505"/>
                      </a:lnTo>
                      <a:lnTo>
                        <a:pt x="2869" y="6538"/>
                      </a:lnTo>
                      <a:lnTo>
                        <a:pt x="2869" y="6505"/>
                      </a:lnTo>
                      <a:cubicBezTo>
                        <a:pt x="2869" y="6505"/>
                        <a:pt x="2869" y="6472"/>
                        <a:pt x="2869" y="6472"/>
                      </a:cubicBezTo>
                      <a:lnTo>
                        <a:pt x="2902" y="6405"/>
                      </a:lnTo>
                      <a:lnTo>
                        <a:pt x="2969" y="6305"/>
                      </a:lnTo>
                      <a:cubicBezTo>
                        <a:pt x="2969" y="6272"/>
                        <a:pt x="3002" y="6272"/>
                        <a:pt x="3002" y="6238"/>
                      </a:cubicBezTo>
                      <a:lnTo>
                        <a:pt x="3036" y="6238"/>
                      </a:lnTo>
                      <a:cubicBezTo>
                        <a:pt x="3052" y="6222"/>
                        <a:pt x="3069" y="6213"/>
                        <a:pt x="3086" y="6213"/>
                      </a:cubicBezTo>
                      <a:cubicBezTo>
                        <a:pt x="3103" y="6213"/>
                        <a:pt x="3119" y="6222"/>
                        <a:pt x="3136" y="6238"/>
                      </a:cubicBezTo>
                      <a:lnTo>
                        <a:pt x="3169" y="6238"/>
                      </a:lnTo>
                      <a:lnTo>
                        <a:pt x="3203" y="6138"/>
                      </a:lnTo>
                      <a:cubicBezTo>
                        <a:pt x="3203" y="6138"/>
                        <a:pt x="3236" y="6138"/>
                        <a:pt x="3236" y="6105"/>
                      </a:cubicBezTo>
                      <a:lnTo>
                        <a:pt x="3403" y="6105"/>
                      </a:lnTo>
                      <a:lnTo>
                        <a:pt x="3503" y="6138"/>
                      </a:lnTo>
                      <a:lnTo>
                        <a:pt x="3703" y="6138"/>
                      </a:lnTo>
                      <a:cubicBezTo>
                        <a:pt x="3703" y="6138"/>
                        <a:pt x="3736" y="6138"/>
                        <a:pt x="3736" y="6171"/>
                      </a:cubicBezTo>
                      <a:lnTo>
                        <a:pt x="3836" y="6238"/>
                      </a:lnTo>
                      <a:lnTo>
                        <a:pt x="3970" y="6171"/>
                      </a:lnTo>
                      <a:lnTo>
                        <a:pt x="4103" y="6171"/>
                      </a:lnTo>
                      <a:lnTo>
                        <a:pt x="4237" y="6238"/>
                      </a:lnTo>
                      <a:lnTo>
                        <a:pt x="4303" y="6238"/>
                      </a:lnTo>
                      <a:lnTo>
                        <a:pt x="5037" y="6338"/>
                      </a:lnTo>
                      <a:lnTo>
                        <a:pt x="5071" y="6338"/>
                      </a:lnTo>
                      <a:lnTo>
                        <a:pt x="5171" y="6372"/>
                      </a:lnTo>
                      <a:lnTo>
                        <a:pt x="5204" y="6372"/>
                      </a:lnTo>
                      <a:lnTo>
                        <a:pt x="5271" y="6338"/>
                      </a:lnTo>
                      <a:lnTo>
                        <a:pt x="5571" y="6338"/>
                      </a:lnTo>
                      <a:lnTo>
                        <a:pt x="5671" y="6372"/>
                      </a:lnTo>
                      <a:cubicBezTo>
                        <a:pt x="5704" y="6372"/>
                        <a:pt x="5704" y="6405"/>
                        <a:pt x="5704" y="6405"/>
                      </a:cubicBezTo>
                      <a:lnTo>
                        <a:pt x="5804" y="6472"/>
                      </a:lnTo>
                      <a:cubicBezTo>
                        <a:pt x="5804" y="6505"/>
                        <a:pt x="5804" y="6505"/>
                        <a:pt x="5804" y="6505"/>
                      </a:cubicBezTo>
                      <a:lnTo>
                        <a:pt x="5871" y="6538"/>
                      </a:lnTo>
                      <a:lnTo>
                        <a:pt x="5938" y="6572"/>
                      </a:lnTo>
                      <a:lnTo>
                        <a:pt x="6305" y="6572"/>
                      </a:lnTo>
                      <a:lnTo>
                        <a:pt x="6505" y="6638"/>
                      </a:lnTo>
                      <a:lnTo>
                        <a:pt x="6672" y="6672"/>
                      </a:lnTo>
                      <a:lnTo>
                        <a:pt x="6872" y="6772"/>
                      </a:lnTo>
                      <a:lnTo>
                        <a:pt x="6939" y="6705"/>
                      </a:lnTo>
                      <a:lnTo>
                        <a:pt x="7139" y="6705"/>
                      </a:lnTo>
                      <a:lnTo>
                        <a:pt x="7205" y="6638"/>
                      </a:lnTo>
                      <a:lnTo>
                        <a:pt x="7239" y="6638"/>
                      </a:lnTo>
                      <a:lnTo>
                        <a:pt x="7306" y="6605"/>
                      </a:lnTo>
                      <a:lnTo>
                        <a:pt x="7439" y="6605"/>
                      </a:lnTo>
                      <a:cubicBezTo>
                        <a:pt x="7439" y="6566"/>
                        <a:pt x="7473" y="6550"/>
                        <a:pt x="7508" y="6550"/>
                      </a:cubicBezTo>
                      <a:cubicBezTo>
                        <a:pt x="7533" y="6550"/>
                        <a:pt x="7559" y="6558"/>
                        <a:pt x="7572" y="6572"/>
                      </a:cubicBezTo>
                      <a:lnTo>
                        <a:pt x="7639" y="6605"/>
                      </a:lnTo>
                      <a:lnTo>
                        <a:pt x="7706" y="6605"/>
                      </a:lnTo>
                      <a:lnTo>
                        <a:pt x="7806" y="6638"/>
                      </a:lnTo>
                      <a:lnTo>
                        <a:pt x="7906" y="6572"/>
                      </a:lnTo>
                      <a:lnTo>
                        <a:pt x="8106" y="6338"/>
                      </a:lnTo>
                      <a:lnTo>
                        <a:pt x="8139" y="6338"/>
                      </a:lnTo>
                      <a:lnTo>
                        <a:pt x="8273" y="6238"/>
                      </a:lnTo>
                      <a:lnTo>
                        <a:pt x="8306" y="6238"/>
                      </a:lnTo>
                      <a:lnTo>
                        <a:pt x="8506" y="6205"/>
                      </a:lnTo>
                      <a:lnTo>
                        <a:pt x="9007" y="6138"/>
                      </a:lnTo>
                      <a:lnTo>
                        <a:pt x="9040" y="6138"/>
                      </a:lnTo>
                      <a:lnTo>
                        <a:pt x="9207" y="6171"/>
                      </a:lnTo>
                      <a:lnTo>
                        <a:pt x="9407" y="6205"/>
                      </a:lnTo>
                      <a:lnTo>
                        <a:pt x="9607" y="6272"/>
                      </a:lnTo>
                      <a:lnTo>
                        <a:pt x="9707" y="6338"/>
                      </a:lnTo>
                      <a:lnTo>
                        <a:pt x="9874" y="6572"/>
                      </a:lnTo>
                      <a:lnTo>
                        <a:pt x="9941" y="6572"/>
                      </a:lnTo>
                      <a:lnTo>
                        <a:pt x="9974" y="6538"/>
                      </a:lnTo>
                      <a:lnTo>
                        <a:pt x="10141" y="6538"/>
                      </a:lnTo>
                      <a:cubicBezTo>
                        <a:pt x="10141" y="6538"/>
                        <a:pt x="10174" y="6538"/>
                        <a:pt x="10208" y="6572"/>
                      </a:cubicBezTo>
                      <a:lnTo>
                        <a:pt x="10208" y="6605"/>
                      </a:lnTo>
                      <a:cubicBezTo>
                        <a:pt x="10208" y="6605"/>
                        <a:pt x="10208" y="6605"/>
                        <a:pt x="10208" y="6638"/>
                      </a:cubicBezTo>
                      <a:lnTo>
                        <a:pt x="10208" y="6672"/>
                      </a:lnTo>
                      <a:lnTo>
                        <a:pt x="10241" y="6705"/>
                      </a:lnTo>
                      <a:lnTo>
                        <a:pt x="10374" y="6772"/>
                      </a:lnTo>
                      <a:lnTo>
                        <a:pt x="10541" y="6772"/>
                      </a:lnTo>
                      <a:cubicBezTo>
                        <a:pt x="10575" y="6772"/>
                        <a:pt x="10608" y="6772"/>
                        <a:pt x="10608" y="6805"/>
                      </a:cubicBezTo>
                      <a:lnTo>
                        <a:pt x="10675" y="6839"/>
                      </a:lnTo>
                      <a:lnTo>
                        <a:pt x="10841" y="6905"/>
                      </a:lnTo>
                      <a:cubicBezTo>
                        <a:pt x="10875" y="6905"/>
                        <a:pt x="10875" y="6939"/>
                        <a:pt x="10875" y="6939"/>
                      </a:cubicBezTo>
                      <a:lnTo>
                        <a:pt x="10975" y="7039"/>
                      </a:lnTo>
                      <a:lnTo>
                        <a:pt x="11142" y="7039"/>
                      </a:lnTo>
                      <a:lnTo>
                        <a:pt x="11208" y="7105"/>
                      </a:lnTo>
                      <a:cubicBezTo>
                        <a:pt x="11208" y="7105"/>
                        <a:pt x="11242" y="7139"/>
                        <a:pt x="11242" y="7172"/>
                      </a:cubicBezTo>
                      <a:lnTo>
                        <a:pt x="11308" y="7139"/>
                      </a:lnTo>
                      <a:lnTo>
                        <a:pt x="11342" y="7139"/>
                      </a:lnTo>
                      <a:lnTo>
                        <a:pt x="11442" y="7105"/>
                      </a:lnTo>
                      <a:cubicBezTo>
                        <a:pt x="11453" y="7094"/>
                        <a:pt x="11468" y="7091"/>
                        <a:pt x="11483" y="7091"/>
                      </a:cubicBezTo>
                      <a:cubicBezTo>
                        <a:pt x="11512" y="7091"/>
                        <a:pt x="11542" y="7105"/>
                        <a:pt x="11542" y="7105"/>
                      </a:cubicBezTo>
                      <a:lnTo>
                        <a:pt x="11609" y="7139"/>
                      </a:lnTo>
                      <a:cubicBezTo>
                        <a:pt x="11609" y="7172"/>
                        <a:pt x="11609" y="7206"/>
                        <a:pt x="11609" y="7206"/>
                      </a:cubicBezTo>
                      <a:lnTo>
                        <a:pt x="11609" y="7272"/>
                      </a:lnTo>
                      <a:lnTo>
                        <a:pt x="11675" y="7272"/>
                      </a:lnTo>
                      <a:lnTo>
                        <a:pt x="11809" y="7372"/>
                      </a:lnTo>
                      <a:lnTo>
                        <a:pt x="11976" y="7406"/>
                      </a:lnTo>
                      <a:lnTo>
                        <a:pt x="12076" y="7339"/>
                      </a:lnTo>
                      <a:lnTo>
                        <a:pt x="12242" y="7339"/>
                      </a:lnTo>
                      <a:cubicBezTo>
                        <a:pt x="12242" y="7372"/>
                        <a:pt x="12276" y="7406"/>
                        <a:pt x="12276" y="7439"/>
                      </a:cubicBezTo>
                      <a:lnTo>
                        <a:pt x="12276" y="7506"/>
                      </a:lnTo>
                      <a:lnTo>
                        <a:pt x="12509" y="7506"/>
                      </a:lnTo>
                      <a:cubicBezTo>
                        <a:pt x="12509" y="7539"/>
                        <a:pt x="12543" y="7539"/>
                        <a:pt x="12543" y="7572"/>
                      </a:cubicBezTo>
                      <a:lnTo>
                        <a:pt x="12576" y="7606"/>
                      </a:lnTo>
                      <a:lnTo>
                        <a:pt x="12676" y="7606"/>
                      </a:lnTo>
                      <a:lnTo>
                        <a:pt x="12843" y="7539"/>
                      </a:lnTo>
                      <a:lnTo>
                        <a:pt x="12976" y="7539"/>
                      </a:lnTo>
                      <a:cubicBezTo>
                        <a:pt x="13010" y="7539"/>
                        <a:pt x="13076" y="7572"/>
                        <a:pt x="13076" y="7606"/>
                      </a:cubicBezTo>
                      <a:lnTo>
                        <a:pt x="13110" y="7639"/>
                      </a:lnTo>
                      <a:lnTo>
                        <a:pt x="13143" y="7639"/>
                      </a:lnTo>
                      <a:lnTo>
                        <a:pt x="13276" y="7539"/>
                      </a:lnTo>
                      <a:lnTo>
                        <a:pt x="13543" y="7539"/>
                      </a:lnTo>
                      <a:lnTo>
                        <a:pt x="13743" y="7639"/>
                      </a:lnTo>
                      <a:lnTo>
                        <a:pt x="13777" y="7639"/>
                      </a:lnTo>
                      <a:lnTo>
                        <a:pt x="13910" y="7773"/>
                      </a:lnTo>
                      <a:cubicBezTo>
                        <a:pt x="13944" y="7773"/>
                        <a:pt x="13944" y="7773"/>
                        <a:pt x="13944" y="7806"/>
                      </a:cubicBezTo>
                      <a:lnTo>
                        <a:pt x="13977" y="7973"/>
                      </a:lnTo>
                      <a:cubicBezTo>
                        <a:pt x="14010" y="7973"/>
                        <a:pt x="14010" y="8006"/>
                        <a:pt x="13977" y="8039"/>
                      </a:cubicBezTo>
                      <a:lnTo>
                        <a:pt x="13944" y="8073"/>
                      </a:lnTo>
                      <a:lnTo>
                        <a:pt x="14144" y="8073"/>
                      </a:lnTo>
                      <a:lnTo>
                        <a:pt x="14244" y="8106"/>
                      </a:lnTo>
                      <a:lnTo>
                        <a:pt x="14611" y="8206"/>
                      </a:lnTo>
                      <a:lnTo>
                        <a:pt x="14944" y="8206"/>
                      </a:lnTo>
                      <a:lnTo>
                        <a:pt x="15011" y="8140"/>
                      </a:lnTo>
                      <a:lnTo>
                        <a:pt x="15011" y="8106"/>
                      </a:lnTo>
                      <a:lnTo>
                        <a:pt x="14944" y="8006"/>
                      </a:lnTo>
                      <a:lnTo>
                        <a:pt x="14911" y="7973"/>
                      </a:lnTo>
                      <a:lnTo>
                        <a:pt x="14878" y="7906"/>
                      </a:lnTo>
                      <a:lnTo>
                        <a:pt x="14711" y="7839"/>
                      </a:lnTo>
                      <a:lnTo>
                        <a:pt x="14677" y="7839"/>
                      </a:lnTo>
                      <a:lnTo>
                        <a:pt x="14577" y="7806"/>
                      </a:lnTo>
                      <a:lnTo>
                        <a:pt x="14411" y="7739"/>
                      </a:lnTo>
                      <a:lnTo>
                        <a:pt x="14377" y="7739"/>
                      </a:lnTo>
                      <a:lnTo>
                        <a:pt x="14311" y="7706"/>
                      </a:lnTo>
                      <a:cubicBezTo>
                        <a:pt x="14277" y="7706"/>
                        <a:pt x="14277" y="7673"/>
                        <a:pt x="14277" y="7673"/>
                      </a:cubicBezTo>
                      <a:lnTo>
                        <a:pt x="14210" y="7506"/>
                      </a:lnTo>
                      <a:cubicBezTo>
                        <a:pt x="14210" y="7472"/>
                        <a:pt x="14210" y="7472"/>
                        <a:pt x="14210" y="7439"/>
                      </a:cubicBezTo>
                      <a:lnTo>
                        <a:pt x="14210" y="7372"/>
                      </a:lnTo>
                      <a:cubicBezTo>
                        <a:pt x="14194" y="7389"/>
                        <a:pt x="14169" y="7397"/>
                        <a:pt x="14144" y="7397"/>
                      </a:cubicBezTo>
                      <a:cubicBezTo>
                        <a:pt x="14119" y="7397"/>
                        <a:pt x="14094" y="7389"/>
                        <a:pt x="14077" y="7372"/>
                      </a:cubicBezTo>
                      <a:lnTo>
                        <a:pt x="14044" y="7339"/>
                      </a:lnTo>
                      <a:cubicBezTo>
                        <a:pt x="14010" y="7306"/>
                        <a:pt x="13977" y="7306"/>
                        <a:pt x="14010" y="7272"/>
                      </a:cubicBezTo>
                      <a:lnTo>
                        <a:pt x="14010" y="7172"/>
                      </a:lnTo>
                      <a:lnTo>
                        <a:pt x="13977" y="7005"/>
                      </a:lnTo>
                      <a:lnTo>
                        <a:pt x="13910" y="6839"/>
                      </a:lnTo>
                      <a:lnTo>
                        <a:pt x="13910" y="6805"/>
                      </a:lnTo>
                      <a:lnTo>
                        <a:pt x="13910" y="6772"/>
                      </a:lnTo>
                      <a:lnTo>
                        <a:pt x="14110" y="5704"/>
                      </a:lnTo>
                      <a:lnTo>
                        <a:pt x="14311" y="5137"/>
                      </a:lnTo>
                      <a:lnTo>
                        <a:pt x="14277" y="4971"/>
                      </a:lnTo>
                      <a:lnTo>
                        <a:pt x="14244" y="4871"/>
                      </a:lnTo>
                      <a:cubicBezTo>
                        <a:pt x="14244" y="4871"/>
                        <a:pt x="14244" y="4837"/>
                        <a:pt x="14244" y="4837"/>
                      </a:cubicBezTo>
                      <a:lnTo>
                        <a:pt x="14244" y="4804"/>
                      </a:lnTo>
                      <a:cubicBezTo>
                        <a:pt x="14244" y="4804"/>
                        <a:pt x="14244" y="4770"/>
                        <a:pt x="14244" y="4770"/>
                      </a:cubicBezTo>
                      <a:lnTo>
                        <a:pt x="14244" y="4704"/>
                      </a:lnTo>
                      <a:lnTo>
                        <a:pt x="14277" y="4637"/>
                      </a:lnTo>
                      <a:lnTo>
                        <a:pt x="14277" y="4604"/>
                      </a:lnTo>
                      <a:lnTo>
                        <a:pt x="14344" y="4437"/>
                      </a:lnTo>
                      <a:lnTo>
                        <a:pt x="14344" y="4404"/>
                      </a:lnTo>
                      <a:lnTo>
                        <a:pt x="14311" y="4337"/>
                      </a:lnTo>
                      <a:lnTo>
                        <a:pt x="14277" y="4303"/>
                      </a:lnTo>
                      <a:lnTo>
                        <a:pt x="14144" y="4237"/>
                      </a:lnTo>
                      <a:lnTo>
                        <a:pt x="14110" y="4237"/>
                      </a:lnTo>
                      <a:lnTo>
                        <a:pt x="14044" y="4170"/>
                      </a:lnTo>
                      <a:lnTo>
                        <a:pt x="13810" y="4170"/>
                      </a:lnTo>
                      <a:lnTo>
                        <a:pt x="13743" y="4103"/>
                      </a:lnTo>
                      <a:lnTo>
                        <a:pt x="13577" y="3970"/>
                      </a:lnTo>
                      <a:lnTo>
                        <a:pt x="13510" y="3970"/>
                      </a:lnTo>
                      <a:lnTo>
                        <a:pt x="13377" y="4037"/>
                      </a:lnTo>
                      <a:lnTo>
                        <a:pt x="13210" y="4037"/>
                      </a:lnTo>
                      <a:lnTo>
                        <a:pt x="13076" y="3970"/>
                      </a:lnTo>
                      <a:cubicBezTo>
                        <a:pt x="13076" y="3970"/>
                        <a:pt x="13043" y="3937"/>
                        <a:pt x="13043" y="3937"/>
                      </a:cubicBezTo>
                      <a:lnTo>
                        <a:pt x="12943" y="3836"/>
                      </a:lnTo>
                      <a:lnTo>
                        <a:pt x="12776" y="3636"/>
                      </a:lnTo>
                      <a:lnTo>
                        <a:pt x="12709" y="3603"/>
                      </a:lnTo>
                      <a:lnTo>
                        <a:pt x="12643" y="3603"/>
                      </a:lnTo>
                      <a:lnTo>
                        <a:pt x="12376" y="3836"/>
                      </a:lnTo>
                      <a:lnTo>
                        <a:pt x="12342" y="3836"/>
                      </a:lnTo>
                      <a:lnTo>
                        <a:pt x="12176" y="3870"/>
                      </a:lnTo>
                      <a:lnTo>
                        <a:pt x="12142" y="3870"/>
                      </a:lnTo>
                      <a:lnTo>
                        <a:pt x="11942" y="3836"/>
                      </a:lnTo>
                      <a:lnTo>
                        <a:pt x="11909" y="3870"/>
                      </a:lnTo>
                      <a:lnTo>
                        <a:pt x="11842" y="3937"/>
                      </a:lnTo>
                      <a:lnTo>
                        <a:pt x="11842" y="3970"/>
                      </a:lnTo>
                      <a:lnTo>
                        <a:pt x="11809" y="4003"/>
                      </a:lnTo>
                      <a:lnTo>
                        <a:pt x="11542" y="4003"/>
                      </a:lnTo>
                      <a:lnTo>
                        <a:pt x="11375" y="3937"/>
                      </a:lnTo>
                      <a:lnTo>
                        <a:pt x="11308" y="3937"/>
                      </a:lnTo>
                      <a:lnTo>
                        <a:pt x="11242" y="3970"/>
                      </a:lnTo>
                      <a:lnTo>
                        <a:pt x="11142" y="3970"/>
                      </a:lnTo>
                      <a:lnTo>
                        <a:pt x="10575" y="3903"/>
                      </a:lnTo>
                      <a:lnTo>
                        <a:pt x="10541" y="3903"/>
                      </a:lnTo>
                      <a:lnTo>
                        <a:pt x="10408" y="3970"/>
                      </a:lnTo>
                      <a:lnTo>
                        <a:pt x="10341" y="4003"/>
                      </a:lnTo>
                      <a:lnTo>
                        <a:pt x="10241" y="4003"/>
                      </a:lnTo>
                      <a:lnTo>
                        <a:pt x="10174" y="4037"/>
                      </a:lnTo>
                      <a:lnTo>
                        <a:pt x="10007" y="4103"/>
                      </a:lnTo>
                      <a:lnTo>
                        <a:pt x="9907" y="4203"/>
                      </a:lnTo>
                      <a:lnTo>
                        <a:pt x="9574" y="4203"/>
                      </a:lnTo>
                      <a:cubicBezTo>
                        <a:pt x="9540" y="4203"/>
                        <a:pt x="9540" y="4203"/>
                        <a:pt x="9507" y="4170"/>
                      </a:cubicBezTo>
                      <a:lnTo>
                        <a:pt x="9440" y="4070"/>
                      </a:lnTo>
                      <a:lnTo>
                        <a:pt x="9207" y="4070"/>
                      </a:lnTo>
                      <a:lnTo>
                        <a:pt x="9073" y="4003"/>
                      </a:lnTo>
                      <a:lnTo>
                        <a:pt x="8940" y="4003"/>
                      </a:lnTo>
                      <a:cubicBezTo>
                        <a:pt x="8940" y="4003"/>
                        <a:pt x="8907" y="4003"/>
                        <a:pt x="8907" y="3970"/>
                      </a:cubicBezTo>
                      <a:lnTo>
                        <a:pt x="8807" y="3903"/>
                      </a:lnTo>
                      <a:lnTo>
                        <a:pt x="8606" y="3703"/>
                      </a:lnTo>
                      <a:lnTo>
                        <a:pt x="8340" y="3703"/>
                      </a:lnTo>
                      <a:lnTo>
                        <a:pt x="8273" y="3670"/>
                      </a:lnTo>
                      <a:lnTo>
                        <a:pt x="7739" y="3436"/>
                      </a:lnTo>
                      <a:lnTo>
                        <a:pt x="7406" y="3203"/>
                      </a:lnTo>
                      <a:cubicBezTo>
                        <a:pt x="7372" y="3169"/>
                        <a:pt x="7372" y="3136"/>
                        <a:pt x="7372" y="3103"/>
                      </a:cubicBezTo>
                      <a:lnTo>
                        <a:pt x="7372" y="2769"/>
                      </a:lnTo>
                      <a:cubicBezTo>
                        <a:pt x="7372" y="2736"/>
                        <a:pt x="7372" y="2736"/>
                        <a:pt x="7372" y="2736"/>
                      </a:cubicBezTo>
                      <a:lnTo>
                        <a:pt x="7406" y="2636"/>
                      </a:lnTo>
                      <a:cubicBezTo>
                        <a:pt x="7406" y="2636"/>
                        <a:pt x="7406" y="2636"/>
                        <a:pt x="7439" y="2602"/>
                      </a:cubicBezTo>
                      <a:lnTo>
                        <a:pt x="7572" y="2502"/>
                      </a:lnTo>
                      <a:lnTo>
                        <a:pt x="7572" y="2469"/>
                      </a:lnTo>
                      <a:lnTo>
                        <a:pt x="7572" y="2235"/>
                      </a:lnTo>
                      <a:lnTo>
                        <a:pt x="7606" y="2069"/>
                      </a:lnTo>
                      <a:lnTo>
                        <a:pt x="7606" y="2002"/>
                      </a:lnTo>
                      <a:lnTo>
                        <a:pt x="7539" y="1868"/>
                      </a:lnTo>
                      <a:lnTo>
                        <a:pt x="7506" y="1835"/>
                      </a:lnTo>
                      <a:lnTo>
                        <a:pt x="7439" y="1835"/>
                      </a:lnTo>
                      <a:lnTo>
                        <a:pt x="7339" y="1935"/>
                      </a:lnTo>
                      <a:lnTo>
                        <a:pt x="7339" y="1968"/>
                      </a:lnTo>
                      <a:lnTo>
                        <a:pt x="7272" y="2035"/>
                      </a:lnTo>
                      <a:lnTo>
                        <a:pt x="7172" y="2035"/>
                      </a:lnTo>
                      <a:lnTo>
                        <a:pt x="6939" y="1935"/>
                      </a:lnTo>
                      <a:lnTo>
                        <a:pt x="6872" y="1868"/>
                      </a:lnTo>
                      <a:lnTo>
                        <a:pt x="6772" y="1768"/>
                      </a:lnTo>
                      <a:cubicBezTo>
                        <a:pt x="6772" y="1735"/>
                        <a:pt x="6772" y="1668"/>
                        <a:pt x="6772" y="1668"/>
                      </a:cubicBezTo>
                      <a:cubicBezTo>
                        <a:pt x="6805" y="1602"/>
                        <a:pt x="6839" y="1602"/>
                        <a:pt x="6872" y="1602"/>
                      </a:cubicBezTo>
                      <a:lnTo>
                        <a:pt x="7105" y="1635"/>
                      </a:lnTo>
                      <a:lnTo>
                        <a:pt x="7105" y="1602"/>
                      </a:lnTo>
                      <a:lnTo>
                        <a:pt x="7039" y="1568"/>
                      </a:lnTo>
                      <a:lnTo>
                        <a:pt x="7005" y="1568"/>
                      </a:lnTo>
                      <a:cubicBezTo>
                        <a:pt x="7005" y="1535"/>
                        <a:pt x="7005" y="1535"/>
                        <a:pt x="6972" y="1535"/>
                      </a:cubicBezTo>
                      <a:lnTo>
                        <a:pt x="6872" y="1435"/>
                      </a:lnTo>
                      <a:cubicBezTo>
                        <a:pt x="6872" y="1435"/>
                        <a:pt x="6872" y="1401"/>
                        <a:pt x="6872" y="1401"/>
                      </a:cubicBezTo>
                      <a:lnTo>
                        <a:pt x="6839" y="1301"/>
                      </a:lnTo>
                      <a:cubicBezTo>
                        <a:pt x="6805" y="1268"/>
                        <a:pt x="6805" y="1235"/>
                        <a:pt x="6839" y="1201"/>
                      </a:cubicBezTo>
                      <a:lnTo>
                        <a:pt x="6839" y="1168"/>
                      </a:lnTo>
                      <a:lnTo>
                        <a:pt x="6839" y="1135"/>
                      </a:lnTo>
                      <a:lnTo>
                        <a:pt x="6805" y="1101"/>
                      </a:lnTo>
                      <a:lnTo>
                        <a:pt x="6605" y="901"/>
                      </a:lnTo>
                      <a:cubicBezTo>
                        <a:pt x="6605" y="868"/>
                        <a:pt x="6605" y="868"/>
                        <a:pt x="6605" y="834"/>
                      </a:cubicBezTo>
                      <a:lnTo>
                        <a:pt x="6638" y="734"/>
                      </a:lnTo>
                      <a:lnTo>
                        <a:pt x="6672" y="567"/>
                      </a:lnTo>
                      <a:lnTo>
                        <a:pt x="6672" y="534"/>
                      </a:lnTo>
                      <a:cubicBezTo>
                        <a:pt x="6672" y="567"/>
                        <a:pt x="6672" y="567"/>
                        <a:pt x="6638" y="567"/>
                      </a:cubicBezTo>
                      <a:lnTo>
                        <a:pt x="6605" y="601"/>
                      </a:lnTo>
                      <a:cubicBezTo>
                        <a:pt x="6588" y="617"/>
                        <a:pt x="6572" y="626"/>
                        <a:pt x="6559" y="626"/>
                      </a:cubicBezTo>
                      <a:cubicBezTo>
                        <a:pt x="6547" y="626"/>
                        <a:pt x="6538" y="617"/>
                        <a:pt x="6538" y="601"/>
                      </a:cubicBezTo>
                      <a:lnTo>
                        <a:pt x="6305" y="601"/>
                      </a:lnTo>
                      <a:lnTo>
                        <a:pt x="6271" y="567"/>
                      </a:lnTo>
                      <a:lnTo>
                        <a:pt x="6138" y="434"/>
                      </a:lnTo>
                      <a:lnTo>
                        <a:pt x="6071" y="501"/>
                      </a:lnTo>
                      <a:lnTo>
                        <a:pt x="5971" y="501"/>
                      </a:lnTo>
                      <a:lnTo>
                        <a:pt x="5938" y="467"/>
                      </a:lnTo>
                      <a:lnTo>
                        <a:pt x="5738" y="467"/>
                      </a:lnTo>
                      <a:lnTo>
                        <a:pt x="5571" y="501"/>
                      </a:lnTo>
                      <a:lnTo>
                        <a:pt x="5304" y="501"/>
                      </a:lnTo>
                      <a:lnTo>
                        <a:pt x="4971" y="601"/>
                      </a:lnTo>
                      <a:lnTo>
                        <a:pt x="4804" y="601"/>
                      </a:lnTo>
                      <a:lnTo>
                        <a:pt x="4670" y="567"/>
                      </a:lnTo>
                      <a:lnTo>
                        <a:pt x="4637" y="567"/>
                      </a:lnTo>
                      <a:lnTo>
                        <a:pt x="4570" y="501"/>
                      </a:lnTo>
                      <a:lnTo>
                        <a:pt x="4203" y="100"/>
                      </a:lnTo>
                      <a:lnTo>
                        <a:pt x="4070" y="100"/>
                      </a:lnTo>
                      <a:lnTo>
                        <a:pt x="3936" y="167"/>
                      </a:lnTo>
                      <a:lnTo>
                        <a:pt x="3469" y="167"/>
                      </a:lnTo>
                      <a:lnTo>
                        <a:pt x="3169" y="100"/>
                      </a:lnTo>
                      <a:lnTo>
                        <a:pt x="2969" y="0"/>
                      </a:lnTo>
                      <a:close/>
                    </a:path>
                  </a:pathLst>
                </a:custGeom>
                <a:grpFill/>
                <a:ln>
                  <a:noFill/>
                </a:ln>
              </p:spPr>
              <p:txBody>
                <a:bodyPr spcFirstLastPara="1" wrap="square" lIns="137102" tIns="137102" rIns="137102" bIns="137102" anchor="ctr" anchorCtr="0">
                  <a:noAutofit/>
                </a:bodyPr>
                <a:lstStyle/>
                <a:p>
                  <a:endParaRPr sz="5399"/>
                </a:p>
              </p:txBody>
            </p:sp>
            <p:sp>
              <p:nvSpPr>
                <p:cNvPr id="249" name="Google Shape;136;p15"/>
                <p:cNvSpPr/>
                <p:nvPr/>
              </p:nvSpPr>
              <p:spPr>
                <a:xfrm>
                  <a:off x="4011536" y="3063248"/>
                  <a:ext cx="10970" cy="12209"/>
                </a:xfrm>
                <a:custGeom>
                  <a:avLst/>
                  <a:gdLst/>
                  <a:ahLst/>
                  <a:cxnLst/>
                  <a:rect l="l" t="t" r="r" b="b"/>
                  <a:pathLst>
                    <a:path w="301" h="335" extrusionOk="0">
                      <a:moveTo>
                        <a:pt x="67" y="1"/>
                      </a:moveTo>
                      <a:lnTo>
                        <a:pt x="0" y="34"/>
                      </a:lnTo>
                      <a:lnTo>
                        <a:pt x="0" y="101"/>
                      </a:lnTo>
                      <a:lnTo>
                        <a:pt x="67" y="234"/>
                      </a:lnTo>
                      <a:lnTo>
                        <a:pt x="167" y="234"/>
                      </a:lnTo>
                      <a:lnTo>
                        <a:pt x="201" y="267"/>
                      </a:lnTo>
                      <a:lnTo>
                        <a:pt x="301" y="334"/>
                      </a:lnTo>
                      <a:lnTo>
                        <a:pt x="301" y="267"/>
                      </a:lnTo>
                      <a:lnTo>
                        <a:pt x="267" y="234"/>
                      </a:ln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250" name="Google Shape;137;p15"/>
                <p:cNvSpPr/>
                <p:nvPr/>
              </p:nvSpPr>
              <p:spPr>
                <a:xfrm>
                  <a:off x="3861999" y="3273578"/>
                  <a:ext cx="4884" cy="1239"/>
                </a:xfrm>
                <a:custGeom>
                  <a:avLst/>
                  <a:gdLst/>
                  <a:ahLst/>
                  <a:cxnLst/>
                  <a:rect l="l" t="t" r="r" b="b"/>
                  <a:pathLst>
                    <a:path w="134" h="34" extrusionOk="0">
                      <a:moveTo>
                        <a:pt x="34" y="0"/>
                      </a:moveTo>
                      <a:lnTo>
                        <a:pt x="1" y="34"/>
                      </a:lnTo>
                      <a:lnTo>
                        <a:pt x="134" y="34"/>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251" name="Google Shape;138;p15"/>
                <p:cNvSpPr/>
                <p:nvPr/>
              </p:nvSpPr>
              <p:spPr>
                <a:xfrm>
                  <a:off x="3376941" y="3142263"/>
                  <a:ext cx="111850" cy="87577"/>
                </a:xfrm>
                <a:custGeom>
                  <a:avLst/>
                  <a:gdLst/>
                  <a:ahLst/>
                  <a:cxnLst/>
                  <a:rect l="l" t="t" r="r" b="b"/>
                  <a:pathLst>
                    <a:path w="3069" h="2403" extrusionOk="0">
                      <a:moveTo>
                        <a:pt x="1434" y="1"/>
                      </a:moveTo>
                      <a:lnTo>
                        <a:pt x="967" y="368"/>
                      </a:lnTo>
                      <a:lnTo>
                        <a:pt x="934" y="401"/>
                      </a:lnTo>
                      <a:lnTo>
                        <a:pt x="801" y="535"/>
                      </a:lnTo>
                      <a:cubicBezTo>
                        <a:pt x="801" y="568"/>
                        <a:pt x="767" y="568"/>
                        <a:pt x="734" y="568"/>
                      </a:cubicBezTo>
                      <a:cubicBezTo>
                        <a:pt x="701" y="568"/>
                        <a:pt x="667" y="535"/>
                        <a:pt x="667" y="501"/>
                      </a:cubicBezTo>
                      <a:lnTo>
                        <a:pt x="634" y="401"/>
                      </a:lnTo>
                      <a:lnTo>
                        <a:pt x="600" y="401"/>
                      </a:lnTo>
                      <a:lnTo>
                        <a:pt x="367" y="368"/>
                      </a:lnTo>
                      <a:lnTo>
                        <a:pt x="300" y="401"/>
                      </a:lnTo>
                      <a:lnTo>
                        <a:pt x="300" y="501"/>
                      </a:lnTo>
                      <a:cubicBezTo>
                        <a:pt x="300" y="535"/>
                        <a:pt x="300" y="535"/>
                        <a:pt x="300" y="535"/>
                      </a:cubicBezTo>
                      <a:lnTo>
                        <a:pt x="300" y="601"/>
                      </a:lnTo>
                      <a:lnTo>
                        <a:pt x="267" y="701"/>
                      </a:lnTo>
                      <a:lnTo>
                        <a:pt x="0" y="1102"/>
                      </a:lnTo>
                      <a:lnTo>
                        <a:pt x="901" y="1602"/>
                      </a:lnTo>
                      <a:lnTo>
                        <a:pt x="1101" y="1602"/>
                      </a:lnTo>
                      <a:lnTo>
                        <a:pt x="1234" y="1702"/>
                      </a:lnTo>
                      <a:lnTo>
                        <a:pt x="1334" y="1802"/>
                      </a:lnTo>
                      <a:lnTo>
                        <a:pt x="1434" y="1802"/>
                      </a:lnTo>
                      <a:lnTo>
                        <a:pt x="1701" y="1936"/>
                      </a:lnTo>
                      <a:lnTo>
                        <a:pt x="1968" y="2002"/>
                      </a:lnTo>
                      <a:lnTo>
                        <a:pt x="2001" y="2002"/>
                      </a:lnTo>
                      <a:lnTo>
                        <a:pt x="2135" y="2069"/>
                      </a:lnTo>
                      <a:lnTo>
                        <a:pt x="2235" y="2069"/>
                      </a:lnTo>
                      <a:lnTo>
                        <a:pt x="2468" y="2169"/>
                      </a:lnTo>
                      <a:lnTo>
                        <a:pt x="2602" y="2169"/>
                      </a:lnTo>
                      <a:lnTo>
                        <a:pt x="2635" y="2403"/>
                      </a:lnTo>
                      <a:lnTo>
                        <a:pt x="3069" y="2403"/>
                      </a:lnTo>
                      <a:lnTo>
                        <a:pt x="3069" y="2336"/>
                      </a:lnTo>
                      <a:lnTo>
                        <a:pt x="3036" y="2336"/>
                      </a:lnTo>
                      <a:cubicBezTo>
                        <a:pt x="3002" y="2336"/>
                        <a:pt x="2969" y="2336"/>
                        <a:pt x="2969" y="2302"/>
                      </a:cubicBezTo>
                      <a:lnTo>
                        <a:pt x="2935" y="2269"/>
                      </a:lnTo>
                      <a:lnTo>
                        <a:pt x="2935" y="2236"/>
                      </a:lnTo>
                      <a:lnTo>
                        <a:pt x="2902" y="2202"/>
                      </a:lnTo>
                      <a:cubicBezTo>
                        <a:pt x="2902" y="2202"/>
                        <a:pt x="2902" y="2169"/>
                        <a:pt x="2902" y="2169"/>
                      </a:cubicBezTo>
                      <a:lnTo>
                        <a:pt x="2869" y="1435"/>
                      </a:lnTo>
                      <a:lnTo>
                        <a:pt x="2869" y="1335"/>
                      </a:lnTo>
                      <a:lnTo>
                        <a:pt x="2869" y="1135"/>
                      </a:lnTo>
                      <a:lnTo>
                        <a:pt x="2869" y="1068"/>
                      </a:lnTo>
                      <a:lnTo>
                        <a:pt x="2802" y="1068"/>
                      </a:lnTo>
                      <a:lnTo>
                        <a:pt x="2569" y="1002"/>
                      </a:lnTo>
                      <a:lnTo>
                        <a:pt x="2035" y="1002"/>
                      </a:lnTo>
                      <a:lnTo>
                        <a:pt x="1868" y="968"/>
                      </a:lnTo>
                      <a:lnTo>
                        <a:pt x="1835" y="935"/>
                      </a:lnTo>
                      <a:lnTo>
                        <a:pt x="1701" y="835"/>
                      </a:lnTo>
                      <a:cubicBezTo>
                        <a:pt x="1701" y="835"/>
                        <a:pt x="1701" y="801"/>
                        <a:pt x="1668" y="801"/>
                      </a:cubicBezTo>
                      <a:lnTo>
                        <a:pt x="1534" y="535"/>
                      </a:lnTo>
                      <a:cubicBezTo>
                        <a:pt x="1534" y="535"/>
                        <a:pt x="1534" y="535"/>
                        <a:pt x="1534" y="501"/>
                      </a:cubicBezTo>
                      <a:lnTo>
                        <a:pt x="1434" y="1"/>
                      </a:lnTo>
                      <a:close/>
                    </a:path>
                  </a:pathLst>
                </a:custGeom>
                <a:grpFill/>
                <a:ln>
                  <a:noFill/>
                </a:ln>
              </p:spPr>
              <p:txBody>
                <a:bodyPr spcFirstLastPara="1" wrap="square" lIns="137102" tIns="137102" rIns="137102" bIns="137102" anchor="ctr" anchorCtr="0">
                  <a:noAutofit/>
                </a:bodyPr>
                <a:lstStyle/>
                <a:p>
                  <a:endParaRPr sz="5399"/>
                </a:p>
              </p:txBody>
            </p:sp>
            <p:sp>
              <p:nvSpPr>
                <p:cNvPr id="252" name="Google Shape;139;p15"/>
                <p:cNvSpPr/>
                <p:nvPr/>
              </p:nvSpPr>
              <p:spPr>
                <a:xfrm>
                  <a:off x="5296545" y="3258999"/>
                  <a:ext cx="29229" cy="26751"/>
                </a:xfrm>
                <a:custGeom>
                  <a:avLst/>
                  <a:gdLst/>
                  <a:ahLst/>
                  <a:cxnLst/>
                  <a:rect l="l" t="t" r="r" b="b"/>
                  <a:pathLst>
                    <a:path w="802" h="734" extrusionOk="0">
                      <a:moveTo>
                        <a:pt x="701" y="0"/>
                      </a:moveTo>
                      <a:lnTo>
                        <a:pt x="435" y="33"/>
                      </a:lnTo>
                      <a:lnTo>
                        <a:pt x="401" y="33"/>
                      </a:lnTo>
                      <a:lnTo>
                        <a:pt x="368" y="100"/>
                      </a:lnTo>
                      <a:lnTo>
                        <a:pt x="401" y="234"/>
                      </a:lnTo>
                      <a:lnTo>
                        <a:pt x="401" y="334"/>
                      </a:lnTo>
                      <a:cubicBezTo>
                        <a:pt x="401" y="334"/>
                        <a:pt x="401" y="367"/>
                        <a:pt x="401" y="367"/>
                      </a:cubicBezTo>
                      <a:lnTo>
                        <a:pt x="368" y="434"/>
                      </a:lnTo>
                      <a:cubicBezTo>
                        <a:pt x="335" y="467"/>
                        <a:pt x="335" y="467"/>
                        <a:pt x="301" y="467"/>
                      </a:cubicBezTo>
                      <a:lnTo>
                        <a:pt x="234" y="467"/>
                      </a:lnTo>
                      <a:cubicBezTo>
                        <a:pt x="218" y="484"/>
                        <a:pt x="209" y="492"/>
                        <a:pt x="201" y="492"/>
                      </a:cubicBezTo>
                      <a:cubicBezTo>
                        <a:pt x="193" y="492"/>
                        <a:pt x="184" y="484"/>
                        <a:pt x="168" y="467"/>
                      </a:cubicBezTo>
                      <a:lnTo>
                        <a:pt x="1" y="400"/>
                      </a:lnTo>
                      <a:lnTo>
                        <a:pt x="1" y="467"/>
                      </a:lnTo>
                      <a:lnTo>
                        <a:pt x="168" y="734"/>
                      </a:lnTo>
                      <a:lnTo>
                        <a:pt x="234" y="567"/>
                      </a:lnTo>
                      <a:cubicBezTo>
                        <a:pt x="234" y="551"/>
                        <a:pt x="243" y="542"/>
                        <a:pt x="251" y="542"/>
                      </a:cubicBezTo>
                      <a:cubicBezTo>
                        <a:pt x="259" y="542"/>
                        <a:pt x="268" y="551"/>
                        <a:pt x="268" y="567"/>
                      </a:cubicBezTo>
                      <a:lnTo>
                        <a:pt x="635" y="300"/>
                      </a:lnTo>
                      <a:cubicBezTo>
                        <a:pt x="668" y="267"/>
                        <a:pt x="668" y="267"/>
                        <a:pt x="701" y="267"/>
                      </a:cubicBezTo>
                      <a:lnTo>
                        <a:pt x="802" y="267"/>
                      </a:lnTo>
                      <a:lnTo>
                        <a:pt x="701" y="167"/>
                      </a:lnTo>
                      <a:cubicBezTo>
                        <a:pt x="701" y="167"/>
                        <a:pt x="701" y="134"/>
                        <a:pt x="701" y="100"/>
                      </a:cubicBezTo>
                      <a:lnTo>
                        <a:pt x="701" y="0"/>
                      </a:lnTo>
                      <a:close/>
                    </a:path>
                  </a:pathLst>
                </a:custGeom>
                <a:grpFill/>
                <a:ln>
                  <a:noFill/>
                </a:ln>
              </p:spPr>
              <p:txBody>
                <a:bodyPr spcFirstLastPara="1" wrap="square" lIns="137102" tIns="137102" rIns="137102" bIns="137102" anchor="ctr" anchorCtr="0">
                  <a:noAutofit/>
                </a:bodyPr>
                <a:lstStyle/>
                <a:p>
                  <a:endParaRPr sz="5399"/>
                </a:p>
              </p:txBody>
            </p:sp>
            <p:sp>
              <p:nvSpPr>
                <p:cNvPr id="253" name="Google Shape;140;p15"/>
                <p:cNvSpPr/>
                <p:nvPr/>
              </p:nvSpPr>
              <p:spPr>
                <a:xfrm>
                  <a:off x="5403550" y="3251674"/>
                  <a:ext cx="6123" cy="4920"/>
                </a:xfrm>
                <a:custGeom>
                  <a:avLst/>
                  <a:gdLst/>
                  <a:ahLst/>
                  <a:cxnLst/>
                  <a:rect l="l" t="t" r="r" b="b"/>
                  <a:pathLst>
                    <a:path w="168" h="135" extrusionOk="0">
                      <a:moveTo>
                        <a:pt x="67" y="1"/>
                      </a:moveTo>
                      <a:lnTo>
                        <a:pt x="34" y="68"/>
                      </a:lnTo>
                      <a:lnTo>
                        <a:pt x="0" y="101"/>
                      </a:lnTo>
                      <a:lnTo>
                        <a:pt x="34" y="134"/>
                      </a:lnTo>
                      <a:lnTo>
                        <a:pt x="167" y="134"/>
                      </a:lnTo>
                      <a:lnTo>
                        <a:pt x="167" y="101"/>
                      </a:lnTo>
                      <a:lnTo>
                        <a:pt x="134" y="68"/>
                      </a:lnTo>
                      <a:lnTo>
                        <a:pt x="134" y="34"/>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254" name="Google Shape;141;p15"/>
                <p:cNvSpPr/>
                <p:nvPr/>
              </p:nvSpPr>
              <p:spPr>
                <a:xfrm>
                  <a:off x="5373154" y="3254116"/>
                  <a:ext cx="18259" cy="9767"/>
                </a:xfrm>
                <a:custGeom>
                  <a:avLst/>
                  <a:gdLst/>
                  <a:ahLst/>
                  <a:cxnLst/>
                  <a:rect l="l" t="t" r="r" b="b"/>
                  <a:pathLst>
                    <a:path w="501" h="268" extrusionOk="0">
                      <a:moveTo>
                        <a:pt x="34" y="1"/>
                      </a:moveTo>
                      <a:lnTo>
                        <a:pt x="34" y="167"/>
                      </a:lnTo>
                      <a:lnTo>
                        <a:pt x="0" y="268"/>
                      </a:lnTo>
                      <a:lnTo>
                        <a:pt x="34" y="234"/>
                      </a:lnTo>
                      <a:lnTo>
                        <a:pt x="101" y="201"/>
                      </a:lnTo>
                      <a:lnTo>
                        <a:pt x="167" y="201"/>
                      </a:lnTo>
                      <a:lnTo>
                        <a:pt x="501" y="34"/>
                      </a:lnTo>
                      <a:lnTo>
                        <a:pt x="134" y="34"/>
                      </a:lnTo>
                      <a:cubicBezTo>
                        <a:pt x="101" y="34"/>
                        <a:pt x="67" y="34"/>
                        <a:pt x="34" y="1"/>
                      </a:cubicBezTo>
                      <a:close/>
                    </a:path>
                  </a:pathLst>
                </a:custGeom>
                <a:grpFill/>
                <a:ln>
                  <a:noFill/>
                </a:ln>
              </p:spPr>
              <p:txBody>
                <a:bodyPr spcFirstLastPara="1" wrap="square" lIns="137102" tIns="137102" rIns="137102" bIns="137102" anchor="ctr" anchorCtr="0">
                  <a:noAutofit/>
                </a:bodyPr>
                <a:lstStyle/>
                <a:p>
                  <a:endParaRPr sz="5399"/>
                </a:p>
              </p:txBody>
            </p:sp>
            <p:sp>
              <p:nvSpPr>
                <p:cNvPr id="255" name="Google Shape;142;p15"/>
                <p:cNvSpPr/>
                <p:nvPr/>
              </p:nvSpPr>
              <p:spPr>
                <a:xfrm>
                  <a:off x="5289256" y="3218872"/>
                  <a:ext cx="26787" cy="17056"/>
                </a:xfrm>
                <a:custGeom>
                  <a:avLst/>
                  <a:gdLst/>
                  <a:ahLst/>
                  <a:cxnLst/>
                  <a:rect l="l" t="t" r="r" b="b"/>
                  <a:pathLst>
                    <a:path w="735" h="468" extrusionOk="0">
                      <a:moveTo>
                        <a:pt x="334" y="0"/>
                      </a:moveTo>
                      <a:lnTo>
                        <a:pt x="301" y="34"/>
                      </a:lnTo>
                      <a:lnTo>
                        <a:pt x="134" y="134"/>
                      </a:lnTo>
                      <a:lnTo>
                        <a:pt x="134" y="167"/>
                      </a:lnTo>
                      <a:lnTo>
                        <a:pt x="101" y="301"/>
                      </a:lnTo>
                      <a:cubicBezTo>
                        <a:pt x="101" y="301"/>
                        <a:pt x="101" y="334"/>
                        <a:pt x="101" y="334"/>
                      </a:cubicBezTo>
                      <a:lnTo>
                        <a:pt x="1" y="467"/>
                      </a:lnTo>
                      <a:lnTo>
                        <a:pt x="34" y="467"/>
                      </a:lnTo>
                      <a:lnTo>
                        <a:pt x="101" y="434"/>
                      </a:lnTo>
                      <a:lnTo>
                        <a:pt x="301" y="301"/>
                      </a:lnTo>
                      <a:lnTo>
                        <a:pt x="434" y="301"/>
                      </a:lnTo>
                      <a:lnTo>
                        <a:pt x="401" y="267"/>
                      </a:lnTo>
                      <a:lnTo>
                        <a:pt x="401" y="267"/>
                      </a:lnTo>
                      <a:lnTo>
                        <a:pt x="668" y="301"/>
                      </a:lnTo>
                      <a:lnTo>
                        <a:pt x="735" y="301"/>
                      </a:lnTo>
                      <a:lnTo>
                        <a:pt x="735" y="267"/>
                      </a:lnTo>
                      <a:lnTo>
                        <a:pt x="735" y="234"/>
                      </a:lnTo>
                      <a:lnTo>
                        <a:pt x="701" y="200"/>
                      </a:lnTo>
                      <a:lnTo>
                        <a:pt x="535" y="100"/>
                      </a:lnTo>
                      <a:lnTo>
                        <a:pt x="468" y="100"/>
                      </a:lnTo>
                      <a:cubicBezTo>
                        <a:pt x="434" y="100"/>
                        <a:pt x="434" y="67"/>
                        <a:pt x="434" y="67"/>
                      </a:cubicBezTo>
                      <a:lnTo>
                        <a:pt x="401" y="67"/>
                      </a:lnTo>
                      <a:lnTo>
                        <a:pt x="401" y="34"/>
                      </a:lnTo>
                      <a:lnTo>
                        <a:pt x="368" y="0"/>
                      </a:lnTo>
                      <a:close/>
                    </a:path>
                  </a:pathLst>
                </a:custGeom>
                <a:grpFill/>
                <a:ln>
                  <a:noFill/>
                </a:ln>
              </p:spPr>
              <p:txBody>
                <a:bodyPr spcFirstLastPara="1" wrap="square" lIns="137102" tIns="137102" rIns="137102" bIns="137102" anchor="ctr" anchorCtr="0">
                  <a:noAutofit/>
                </a:bodyPr>
                <a:lstStyle/>
                <a:p>
                  <a:endParaRPr sz="5399"/>
                </a:p>
              </p:txBody>
            </p:sp>
            <p:sp>
              <p:nvSpPr>
                <p:cNvPr id="256" name="Google Shape;143;p15"/>
                <p:cNvSpPr/>
                <p:nvPr/>
              </p:nvSpPr>
              <p:spPr>
                <a:xfrm>
                  <a:off x="5127582" y="3250471"/>
                  <a:ext cx="2478" cy="2478"/>
                </a:xfrm>
                <a:custGeom>
                  <a:avLst/>
                  <a:gdLst/>
                  <a:ahLst/>
                  <a:cxnLst/>
                  <a:rect l="l" t="t" r="r" b="b"/>
                  <a:pathLst>
                    <a:path w="68" h="68" extrusionOk="0">
                      <a:moveTo>
                        <a:pt x="34" y="1"/>
                      </a:moveTo>
                      <a:lnTo>
                        <a:pt x="0" y="34"/>
                      </a:lnTo>
                      <a:lnTo>
                        <a:pt x="0" y="67"/>
                      </a:lnTo>
                      <a:lnTo>
                        <a:pt x="67" y="67"/>
                      </a:lnTo>
                      <a:lnTo>
                        <a:pt x="34"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257" name="Google Shape;144;p15"/>
                <p:cNvSpPr/>
                <p:nvPr/>
              </p:nvSpPr>
              <p:spPr>
                <a:xfrm>
                  <a:off x="5326941" y="3243182"/>
                  <a:ext cx="40162" cy="19498"/>
                </a:xfrm>
                <a:custGeom>
                  <a:avLst/>
                  <a:gdLst/>
                  <a:ahLst/>
                  <a:cxnLst/>
                  <a:rect l="l" t="t" r="r" b="b"/>
                  <a:pathLst>
                    <a:path w="1102" h="535" extrusionOk="0">
                      <a:moveTo>
                        <a:pt x="601" y="0"/>
                      </a:moveTo>
                      <a:lnTo>
                        <a:pt x="435" y="67"/>
                      </a:lnTo>
                      <a:lnTo>
                        <a:pt x="368" y="67"/>
                      </a:lnTo>
                      <a:lnTo>
                        <a:pt x="34" y="367"/>
                      </a:lnTo>
                      <a:lnTo>
                        <a:pt x="1" y="434"/>
                      </a:lnTo>
                      <a:lnTo>
                        <a:pt x="1" y="501"/>
                      </a:lnTo>
                      <a:lnTo>
                        <a:pt x="34" y="534"/>
                      </a:lnTo>
                      <a:lnTo>
                        <a:pt x="168" y="534"/>
                      </a:lnTo>
                      <a:lnTo>
                        <a:pt x="501" y="434"/>
                      </a:lnTo>
                      <a:lnTo>
                        <a:pt x="568" y="434"/>
                      </a:lnTo>
                      <a:lnTo>
                        <a:pt x="902" y="501"/>
                      </a:lnTo>
                      <a:lnTo>
                        <a:pt x="1035" y="501"/>
                      </a:lnTo>
                      <a:lnTo>
                        <a:pt x="1102" y="434"/>
                      </a:lnTo>
                      <a:lnTo>
                        <a:pt x="1102" y="167"/>
                      </a:lnTo>
                      <a:cubicBezTo>
                        <a:pt x="1102" y="134"/>
                        <a:pt x="1102" y="101"/>
                        <a:pt x="1102" y="101"/>
                      </a:cubicBezTo>
                      <a:lnTo>
                        <a:pt x="1068" y="101"/>
                      </a:lnTo>
                      <a:lnTo>
                        <a:pt x="968" y="34"/>
                      </a:lnTo>
                      <a:lnTo>
                        <a:pt x="768" y="0"/>
                      </a:lnTo>
                      <a:close/>
                    </a:path>
                  </a:pathLst>
                </a:custGeom>
                <a:grpFill/>
                <a:ln>
                  <a:noFill/>
                </a:ln>
              </p:spPr>
              <p:txBody>
                <a:bodyPr spcFirstLastPara="1" wrap="square" lIns="137102" tIns="137102" rIns="137102" bIns="137102" anchor="ctr" anchorCtr="0">
                  <a:noAutofit/>
                </a:bodyPr>
                <a:lstStyle/>
                <a:p>
                  <a:endParaRPr sz="5399"/>
                </a:p>
              </p:txBody>
            </p:sp>
            <p:sp>
              <p:nvSpPr>
                <p:cNvPr id="258" name="Google Shape;145;p15"/>
                <p:cNvSpPr/>
                <p:nvPr/>
              </p:nvSpPr>
              <p:spPr>
                <a:xfrm>
                  <a:off x="5130024" y="3576298"/>
                  <a:ext cx="37721" cy="20701"/>
                </a:xfrm>
                <a:custGeom>
                  <a:avLst/>
                  <a:gdLst/>
                  <a:ahLst/>
                  <a:cxnLst/>
                  <a:rect l="l" t="t" r="r" b="b"/>
                  <a:pathLst>
                    <a:path w="1035" h="568" extrusionOk="0">
                      <a:moveTo>
                        <a:pt x="734" y="0"/>
                      </a:moveTo>
                      <a:lnTo>
                        <a:pt x="634" y="67"/>
                      </a:lnTo>
                      <a:lnTo>
                        <a:pt x="500" y="267"/>
                      </a:lnTo>
                      <a:cubicBezTo>
                        <a:pt x="500" y="267"/>
                        <a:pt x="467" y="301"/>
                        <a:pt x="467" y="301"/>
                      </a:cubicBezTo>
                      <a:lnTo>
                        <a:pt x="0" y="534"/>
                      </a:lnTo>
                      <a:lnTo>
                        <a:pt x="67" y="567"/>
                      </a:lnTo>
                      <a:lnTo>
                        <a:pt x="133" y="567"/>
                      </a:lnTo>
                      <a:lnTo>
                        <a:pt x="267" y="534"/>
                      </a:lnTo>
                      <a:lnTo>
                        <a:pt x="300" y="534"/>
                      </a:lnTo>
                      <a:lnTo>
                        <a:pt x="534" y="567"/>
                      </a:lnTo>
                      <a:lnTo>
                        <a:pt x="567" y="567"/>
                      </a:lnTo>
                      <a:lnTo>
                        <a:pt x="600" y="534"/>
                      </a:lnTo>
                      <a:cubicBezTo>
                        <a:pt x="600" y="501"/>
                        <a:pt x="667" y="467"/>
                        <a:pt x="701" y="467"/>
                      </a:cubicBezTo>
                      <a:lnTo>
                        <a:pt x="734" y="467"/>
                      </a:lnTo>
                      <a:lnTo>
                        <a:pt x="767" y="434"/>
                      </a:lnTo>
                      <a:lnTo>
                        <a:pt x="867" y="401"/>
                      </a:lnTo>
                      <a:lnTo>
                        <a:pt x="1001" y="267"/>
                      </a:lnTo>
                      <a:lnTo>
                        <a:pt x="1034" y="134"/>
                      </a:lnTo>
                      <a:lnTo>
                        <a:pt x="1034" y="100"/>
                      </a:lnTo>
                      <a:lnTo>
                        <a:pt x="1034" y="67"/>
                      </a:lnTo>
                      <a:lnTo>
                        <a:pt x="934" y="67"/>
                      </a:lnTo>
                      <a:lnTo>
                        <a:pt x="867" y="34"/>
                      </a:lnTo>
                      <a:lnTo>
                        <a:pt x="801" y="0"/>
                      </a:lnTo>
                      <a:close/>
                    </a:path>
                  </a:pathLst>
                </a:custGeom>
                <a:grpFill/>
                <a:ln>
                  <a:noFill/>
                </a:ln>
              </p:spPr>
              <p:txBody>
                <a:bodyPr spcFirstLastPara="1" wrap="square" lIns="137102" tIns="137102" rIns="137102" bIns="137102" anchor="ctr" anchorCtr="0">
                  <a:noAutofit/>
                </a:bodyPr>
                <a:lstStyle/>
                <a:p>
                  <a:endParaRPr sz="5399"/>
                </a:p>
              </p:txBody>
            </p:sp>
            <p:sp>
              <p:nvSpPr>
                <p:cNvPr id="259" name="Google Shape;146;p15"/>
                <p:cNvSpPr/>
                <p:nvPr/>
              </p:nvSpPr>
              <p:spPr>
                <a:xfrm>
                  <a:off x="5341556" y="3272375"/>
                  <a:ext cx="3681" cy="1239"/>
                </a:xfrm>
                <a:custGeom>
                  <a:avLst/>
                  <a:gdLst/>
                  <a:ahLst/>
                  <a:cxnLst/>
                  <a:rect l="l" t="t" r="r" b="b"/>
                  <a:pathLst>
                    <a:path w="101" h="34" extrusionOk="0">
                      <a:moveTo>
                        <a:pt x="67" y="0"/>
                      </a:moveTo>
                      <a:lnTo>
                        <a:pt x="0" y="33"/>
                      </a:lnTo>
                      <a:lnTo>
                        <a:pt x="0" y="33"/>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260" name="Google Shape;147;p15"/>
                <p:cNvSpPr/>
                <p:nvPr/>
              </p:nvSpPr>
              <p:spPr>
                <a:xfrm>
                  <a:off x="4846730" y="3239537"/>
                  <a:ext cx="474186" cy="98511"/>
                </a:xfrm>
                <a:custGeom>
                  <a:avLst/>
                  <a:gdLst/>
                  <a:ahLst/>
                  <a:cxnLst/>
                  <a:rect l="l" t="t" r="r" b="b"/>
                  <a:pathLst>
                    <a:path w="13011" h="2703" extrusionOk="0">
                      <a:moveTo>
                        <a:pt x="12877" y="0"/>
                      </a:moveTo>
                      <a:lnTo>
                        <a:pt x="12610" y="301"/>
                      </a:lnTo>
                      <a:cubicBezTo>
                        <a:pt x="12610" y="301"/>
                        <a:pt x="12576" y="301"/>
                        <a:pt x="12576" y="334"/>
                      </a:cubicBezTo>
                      <a:lnTo>
                        <a:pt x="12343" y="401"/>
                      </a:lnTo>
                      <a:lnTo>
                        <a:pt x="12243" y="467"/>
                      </a:lnTo>
                      <a:lnTo>
                        <a:pt x="12176" y="567"/>
                      </a:lnTo>
                      <a:lnTo>
                        <a:pt x="12143" y="601"/>
                      </a:lnTo>
                      <a:lnTo>
                        <a:pt x="12076" y="634"/>
                      </a:lnTo>
                      <a:lnTo>
                        <a:pt x="11909" y="634"/>
                      </a:lnTo>
                      <a:lnTo>
                        <a:pt x="11843" y="668"/>
                      </a:lnTo>
                      <a:lnTo>
                        <a:pt x="11776" y="668"/>
                      </a:lnTo>
                      <a:cubicBezTo>
                        <a:pt x="11759" y="684"/>
                        <a:pt x="11743" y="693"/>
                        <a:pt x="11730" y="693"/>
                      </a:cubicBezTo>
                      <a:cubicBezTo>
                        <a:pt x="11718" y="693"/>
                        <a:pt x="11709" y="684"/>
                        <a:pt x="11709" y="668"/>
                      </a:cubicBezTo>
                      <a:lnTo>
                        <a:pt x="11409" y="668"/>
                      </a:lnTo>
                      <a:lnTo>
                        <a:pt x="11276" y="868"/>
                      </a:lnTo>
                      <a:lnTo>
                        <a:pt x="11209" y="934"/>
                      </a:lnTo>
                      <a:lnTo>
                        <a:pt x="11175" y="934"/>
                      </a:lnTo>
                      <a:lnTo>
                        <a:pt x="10975" y="1034"/>
                      </a:lnTo>
                      <a:lnTo>
                        <a:pt x="11075" y="1034"/>
                      </a:lnTo>
                      <a:cubicBezTo>
                        <a:pt x="11075" y="1068"/>
                        <a:pt x="11109" y="1101"/>
                        <a:pt x="11109" y="1135"/>
                      </a:cubicBezTo>
                      <a:lnTo>
                        <a:pt x="11109" y="1235"/>
                      </a:lnTo>
                      <a:cubicBezTo>
                        <a:pt x="11109" y="1268"/>
                        <a:pt x="11109" y="1268"/>
                        <a:pt x="11109" y="1301"/>
                      </a:cubicBezTo>
                      <a:lnTo>
                        <a:pt x="11042" y="1401"/>
                      </a:lnTo>
                      <a:lnTo>
                        <a:pt x="11042" y="1435"/>
                      </a:lnTo>
                      <a:lnTo>
                        <a:pt x="10942" y="1501"/>
                      </a:lnTo>
                      <a:lnTo>
                        <a:pt x="10909" y="1501"/>
                      </a:lnTo>
                      <a:lnTo>
                        <a:pt x="10809" y="1535"/>
                      </a:lnTo>
                      <a:lnTo>
                        <a:pt x="10108" y="1668"/>
                      </a:lnTo>
                      <a:lnTo>
                        <a:pt x="10075" y="1668"/>
                      </a:lnTo>
                      <a:lnTo>
                        <a:pt x="9975" y="1635"/>
                      </a:lnTo>
                      <a:lnTo>
                        <a:pt x="9941" y="1635"/>
                      </a:lnTo>
                      <a:lnTo>
                        <a:pt x="9808" y="1602"/>
                      </a:lnTo>
                      <a:lnTo>
                        <a:pt x="9774" y="1602"/>
                      </a:lnTo>
                      <a:lnTo>
                        <a:pt x="9441" y="1268"/>
                      </a:lnTo>
                      <a:lnTo>
                        <a:pt x="9341" y="1235"/>
                      </a:lnTo>
                      <a:lnTo>
                        <a:pt x="9307" y="1235"/>
                      </a:lnTo>
                      <a:lnTo>
                        <a:pt x="9241" y="1201"/>
                      </a:lnTo>
                      <a:lnTo>
                        <a:pt x="9041" y="1201"/>
                      </a:lnTo>
                      <a:cubicBezTo>
                        <a:pt x="9041" y="1201"/>
                        <a:pt x="9007" y="1201"/>
                        <a:pt x="9007" y="1168"/>
                      </a:cubicBezTo>
                      <a:lnTo>
                        <a:pt x="8941" y="1101"/>
                      </a:lnTo>
                      <a:cubicBezTo>
                        <a:pt x="8941" y="1101"/>
                        <a:pt x="8907" y="1101"/>
                        <a:pt x="8907" y="1068"/>
                      </a:cubicBezTo>
                      <a:lnTo>
                        <a:pt x="8907" y="1001"/>
                      </a:lnTo>
                      <a:cubicBezTo>
                        <a:pt x="8907" y="968"/>
                        <a:pt x="8907" y="968"/>
                        <a:pt x="8907" y="934"/>
                      </a:cubicBezTo>
                      <a:lnTo>
                        <a:pt x="8907" y="901"/>
                      </a:lnTo>
                      <a:lnTo>
                        <a:pt x="8740" y="901"/>
                      </a:lnTo>
                      <a:cubicBezTo>
                        <a:pt x="8740" y="934"/>
                        <a:pt x="8707" y="968"/>
                        <a:pt x="8707" y="968"/>
                      </a:cubicBezTo>
                      <a:lnTo>
                        <a:pt x="8507" y="1101"/>
                      </a:lnTo>
                      <a:lnTo>
                        <a:pt x="8407" y="1101"/>
                      </a:lnTo>
                      <a:lnTo>
                        <a:pt x="8240" y="1034"/>
                      </a:lnTo>
                      <a:lnTo>
                        <a:pt x="8207" y="1034"/>
                      </a:lnTo>
                      <a:lnTo>
                        <a:pt x="8173" y="1068"/>
                      </a:lnTo>
                      <a:cubicBezTo>
                        <a:pt x="8140" y="1068"/>
                        <a:pt x="8140" y="1101"/>
                        <a:pt x="8107" y="1101"/>
                      </a:cubicBezTo>
                      <a:lnTo>
                        <a:pt x="8007" y="1101"/>
                      </a:lnTo>
                      <a:lnTo>
                        <a:pt x="7940" y="1068"/>
                      </a:lnTo>
                      <a:lnTo>
                        <a:pt x="7906" y="1068"/>
                      </a:lnTo>
                      <a:lnTo>
                        <a:pt x="7606" y="1168"/>
                      </a:lnTo>
                      <a:cubicBezTo>
                        <a:pt x="7573" y="1168"/>
                        <a:pt x="7540" y="1168"/>
                        <a:pt x="7506" y="1135"/>
                      </a:cubicBezTo>
                      <a:lnTo>
                        <a:pt x="7339" y="1001"/>
                      </a:lnTo>
                      <a:lnTo>
                        <a:pt x="7339" y="1101"/>
                      </a:lnTo>
                      <a:lnTo>
                        <a:pt x="7339" y="1168"/>
                      </a:lnTo>
                      <a:cubicBezTo>
                        <a:pt x="7373" y="1201"/>
                        <a:pt x="7339" y="1235"/>
                        <a:pt x="7339" y="1235"/>
                      </a:cubicBezTo>
                      <a:cubicBezTo>
                        <a:pt x="7306" y="1268"/>
                        <a:pt x="7273" y="1268"/>
                        <a:pt x="7239" y="1268"/>
                      </a:cubicBezTo>
                      <a:lnTo>
                        <a:pt x="7239" y="1301"/>
                      </a:lnTo>
                      <a:cubicBezTo>
                        <a:pt x="7239" y="1368"/>
                        <a:pt x="7206" y="1401"/>
                        <a:pt x="7139" y="1401"/>
                      </a:cubicBezTo>
                      <a:lnTo>
                        <a:pt x="6939" y="1535"/>
                      </a:lnTo>
                      <a:lnTo>
                        <a:pt x="6806" y="1535"/>
                      </a:lnTo>
                      <a:cubicBezTo>
                        <a:pt x="6772" y="1535"/>
                        <a:pt x="6772" y="1501"/>
                        <a:pt x="6772" y="1468"/>
                      </a:cubicBezTo>
                      <a:lnTo>
                        <a:pt x="6772" y="1435"/>
                      </a:lnTo>
                      <a:lnTo>
                        <a:pt x="6639" y="1435"/>
                      </a:lnTo>
                      <a:lnTo>
                        <a:pt x="6606" y="1468"/>
                      </a:lnTo>
                      <a:lnTo>
                        <a:pt x="6439" y="1468"/>
                      </a:lnTo>
                      <a:lnTo>
                        <a:pt x="6339" y="1435"/>
                      </a:lnTo>
                      <a:cubicBezTo>
                        <a:pt x="6305" y="1435"/>
                        <a:pt x="6305" y="1435"/>
                        <a:pt x="6272" y="1401"/>
                      </a:cubicBezTo>
                      <a:lnTo>
                        <a:pt x="6139" y="1235"/>
                      </a:lnTo>
                      <a:lnTo>
                        <a:pt x="6038" y="1201"/>
                      </a:lnTo>
                      <a:lnTo>
                        <a:pt x="6005" y="1168"/>
                      </a:lnTo>
                      <a:lnTo>
                        <a:pt x="5872" y="1001"/>
                      </a:lnTo>
                      <a:lnTo>
                        <a:pt x="5738" y="1001"/>
                      </a:lnTo>
                      <a:cubicBezTo>
                        <a:pt x="5705" y="968"/>
                        <a:pt x="5672" y="968"/>
                        <a:pt x="5672" y="934"/>
                      </a:cubicBezTo>
                      <a:lnTo>
                        <a:pt x="5638" y="901"/>
                      </a:lnTo>
                      <a:lnTo>
                        <a:pt x="5305" y="901"/>
                      </a:lnTo>
                      <a:lnTo>
                        <a:pt x="5205" y="868"/>
                      </a:lnTo>
                      <a:lnTo>
                        <a:pt x="4871" y="768"/>
                      </a:lnTo>
                      <a:cubicBezTo>
                        <a:pt x="4871" y="734"/>
                        <a:pt x="4838" y="734"/>
                        <a:pt x="4838" y="734"/>
                      </a:cubicBezTo>
                      <a:lnTo>
                        <a:pt x="4704" y="534"/>
                      </a:lnTo>
                      <a:lnTo>
                        <a:pt x="4671" y="501"/>
                      </a:lnTo>
                      <a:lnTo>
                        <a:pt x="4604" y="501"/>
                      </a:lnTo>
                      <a:lnTo>
                        <a:pt x="4437" y="534"/>
                      </a:lnTo>
                      <a:lnTo>
                        <a:pt x="4404" y="534"/>
                      </a:lnTo>
                      <a:lnTo>
                        <a:pt x="4137" y="501"/>
                      </a:lnTo>
                      <a:lnTo>
                        <a:pt x="4104" y="501"/>
                      </a:lnTo>
                      <a:lnTo>
                        <a:pt x="4070" y="467"/>
                      </a:lnTo>
                      <a:lnTo>
                        <a:pt x="4004" y="467"/>
                      </a:lnTo>
                      <a:lnTo>
                        <a:pt x="3770" y="501"/>
                      </a:lnTo>
                      <a:cubicBezTo>
                        <a:pt x="3754" y="517"/>
                        <a:pt x="3737" y="526"/>
                        <a:pt x="3724" y="526"/>
                      </a:cubicBezTo>
                      <a:cubicBezTo>
                        <a:pt x="3712" y="526"/>
                        <a:pt x="3703" y="517"/>
                        <a:pt x="3703" y="501"/>
                      </a:cubicBezTo>
                      <a:lnTo>
                        <a:pt x="3403" y="367"/>
                      </a:lnTo>
                      <a:cubicBezTo>
                        <a:pt x="3370" y="367"/>
                        <a:pt x="3370" y="334"/>
                        <a:pt x="3337" y="334"/>
                      </a:cubicBezTo>
                      <a:lnTo>
                        <a:pt x="3303" y="201"/>
                      </a:lnTo>
                      <a:lnTo>
                        <a:pt x="3236" y="167"/>
                      </a:lnTo>
                      <a:cubicBezTo>
                        <a:pt x="3236" y="201"/>
                        <a:pt x="3236" y="234"/>
                        <a:pt x="3203" y="234"/>
                      </a:cubicBezTo>
                      <a:lnTo>
                        <a:pt x="3170" y="301"/>
                      </a:lnTo>
                      <a:lnTo>
                        <a:pt x="3003" y="301"/>
                      </a:lnTo>
                      <a:lnTo>
                        <a:pt x="2836" y="201"/>
                      </a:lnTo>
                      <a:lnTo>
                        <a:pt x="2703" y="267"/>
                      </a:lnTo>
                      <a:lnTo>
                        <a:pt x="2536" y="267"/>
                      </a:lnTo>
                      <a:cubicBezTo>
                        <a:pt x="2503" y="234"/>
                        <a:pt x="2503" y="234"/>
                        <a:pt x="2469" y="201"/>
                      </a:cubicBezTo>
                      <a:lnTo>
                        <a:pt x="2436" y="167"/>
                      </a:lnTo>
                      <a:lnTo>
                        <a:pt x="2436" y="134"/>
                      </a:lnTo>
                      <a:lnTo>
                        <a:pt x="2436" y="100"/>
                      </a:lnTo>
                      <a:lnTo>
                        <a:pt x="2369" y="167"/>
                      </a:lnTo>
                      <a:lnTo>
                        <a:pt x="2369" y="201"/>
                      </a:lnTo>
                      <a:lnTo>
                        <a:pt x="2302" y="234"/>
                      </a:lnTo>
                      <a:lnTo>
                        <a:pt x="2236" y="234"/>
                      </a:lnTo>
                      <a:lnTo>
                        <a:pt x="1835" y="201"/>
                      </a:lnTo>
                      <a:lnTo>
                        <a:pt x="1602" y="301"/>
                      </a:lnTo>
                      <a:lnTo>
                        <a:pt x="1602" y="334"/>
                      </a:lnTo>
                      <a:cubicBezTo>
                        <a:pt x="1602" y="367"/>
                        <a:pt x="1602" y="367"/>
                        <a:pt x="1569" y="401"/>
                      </a:cubicBezTo>
                      <a:lnTo>
                        <a:pt x="1435" y="501"/>
                      </a:lnTo>
                      <a:lnTo>
                        <a:pt x="1402" y="567"/>
                      </a:lnTo>
                      <a:cubicBezTo>
                        <a:pt x="1402" y="601"/>
                        <a:pt x="1368" y="634"/>
                        <a:pt x="1335" y="634"/>
                      </a:cubicBezTo>
                      <a:lnTo>
                        <a:pt x="1202" y="634"/>
                      </a:lnTo>
                      <a:lnTo>
                        <a:pt x="1202" y="668"/>
                      </a:lnTo>
                      <a:cubicBezTo>
                        <a:pt x="1168" y="668"/>
                        <a:pt x="1168" y="701"/>
                        <a:pt x="1168" y="701"/>
                      </a:cubicBezTo>
                      <a:lnTo>
                        <a:pt x="1102" y="734"/>
                      </a:lnTo>
                      <a:lnTo>
                        <a:pt x="1002" y="734"/>
                      </a:lnTo>
                      <a:cubicBezTo>
                        <a:pt x="968" y="734"/>
                        <a:pt x="935" y="734"/>
                        <a:pt x="935" y="701"/>
                      </a:cubicBezTo>
                      <a:lnTo>
                        <a:pt x="835" y="701"/>
                      </a:lnTo>
                      <a:lnTo>
                        <a:pt x="768" y="834"/>
                      </a:lnTo>
                      <a:cubicBezTo>
                        <a:pt x="768" y="868"/>
                        <a:pt x="735" y="901"/>
                        <a:pt x="701" y="901"/>
                      </a:cubicBezTo>
                      <a:lnTo>
                        <a:pt x="668" y="901"/>
                      </a:lnTo>
                      <a:cubicBezTo>
                        <a:pt x="646" y="912"/>
                        <a:pt x="627" y="916"/>
                        <a:pt x="612" y="916"/>
                      </a:cubicBezTo>
                      <a:cubicBezTo>
                        <a:pt x="583" y="916"/>
                        <a:pt x="568" y="901"/>
                        <a:pt x="568" y="901"/>
                      </a:cubicBezTo>
                      <a:lnTo>
                        <a:pt x="401" y="968"/>
                      </a:lnTo>
                      <a:cubicBezTo>
                        <a:pt x="384" y="984"/>
                        <a:pt x="368" y="993"/>
                        <a:pt x="351" y="993"/>
                      </a:cubicBezTo>
                      <a:cubicBezTo>
                        <a:pt x="334" y="993"/>
                        <a:pt x="318" y="984"/>
                        <a:pt x="301" y="968"/>
                      </a:cubicBezTo>
                      <a:lnTo>
                        <a:pt x="268" y="934"/>
                      </a:lnTo>
                      <a:lnTo>
                        <a:pt x="234" y="1034"/>
                      </a:lnTo>
                      <a:cubicBezTo>
                        <a:pt x="234" y="1068"/>
                        <a:pt x="234" y="1068"/>
                        <a:pt x="201" y="1101"/>
                      </a:cubicBezTo>
                      <a:lnTo>
                        <a:pt x="1" y="1268"/>
                      </a:lnTo>
                      <a:lnTo>
                        <a:pt x="1" y="1335"/>
                      </a:lnTo>
                      <a:lnTo>
                        <a:pt x="1" y="1468"/>
                      </a:lnTo>
                      <a:lnTo>
                        <a:pt x="1" y="2035"/>
                      </a:lnTo>
                      <a:lnTo>
                        <a:pt x="34" y="2169"/>
                      </a:lnTo>
                      <a:lnTo>
                        <a:pt x="68" y="2169"/>
                      </a:lnTo>
                      <a:lnTo>
                        <a:pt x="168" y="2202"/>
                      </a:lnTo>
                      <a:lnTo>
                        <a:pt x="301" y="2202"/>
                      </a:lnTo>
                      <a:cubicBezTo>
                        <a:pt x="334" y="2202"/>
                        <a:pt x="334" y="2235"/>
                        <a:pt x="334" y="2269"/>
                      </a:cubicBezTo>
                      <a:lnTo>
                        <a:pt x="334" y="2335"/>
                      </a:lnTo>
                      <a:cubicBezTo>
                        <a:pt x="368" y="2302"/>
                        <a:pt x="401" y="2269"/>
                        <a:pt x="434" y="2269"/>
                      </a:cubicBezTo>
                      <a:lnTo>
                        <a:pt x="535" y="2202"/>
                      </a:lnTo>
                      <a:lnTo>
                        <a:pt x="568" y="2202"/>
                      </a:lnTo>
                      <a:lnTo>
                        <a:pt x="901" y="2169"/>
                      </a:lnTo>
                      <a:lnTo>
                        <a:pt x="1035" y="2135"/>
                      </a:lnTo>
                      <a:lnTo>
                        <a:pt x="1235" y="2035"/>
                      </a:lnTo>
                      <a:lnTo>
                        <a:pt x="1402" y="2035"/>
                      </a:lnTo>
                      <a:lnTo>
                        <a:pt x="1469" y="2069"/>
                      </a:lnTo>
                      <a:lnTo>
                        <a:pt x="1635" y="2202"/>
                      </a:lnTo>
                      <a:lnTo>
                        <a:pt x="1669" y="2235"/>
                      </a:lnTo>
                      <a:lnTo>
                        <a:pt x="1969" y="2269"/>
                      </a:lnTo>
                      <a:lnTo>
                        <a:pt x="2169" y="2135"/>
                      </a:lnTo>
                      <a:cubicBezTo>
                        <a:pt x="2186" y="2119"/>
                        <a:pt x="2202" y="2110"/>
                        <a:pt x="2219" y="2110"/>
                      </a:cubicBezTo>
                      <a:cubicBezTo>
                        <a:pt x="2236" y="2110"/>
                        <a:pt x="2252" y="2119"/>
                        <a:pt x="2269" y="2135"/>
                      </a:cubicBezTo>
                      <a:lnTo>
                        <a:pt x="2703" y="2135"/>
                      </a:lnTo>
                      <a:lnTo>
                        <a:pt x="2836" y="2102"/>
                      </a:lnTo>
                      <a:lnTo>
                        <a:pt x="3103" y="2102"/>
                      </a:lnTo>
                      <a:lnTo>
                        <a:pt x="3203" y="2169"/>
                      </a:lnTo>
                      <a:cubicBezTo>
                        <a:pt x="3203" y="2169"/>
                        <a:pt x="3236" y="2169"/>
                        <a:pt x="3236" y="2202"/>
                      </a:cubicBezTo>
                      <a:lnTo>
                        <a:pt x="3303" y="2269"/>
                      </a:lnTo>
                      <a:cubicBezTo>
                        <a:pt x="3303" y="2269"/>
                        <a:pt x="3303" y="2269"/>
                        <a:pt x="3303" y="2302"/>
                      </a:cubicBezTo>
                      <a:lnTo>
                        <a:pt x="3370" y="2335"/>
                      </a:lnTo>
                      <a:lnTo>
                        <a:pt x="3603" y="2335"/>
                      </a:lnTo>
                      <a:lnTo>
                        <a:pt x="3703" y="2402"/>
                      </a:lnTo>
                      <a:lnTo>
                        <a:pt x="3737" y="2402"/>
                      </a:lnTo>
                      <a:lnTo>
                        <a:pt x="3770" y="2369"/>
                      </a:lnTo>
                      <a:lnTo>
                        <a:pt x="3870" y="2235"/>
                      </a:lnTo>
                      <a:cubicBezTo>
                        <a:pt x="3870" y="2235"/>
                        <a:pt x="3870" y="2202"/>
                        <a:pt x="3904" y="2202"/>
                      </a:cubicBezTo>
                      <a:lnTo>
                        <a:pt x="4004" y="2169"/>
                      </a:lnTo>
                      <a:lnTo>
                        <a:pt x="4070" y="2169"/>
                      </a:lnTo>
                      <a:lnTo>
                        <a:pt x="4137" y="2202"/>
                      </a:lnTo>
                      <a:lnTo>
                        <a:pt x="4170" y="2202"/>
                      </a:lnTo>
                      <a:lnTo>
                        <a:pt x="4237" y="2269"/>
                      </a:lnTo>
                      <a:cubicBezTo>
                        <a:pt x="4237" y="2269"/>
                        <a:pt x="4237" y="2302"/>
                        <a:pt x="4237" y="2302"/>
                      </a:cubicBezTo>
                      <a:lnTo>
                        <a:pt x="4304" y="2402"/>
                      </a:lnTo>
                      <a:lnTo>
                        <a:pt x="4304" y="2435"/>
                      </a:lnTo>
                      <a:lnTo>
                        <a:pt x="4537" y="2636"/>
                      </a:lnTo>
                      <a:lnTo>
                        <a:pt x="4704" y="2636"/>
                      </a:lnTo>
                      <a:lnTo>
                        <a:pt x="4804" y="2669"/>
                      </a:lnTo>
                      <a:lnTo>
                        <a:pt x="5004" y="2702"/>
                      </a:lnTo>
                      <a:lnTo>
                        <a:pt x="5038" y="2702"/>
                      </a:lnTo>
                      <a:lnTo>
                        <a:pt x="5271" y="2569"/>
                      </a:lnTo>
                      <a:lnTo>
                        <a:pt x="5438" y="2502"/>
                      </a:lnTo>
                      <a:lnTo>
                        <a:pt x="5471" y="2502"/>
                      </a:lnTo>
                      <a:lnTo>
                        <a:pt x="5672" y="2469"/>
                      </a:lnTo>
                      <a:lnTo>
                        <a:pt x="5705" y="2469"/>
                      </a:lnTo>
                      <a:lnTo>
                        <a:pt x="6038" y="2569"/>
                      </a:lnTo>
                      <a:lnTo>
                        <a:pt x="6172" y="2569"/>
                      </a:lnTo>
                      <a:lnTo>
                        <a:pt x="6272" y="2502"/>
                      </a:lnTo>
                      <a:lnTo>
                        <a:pt x="6272" y="2435"/>
                      </a:lnTo>
                      <a:lnTo>
                        <a:pt x="6205" y="2269"/>
                      </a:lnTo>
                      <a:cubicBezTo>
                        <a:pt x="6205" y="2269"/>
                        <a:pt x="6205" y="2235"/>
                        <a:pt x="6205" y="2202"/>
                      </a:cubicBezTo>
                      <a:lnTo>
                        <a:pt x="6272" y="2135"/>
                      </a:lnTo>
                      <a:cubicBezTo>
                        <a:pt x="6272" y="2102"/>
                        <a:pt x="6305" y="2102"/>
                        <a:pt x="6339" y="2102"/>
                      </a:cubicBezTo>
                      <a:lnTo>
                        <a:pt x="6372" y="2069"/>
                      </a:lnTo>
                      <a:lnTo>
                        <a:pt x="6539" y="2069"/>
                      </a:lnTo>
                      <a:lnTo>
                        <a:pt x="6839" y="2135"/>
                      </a:lnTo>
                      <a:lnTo>
                        <a:pt x="7239" y="2135"/>
                      </a:lnTo>
                      <a:lnTo>
                        <a:pt x="7373" y="2235"/>
                      </a:lnTo>
                      <a:cubicBezTo>
                        <a:pt x="7406" y="2235"/>
                        <a:pt x="7406" y="2235"/>
                        <a:pt x="7439" y="2269"/>
                      </a:cubicBezTo>
                      <a:lnTo>
                        <a:pt x="7473" y="2402"/>
                      </a:lnTo>
                      <a:cubicBezTo>
                        <a:pt x="7473" y="2369"/>
                        <a:pt x="7506" y="2369"/>
                        <a:pt x="7506" y="2369"/>
                      </a:cubicBezTo>
                      <a:lnTo>
                        <a:pt x="7573" y="2302"/>
                      </a:lnTo>
                      <a:cubicBezTo>
                        <a:pt x="7573" y="2269"/>
                        <a:pt x="7606" y="2269"/>
                        <a:pt x="7640" y="2269"/>
                      </a:cubicBezTo>
                      <a:cubicBezTo>
                        <a:pt x="7640" y="2269"/>
                        <a:pt x="7673" y="2269"/>
                        <a:pt x="7706" y="2302"/>
                      </a:cubicBezTo>
                      <a:lnTo>
                        <a:pt x="7740" y="2335"/>
                      </a:lnTo>
                      <a:lnTo>
                        <a:pt x="7840" y="2402"/>
                      </a:lnTo>
                      <a:lnTo>
                        <a:pt x="7906" y="2402"/>
                      </a:lnTo>
                      <a:lnTo>
                        <a:pt x="8007" y="2435"/>
                      </a:lnTo>
                      <a:lnTo>
                        <a:pt x="8040" y="2435"/>
                      </a:lnTo>
                      <a:lnTo>
                        <a:pt x="8373" y="2235"/>
                      </a:lnTo>
                      <a:lnTo>
                        <a:pt x="8407" y="2235"/>
                      </a:lnTo>
                      <a:lnTo>
                        <a:pt x="8941" y="2102"/>
                      </a:lnTo>
                      <a:lnTo>
                        <a:pt x="9041" y="2035"/>
                      </a:lnTo>
                      <a:lnTo>
                        <a:pt x="9174" y="1935"/>
                      </a:lnTo>
                      <a:lnTo>
                        <a:pt x="9341" y="1835"/>
                      </a:lnTo>
                      <a:lnTo>
                        <a:pt x="9608" y="1835"/>
                      </a:lnTo>
                      <a:lnTo>
                        <a:pt x="9875" y="1868"/>
                      </a:lnTo>
                      <a:lnTo>
                        <a:pt x="9908" y="1868"/>
                      </a:lnTo>
                      <a:lnTo>
                        <a:pt x="9975" y="1902"/>
                      </a:lnTo>
                      <a:lnTo>
                        <a:pt x="10075" y="1868"/>
                      </a:lnTo>
                      <a:lnTo>
                        <a:pt x="10742" y="1868"/>
                      </a:lnTo>
                      <a:lnTo>
                        <a:pt x="10975" y="1768"/>
                      </a:lnTo>
                      <a:lnTo>
                        <a:pt x="11009" y="1768"/>
                      </a:lnTo>
                      <a:lnTo>
                        <a:pt x="11175" y="1602"/>
                      </a:lnTo>
                      <a:lnTo>
                        <a:pt x="11209" y="1602"/>
                      </a:lnTo>
                      <a:lnTo>
                        <a:pt x="11542" y="1535"/>
                      </a:lnTo>
                      <a:lnTo>
                        <a:pt x="11576" y="1501"/>
                      </a:lnTo>
                      <a:lnTo>
                        <a:pt x="11676" y="1435"/>
                      </a:lnTo>
                      <a:lnTo>
                        <a:pt x="11876" y="1435"/>
                      </a:lnTo>
                      <a:cubicBezTo>
                        <a:pt x="11876" y="1435"/>
                        <a:pt x="11909" y="1401"/>
                        <a:pt x="11909" y="1401"/>
                      </a:cubicBezTo>
                      <a:lnTo>
                        <a:pt x="11943" y="1501"/>
                      </a:lnTo>
                      <a:lnTo>
                        <a:pt x="11976" y="1501"/>
                      </a:lnTo>
                      <a:lnTo>
                        <a:pt x="12210" y="1468"/>
                      </a:lnTo>
                      <a:lnTo>
                        <a:pt x="12310" y="1401"/>
                      </a:lnTo>
                      <a:lnTo>
                        <a:pt x="12310" y="1368"/>
                      </a:lnTo>
                      <a:lnTo>
                        <a:pt x="12109" y="1001"/>
                      </a:lnTo>
                      <a:cubicBezTo>
                        <a:pt x="12109" y="1001"/>
                        <a:pt x="12109" y="1001"/>
                        <a:pt x="12109" y="968"/>
                      </a:cubicBezTo>
                      <a:lnTo>
                        <a:pt x="12109" y="901"/>
                      </a:lnTo>
                      <a:cubicBezTo>
                        <a:pt x="12109" y="868"/>
                        <a:pt x="12109" y="868"/>
                        <a:pt x="12109" y="868"/>
                      </a:cubicBezTo>
                      <a:lnTo>
                        <a:pt x="12109" y="801"/>
                      </a:lnTo>
                      <a:cubicBezTo>
                        <a:pt x="12143" y="801"/>
                        <a:pt x="12143" y="768"/>
                        <a:pt x="12143" y="768"/>
                      </a:cubicBezTo>
                      <a:lnTo>
                        <a:pt x="12176" y="734"/>
                      </a:lnTo>
                      <a:cubicBezTo>
                        <a:pt x="12210" y="701"/>
                        <a:pt x="12243" y="701"/>
                        <a:pt x="12243" y="701"/>
                      </a:cubicBezTo>
                      <a:lnTo>
                        <a:pt x="12276" y="701"/>
                      </a:lnTo>
                      <a:cubicBezTo>
                        <a:pt x="12310" y="701"/>
                        <a:pt x="12343" y="734"/>
                        <a:pt x="12343" y="768"/>
                      </a:cubicBezTo>
                      <a:lnTo>
                        <a:pt x="12376" y="801"/>
                      </a:lnTo>
                      <a:lnTo>
                        <a:pt x="12543" y="868"/>
                      </a:lnTo>
                      <a:lnTo>
                        <a:pt x="12543" y="801"/>
                      </a:lnTo>
                      <a:lnTo>
                        <a:pt x="12476" y="668"/>
                      </a:lnTo>
                      <a:cubicBezTo>
                        <a:pt x="12476" y="668"/>
                        <a:pt x="12476" y="634"/>
                        <a:pt x="12476" y="634"/>
                      </a:cubicBezTo>
                      <a:lnTo>
                        <a:pt x="12543" y="501"/>
                      </a:lnTo>
                      <a:cubicBezTo>
                        <a:pt x="12543" y="501"/>
                        <a:pt x="12543" y="467"/>
                        <a:pt x="12576" y="467"/>
                      </a:cubicBezTo>
                      <a:lnTo>
                        <a:pt x="12643" y="401"/>
                      </a:lnTo>
                      <a:lnTo>
                        <a:pt x="12743" y="401"/>
                      </a:lnTo>
                      <a:lnTo>
                        <a:pt x="13010" y="367"/>
                      </a:lnTo>
                      <a:lnTo>
                        <a:pt x="13010" y="301"/>
                      </a:lnTo>
                      <a:lnTo>
                        <a:pt x="13010" y="267"/>
                      </a:lnTo>
                      <a:lnTo>
                        <a:pt x="12943" y="201"/>
                      </a:lnTo>
                      <a:lnTo>
                        <a:pt x="12877" y="0"/>
                      </a:lnTo>
                      <a:close/>
                    </a:path>
                  </a:pathLst>
                </a:custGeom>
                <a:grpFill/>
                <a:ln>
                  <a:noFill/>
                </a:ln>
              </p:spPr>
              <p:txBody>
                <a:bodyPr spcFirstLastPara="1" wrap="square" lIns="137102" tIns="137102" rIns="137102" bIns="137102" anchor="ctr" anchorCtr="0">
                  <a:noAutofit/>
                </a:bodyPr>
                <a:lstStyle/>
                <a:p>
                  <a:endParaRPr sz="5399"/>
                </a:p>
              </p:txBody>
            </p:sp>
            <p:sp>
              <p:nvSpPr>
                <p:cNvPr id="261" name="Google Shape;148;p15"/>
                <p:cNvSpPr/>
                <p:nvPr/>
              </p:nvSpPr>
              <p:spPr>
                <a:xfrm>
                  <a:off x="5467986" y="3234654"/>
                  <a:ext cx="47451" cy="49893"/>
                </a:xfrm>
                <a:custGeom>
                  <a:avLst/>
                  <a:gdLst/>
                  <a:ahLst/>
                  <a:cxnLst/>
                  <a:rect l="l" t="t" r="r" b="b"/>
                  <a:pathLst>
                    <a:path w="1302" h="1369" extrusionOk="0">
                      <a:moveTo>
                        <a:pt x="1235" y="1"/>
                      </a:moveTo>
                      <a:lnTo>
                        <a:pt x="1134" y="68"/>
                      </a:lnTo>
                      <a:lnTo>
                        <a:pt x="1034" y="268"/>
                      </a:lnTo>
                      <a:lnTo>
                        <a:pt x="968" y="335"/>
                      </a:lnTo>
                      <a:lnTo>
                        <a:pt x="834" y="568"/>
                      </a:lnTo>
                      <a:lnTo>
                        <a:pt x="801" y="601"/>
                      </a:lnTo>
                      <a:lnTo>
                        <a:pt x="701" y="668"/>
                      </a:lnTo>
                      <a:lnTo>
                        <a:pt x="701" y="735"/>
                      </a:lnTo>
                      <a:cubicBezTo>
                        <a:pt x="701" y="768"/>
                        <a:pt x="667" y="802"/>
                        <a:pt x="634" y="835"/>
                      </a:cubicBezTo>
                      <a:lnTo>
                        <a:pt x="534" y="835"/>
                      </a:lnTo>
                      <a:lnTo>
                        <a:pt x="467" y="768"/>
                      </a:lnTo>
                      <a:lnTo>
                        <a:pt x="401" y="668"/>
                      </a:lnTo>
                      <a:cubicBezTo>
                        <a:pt x="401" y="635"/>
                        <a:pt x="401" y="635"/>
                        <a:pt x="401" y="601"/>
                      </a:cubicBezTo>
                      <a:lnTo>
                        <a:pt x="367" y="535"/>
                      </a:lnTo>
                      <a:lnTo>
                        <a:pt x="334" y="501"/>
                      </a:lnTo>
                      <a:lnTo>
                        <a:pt x="301" y="535"/>
                      </a:lnTo>
                      <a:lnTo>
                        <a:pt x="167" y="635"/>
                      </a:lnTo>
                      <a:lnTo>
                        <a:pt x="100" y="701"/>
                      </a:lnTo>
                      <a:lnTo>
                        <a:pt x="0" y="868"/>
                      </a:lnTo>
                      <a:lnTo>
                        <a:pt x="200" y="868"/>
                      </a:lnTo>
                      <a:cubicBezTo>
                        <a:pt x="234" y="868"/>
                        <a:pt x="267" y="902"/>
                        <a:pt x="301" y="935"/>
                      </a:cubicBezTo>
                      <a:lnTo>
                        <a:pt x="334" y="968"/>
                      </a:lnTo>
                      <a:cubicBezTo>
                        <a:pt x="334" y="1002"/>
                        <a:pt x="334" y="1002"/>
                        <a:pt x="334" y="1002"/>
                      </a:cubicBezTo>
                      <a:lnTo>
                        <a:pt x="334" y="1035"/>
                      </a:lnTo>
                      <a:lnTo>
                        <a:pt x="401" y="1135"/>
                      </a:lnTo>
                      <a:cubicBezTo>
                        <a:pt x="401" y="1135"/>
                        <a:pt x="434" y="1135"/>
                        <a:pt x="434" y="1168"/>
                      </a:cubicBezTo>
                      <a:lnTo>
                        <a:pt x="434" y="1235"/>
                      </a:lnTo>
                      <a:cubicBezTo>
                        <a:pt x="434" y="1235"/>
                        <a:pt x="434" y="1269"/>
                        <a:pt x="434" y="1269"/>
                      </a:cubicBezTo>
                      <a:lnTo>
                        <a:pt x="434" y="1369"/>
                      </a:lnTo>
                      <a:lnTo>
                        <a:pt x="601" y="1369"/>
                      </a:lnTo>
                      <a:lnTo>
                        <a:pt x="667" y="1335"/>
                      </a:lnTo>
                      <a:lnTo>
                        <a:pt x="768" y="1269"/>
                      </a:lnTo>
                      <a:lnTo>
                        <a:pt x="834" y="1102"/>
                      </a:lnTo>
                      <a:lnTo>
                        <a:pt x="868" y="935"/>
                      </a:lnTo>
                      <a:lnTo>
                        <a:pt x="868" y="902"/>
                      </a:lnTo>
                      <a:lnTo>
                        <a:pt x="968" y="735"/>
                      </a:lnTo>
                      <a:lnTo>
                        <a:pt x="1034" y="635"/>
                      </a:lnTo>
                      <a:lnTo>
                        <a:pt x="1068" y="635"/>
                      </a:lnTo>
                      <a:lnTo>
                        <a:pt x="1201" y="535"/>
                      </a:lnTo>
                      <a:lnTo>
                        <a:pt x="1235" y="501"/>
                      </a:lnTo>
                      <a:lnTo>
                        <a:pt x="1201" y="368"/>
                      </a:lnTo>
                      <a:lnTo>
                        <a:pt x="1201" y="335"/>
                      </a:lnTo>
                      <a:lnTo>
                        <a:pt x="1201" y="234"/>
                      </a:lnTo>
                      <a:lnTo>
                        <a:pt x="1301" y="68"/>
                      </a:lnTo>
                      <a:lnTo>
                        <a:pt x="1268" y="1"/>
                      </a:lnTo>
                      <a:close/>
                    </a:path>
                  </a:pathLst>
                </a:custGeom>
                <a:grpFill/>
                <a:ln>
                  <a:noFill/>
                </a:ln>
              </p:spPr>
              <p:txBody>
                <a:bodyPr spcFirstLastPara="1" wrap="square" lIns="137102" tIns="137102" rIns="137102" bIns="137102" anchor="ctr" anchorCtr="0">
                  <a:noAutofit/>
                </a:bodyPr>
                <a:lstStyle/>
                <a:p>
                  <a:endParaRPr sz="5399"/>
                </a:p>
              </p:txBody>
            </p:sp>
            <p:sp>
              <p:nvSpPr>
                <p:cNvPr id="262" name="Google Shape;149;p15"/>
                <p:cNvSpPr/>
                <p:nvPr/>
              </p:nvSpPr>
              <p:spPr>
                <a:xfrm>
                  <a:off x="5227261" y="3272375"/>
                  <a:ext cx="3681" cy="3681"/>
                </a:xfrm>
                <a:custGeom>
                  <a:avLst/>
                  <a:gdLst/>
                  <a:ahLst/>
                  <a:cxnLst/>
                  <a:rect l="l" t="t" r="r" b="b"/>
                  <a:pathLst>
                    <a:path w="101" h="101" extrusionOk="0">
                      <a:moveTo>
                        <a:pt x="1" y="0"/>
                      </a:moveTo>
                      <a:lnTo>
                        <a:pt x="1" y="67"/>
                      </a:lnTo>
                      <a:lnTo>
                        <a:pt x="34" y="100"/>
                      </a:lnTo>
                      <a:lnTo>
                        <a:pt x="67" y="67"/>
                      </a:lnTo>
                      <a:lnTo>
                        <a:pt x="101" y="33"/>
                      </a:lnTo>
                      <a:lnTo>
                        <a:pt x="34" y="33"/>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263" name="Google Shape;150;p15"/>
                <p:cNvSpPr/>
                <p:nvPr/>
              </p:nvSpPr>
              <p:spPr>
                <a:xfrm>
                  <a:off x="5527539" y="3228604"/>
                  <a:ext cx="111886" cy="38923"/>
                </a:xfrm>
                <a:custGeom>
                  <a:avLst/>
                  <a:gdLst/>
                  <a:ahLst/>
                  <a:cxnLst/>
                  <a:rect l="l" t="t" r="r" b="b"/>
                  <a:pathLst>
                    <a:path w="3070" h="1068" extrusionOk="0">
                      <a:moveTo>
                        <a:pt x="835" y="162"/>
                      </a:moveTo>
                      <a:cubicBezTo>
                        <a:pt x="835" y="172"/>
                        <a:pt x="835" y="180"/>
                        <a:pt x="835" y="200"/>
                      </a:cubicBezTo>
                      <a:lnTo>
                        <a:pt x="868" y="234"/>
                      </a:lnTo>
                      <a:cubicBezTo>
                        <a:pt x="868" y="203"/>
                        <a:pt x="854" y="179"/>
                        <a:pt x="835" y="162"/>
                      </a:cubicBezTo>
                      <a:close/>
                      <a:moveTo>
                        <a:pt x="768" y="0"/>
                      </a:moveTo>
                      <a:lnTo>
                        <a:pt x="601" y="34"/>
                      </a:lnTo>
                      <a:lnTo>
                        <a:pt x="501" y="34"/>
                      </a:lnTo>
                      <a:lnTo>
                        <a:pt x="434" y="67"/>
                      </a:lnTo>
                      <a:lnTo>
                        <a:pt x="434" y="100"/>
                      </a:lnTo>
                      <a:lnTo>
                        <a:pt x="401" y="200"/>
                      </a:lnTo>
                      <a:cubicBezTo>
                        <a:pt x="401" y="200"/>
                        <a:pt x="401" y="234"/>
                        <a:pt x="401" y="234"/>
                      </a:cubicBezTo>
                      <a:lnTo>
                        <a:pt x="334" y="300"/>
                      </a:lnTo>
                      <a:lnTo>
                        <a:pt x="268" y="334"/>
                      </a:lnTo>
                      <a:lnTo>
                        <a:pt x="268" y="367"/>
                      </a:lnTo>
                      <a:lnTo>
                        <a:pt x="668" y="234"/>
                      </a:lnTo>
                      <a:lnTo>
                        <a:pt x="701" y="134"/>
                      </a:lnTo>
                      <a:lnTo>
                        <a:pt x="768" y="134"/>
                      </a:lnTo>
                      <a:cubicBezTo>
                        <a:pt x="786" y="134"/>
                        <a:pt x="813" y="143"/>
                        <a:pt x="835" y="162"/>
                      </a:cubicBezTo>
                      <a:lnTo>
                        <a:pt x="835" y="162"/>
                      </a:lnTo>
                      <a:cubicBezTo>
                        <a:pt x="835" y="155"/>
                        <a:pt x="835" y="147"/>
                        <a:pt x="835" y="134"/>
                      </a:cubicBezTo>
                      <a:lnTo>
                        <a:pt x="835" y="0"/>
                      </a:lnTo>
                      <a:close/>
                      <a:moveTo>
                        <a:pt x="1669" y="100"/>
                      </a:moveTo>
                      <a:lnTo>
                        <a:pt x="1235" y="167"/>
                      </a:lnTo>
                      <a:lnTo>
                        <a:pt x="1168" y="200"/>
                      </a:lnTo>
                      <a:lnTo>
                        <a:pt x="1035" y="300"/>
                      </a:lnTo>
                      <a:lnTo>
                        <a:pt x="968" y="300"/>
                      </a:lnTo>
                      <a:cubicBezTo>
                        <a:pt x="935" y="300"/>
                        <a:pt x="935" y="300"/>
                        <a:pt x="901" y="267"/>
                      </a:cubicBezTo>
                      <a:lnTo>
                        <a:pt x="868" y="234"/>
                      </a:lnTo>
                      <a:lnTo>
                        <a:pt x="868" y="267"/>
                      </a:lnTo>
                      <a:cubicBezTo>
                        <a:pt x="868" y="267"/>
                        <a:pt x="868" y="300"/>
                        <a:pt x="868" y="300"/>
                      </a:cubicBezTo>
                      <a:lnTo>
                        <a:pt x="868" y="367"/>
                      </a:lnTo>
                      <a:cubicBezTo>
                        <a:pt x="835" y="367"/>
                        <a:pt x="835" y="367"/>
                        <a:pt x="801" y="400"/>
                      </a:cubicBezTo>
                      <a:lnTo>
                        <a:pt x="768" y="400"/>
                      </a:lnTo>
                      <a:lnTo>
                        <a:pt x="701" y="467"/>
                      </a:lnTo>
                      <a:cubicBezTo>
                        <a:pt x="668" y="467"/>
                        <a:pt x="668" y="467"/>
                        <a:pt x="635" y="501"/>
                      </a:cubicBezTo>
                      <a:lnTo>
                        <a:pt x="501" y="501"/>
                      </a:lnTo>
                      <a:lnTo>
                        <a:pt x="301" y="634"/>
                      </a:lnTo>
                      <a:lnTo>
                        <a:pt x="301" y="667"/>
                      </a:lnTo>
                      <a:lnTo>
                        <a:pt x="201" y="801"/>
                      </a:lnTo>
                      <a:lnTo>
                        <a:pt x="168" y="867"/>
                      </a:lnTo>
                      <a:cubicBezTo>
                        <a:pt x="168" y="901"/>
                        <a:pt x="168" y="901"/>
                        <a:pt x="134" y="901"/>
                      </a:cubicBezTo>
                      <a:lnTo>
                        <a:pt x="34" y="1001"/>
                      </a:lnTo>
                      <a:lnTo>
                        <a:pt x="1" y="1034"/>
                      </a:lnTo>
                      <a:lnTo>
                        <a:pt x="34" y="1068"/>
                      </a:lnTo>
                      <a:lnTo>
                        <a:pt x="68" y="1034"/>
                      </a:lnTo>
                      <a:cubicBezTo>
                        <a:pt x="90" y="1034"/>
                        <a:pt x="97" y="1019"/>
                        <a:pt x="110" y="1019"/>
                      </a:cubicBezTo>
                      <a:cubicBezTo>
                        <a:pt x="116" y="1019"/>
                        <a:pt x="123" y="1023"/>
                        <a:pt x="134" y="1034"/>
                      </a:cubicBezTo>
                      <a:lnTo>
                        <a:pt x="268" y="1034"/>
                      </a:lnTo>
                      <a:cubicBezTo>
                        <a:pt x="268" y="1034"/>
                        <a:pt x="301" y="1001"/>
                        <a:pt x="301" y="1001"/>
                      </a:cubicBezTo>
                      <a:lnTo>
                        <a:pt x="434" y="934"/>
                      </a:lnTo>
                      <a:lnTo>
                        <a:pt x="635" y="934"/>
                      </a:lnTo>
                      <a:cubicBezTo>
                        <a:pt x="668" y="934"/>
                        <a:pt x="701" y="934"/>
                        <a:pt x="701" y="968"/>
                      </a:cubicBezTo>
                      <a:lnTo>
                        <a:pt x="735" y="1001"/>
                      </a:lnTo>
                      <a:lnTo>
                        <a:pt x="835" y="968"/>
                      </a:lnTo>
                      <a:lnTo>
                        <a:pt x="901" y="934"/>
                      </a:lnTo>
                      <a:lnTo>
                        <a:pt x="1002" y="934"/>
                      </a:lnTo>
                      <a:lnTo>
                        <a:pt x="1135" y="867"/>
                      </a:lnTo>
                      <a:lnTo>
                        <a:pt x="1669" y="867"/>
                      </a:lnTo>
                      <a:lnTo>
                        <a:pt x="2336" y="734"/>
                      </a:lnTo>
                      <a:lnTo>
                        <a:pt x="2703" y="734"/>
                      </a:lnTo>
                      <a:lnTo>
                        <a:pt x="2936" y="667"/>
                      </a:lnTo>
                      <a:lnTo>
                        <a:pt x="3070" y="667"/>
                      </a:lnTo>
                      <a:lnTo>
                        <a:pt x="3070" y="634"/>
                      </a:lnTo>
                      <a:lnTo>
                        <a:pt x="3070" y="300"/>
                      </a:lnTo>
                      <a:lnTo>
                        <a:pt x="3070" y="234"/>
                      </a:lnTo>
                      <a:lnTo>
                        <a:pt x="2970" y="100"/>
                      </a:lnTo>
                      <a:lnTo>
                        <a:pt x="2836" y="100"/>
                      </a:lnTo>
                      <a:lnTo>
                        <a:pt x="2636" y="134"/>
                      </a:lnTo>
                      <a:lnTo>
                        <a:pt x="2469" y="134"/>
                      </a:lnTo>
                      <a:lnTo>
                        <a:pt x="2436" y="100"/>
                      </a:lnTo>
                      <a:lnTo>
                        <a:pt x="2369" y="100"/>
                      </a:lnTo>
                      <a:lnTo>
                        <a:pt x="2202" y="167"/>
                      </a:lnTo>
                      <a:lnTo>
                        <a:pt x="2169" y="167"/>
                      </a:lnTo>
                      <a:lnTo>
                        <a:pt x="1669" y="100"/>
                      </a:lnTo>
                      <a:close/>
                    </a:path>
                  </a:pathLst>
                </a:custGeom>
                <a:grpFill/>
                <a:ln>
                  <a:noFill/>
                </a:ln>
              </p:spPr>
              <p:txBody>
                <a:bodyPr spcFirstLastPara="1" wrap="square" lIns="137102" tIns="137102" rIns="137102" bIns="137102" anchor="ctr" anchorCtr="0">
                  <a:noAutofit/>
                </a:bodyPr>
                <a:lstStyle/>
                <a:p>
                  <a:endParaRPr sz="5399"/>
                </a:p>
              </p:txBody>
            </p:sp>
            <p:sp>
              <p:nvSpPr>
                <p:cNvPr id="264" name="Google Shape;151;p15"/>
                <p:cNvSpPr/>
                <p:nvPr/>
              </p:nvSpPr>
              <p:spPr>
                <a:xfrm>
                  <a:off x="5308718" y="3274781"/>
                  <a:ext cx="15854" cy="17056"/>
                </a:xfrm>
                <a:custGeom>
                  <a:avLst/>
                  <a:gdLst/>
                  <a:ahLst/>
                  <a:cxnLst/>
                  <a:rect l="l" t="t" r="r" b="b"/>
                  <a:pathLst>
                    <a:path w="435" h="468" extrusionOk="0">
                      <a:moveTo>
                        <a:pt x="401" y="1"/>
                      </a:moveTo>
                      <a:lnTo>
                        <a:pt x="67" y="234"/>
                      </a:lnTo>
                      <a:lnTo>
                        <a:pt x="1" y="434"/>
                      </a:lnTo>
                      <a:lnTo>
                        <a:pt x="34" y="468"/>
                      </a:lnTo>
                      <a:lnTo>
                        <a:pt x="101" y="434"/>
                      </a:lnTo>
                      <a:lnTo>
                        <a:pt x="301" y="134"/>
                      </a:lnTo>
                      <a:cubicBezTo>
                        <a:pt x="301" y="101"/>
                        <a:pt x="301" y="101"/>
                        <a:pt x="334" y="101"/>
                      </a:cubicBezTo>
                      <a:lnTo>
                        <a:pt x="434" y="34"/>
                      </a:lnTo>
                      <a:lnTo>
                        <a:pt x="401" y="1"/>
                      </a:lnTo>
                      <a:close/>
                    </a:path>
                  </a:pathLst>
                </a:custGeom>
                <a:grpFill/>
                <a:ln>
                  <a:noFill/>
                </a:ln>
              </p:spPr>
              <p:txBody>
                <a:bodyPr spcFirstLastPara="1" wrap="square" lIns="137102" tIns="137102" rIns="137102" bIns="137102" anchor="ctr" anchorCtr="0">
                  <a:noAutofit/>
                </a:bodyPr>
                <a:lstStyle/>
                <a:p>
                  <a:endParaRPr sz="5399"/>
                </a:p>
              </p:txBody>
            </p:sp>
            <p:sp>
              <p:nvSpPr>
                <p:cNvPr id="265" name="Google Shape;152;p15"/>
                <p:cNvSpPr/>
                <p:nvPr/>
              </p:nvSpPr>
              <p:spPr>
                <a:xfrm>
                  <a:off x="5401108" y="3356237"/>
                  <a:ext cx="243197" cy="204274"/>
                </a:xfrm>
                <a:custGeom>
                  <a:avLst/>
                  <a:gdLst/>
                  <a:ahLst/>
                  <a:cxnLst/>
                  <a:rect l="l" t="t" r="r" b="b"/>
                  <a:pathLst>
                    <a:path w="6673" h="5605" extrusionOk="0">
                      <a:moveTo>
                        <a:pt x="5505" y="1"/>
                      </a:moveTo>
                      <a:lnTo>
                        <a:pt x="5471" y="34"/>
                      </a:lnTo>
                      <a:lnTo>
                        <a:pt x="5438" y="34"/>
                      </a:lnTo>
                      <a:lnTo>
                        <a:pt x="5304" y="67"/>
                      </a:lnTo>
                      <a:lnTo>
                        <a:pt x="5204" y="201"/>
                      </a:lnTo>
                      <a:lnTo>
                        <a:pt x="5138" y="201"/>
                      </a:lnTo>
                      <a:lnTo>
                        <a:pt x="4904" y="268"/>
                      </a:lnTo>
                      <a:lnTo>
                        <a:pt x="4837" y="401"/>
                      </a:lnTo>
                      <a:cubicBezTo>
                        <a:pt x="4837" y="434"/>
                        <a:pt x="4837" y="468"/>
                        <a:pt x="4804" y="468"/>
                      </a:cubicBezTo>
                      <a:lnTo>
                        <a:pt x="4537" y="634"/>
                      </a:lnTo>
                      <a:lnTo>
                        <a:pt x="4370" y="735"/>
                      </a:lnTo>
                      <a:lnTo>
                        <a:pt x="4337" y="735"/>
                      </a:lnTo>
                      <a:lnTo>
                        <a:pt x="3970" y="768"/>
                      </a:lnTo>
                      <a:lnTo>
                        <a:pt x="3903" y="968"/>
                      </a:lnTo>
                      <a:lnTo>
                        <a:pt x="3903" y="1135"/>
                      </a:lnTo>
                      <a:lnTo>
                        <a:pt x="3903" y="1202"/>
                      </a:lnTo>
                      <a:lnTo>
                        <a:pt x="3870" y="1268"/>
                      </a:lnTo>
                      <a:lnTo>
                        <a:pt x="3803" y="1335"/>
                      </a:lnTo>
                      <a:lnTo>
                        <a:pt x="3670" y="1468"/>
                      </a:lnTo>
                      <a:cubicBezTo>
                        <a:pt x="3670" y="1468"/>
                        <a:pt x="3637" y="1502"/>
                        <a:pt x="3637" y="1502"/>
                      </a:cubicBezTo>
                      <a:lnTo>
                        <a:pt x="3570" y="1502"/>
                      </a:lnTo>
                      <a:lnTo>
                        <a:pt x="3570" y="1568"/>
                      </a:lnTo>
                      <a:cubicBezTo>
                        <a:pt x="3603" y="1602"/>
                        <a:pt x="3603" y="1602"/>
                        <a:pt x="3570" y="1635"/>
                      </a:cubicBezTo>
                      <a:lnTo>
                        <a:pt x="3503" y="1735"/>
                      </a:lnTo>
                      <a:lnTo>
                        <a:pt x="3503" y="1769"/>
                      </a:lnTo>
                      <a:lnTo>
                        <a:pt x="3503" y="1835"/>
                      </a:lnTo>
                      <a:cubicBezTo>
                        <a:pt x="3537" y="1869"/>
                        <a:pt x="3537" y="1869"/>
                        <a:pt x="3503" y="1902"/>
                      </a:cubicBezTo>
                      <a:lnTo>
                        <a:pt x="3470" y="1935"/>
                      </a:lnTo>
                      <a:cubicBezTo>
                        <a:pt x="3470" y="1969"/>
                        <a:pt x="3470" y="1969"/>
                        <a:pt x="3436" y="1969"/>
                      </a:cubicBezTo>
                      <a:lnTo>
                        <a:pt x="3403" y="2002"/>
                      </a:lnTo>
                      <a:cubicBezTo>
                        <a:pt x="3386" y="2019"/>
                        <a:pt x="3378" y="2027"/>
                        <a:pt x="3374" y="2027"/>
                      </a:cubicBezTo>
                      <a:cubicBezTo>
                        <a:pt x="3370" y="2027"/>
                        <a:pt x="3370" y="2019"/>
                        <a:pt x="3370" y="2002"/>
                      </a:cubicBezTo>
                      <a:lnTo>
                        <a:pt x="3303" y="2035"/>
                      </a:lnTo>
                      <a:lnTo>
                        <a:pt x="2969" y="2035"/>
                      </a:lnTo>
                      <a:cubicBezTo>
                        <a:pt x="2936" y="2035"/>
                        <a:pt x="2936" y="2002"/>
                        <a:pt x="2936" y="1969"/>
                      </a:cubicBezTo>
                      <a:lnTo>
                        <a:pt x="2936" y="1902"/>
                      </a:lnTo>
                      <a:lnTo>
                        <a:pt x="2936" y="1769"/>
                      </a:lnTo>
                      <a:lnTo>
                        <a:pt x="2936" y="1735"/>
                      </a:lnTo>
                      <a:lnTo>
                        <a:pt x="2836" y="1568"/>
                      </a:lnTo>
                      <a:lnTo>
                        <a:pt x="2803" y="1535"/>
                      </a:lnTo>
                      <a:lnTo>
                        <a:pt x="2736" y="1535"/>
                      </a:lnTo>
                      <a:lnTo>
                        <a:pt x="2669" y="1568"/>
                      </a:lnTo>
                      <a:lnTo>
                        <a:pt x="2603" y="1669"/>
                      </a:lnTo>
                      <a:lnTo>
                        <a:pt x="2569" y="1702"/>
                      </a:lnTo>
                      <a:lnTo>
                        <a:pt x="2502" y="1735"/>
                      </a:lnTo>
                      <a:cubicBezTo>
                        <a:pt x="2502" y="1752"/>
                        <a:pt x="2494" y="1760"/>
                        <a:pt x="2482" y="1760"/>
                      </a:cubicBezTo>
                      <a:cubicBezTo>
                        <a:pt x="2469" y="1760"/>
                        <a:pt x="2452" y="1752"/>
                        <a:pt x="2436" y="1735"/>
                      </a:cubicBezTo>
                      <a:lnTo>
                        <a:pt x="2302" y="1735"/>
                      </a:lnTo>
                      <a:cubicBezTo>
                        <a:pt x="2302" y="1735"/>
                        <a:pt x="2269" y="1735"/>
                        <a:pt x="2269" y="1702"/>
                      </a:cubicBezTo>
                      <a:lnTo>
                        <a:pt x="2169" y="1602"/>
                      </a:lnTo>
                      <a:lnTo>
                        <a:pt x="2136" y="1568"/>
                      </a:lnTo>
                      <a:lnTo>
                        <a:pt x="2035" y="1402"/>
                      </a:lnTo>
                      <a:lnTo>
                        <a:pt x="1935" y="1402"/>
                      </a:lnTo>
                      <a:lnTo>
                        <a:pt x="1869" y="1635"/>
                      </a:lnTo>
                      <a:lnTo>
                        <a:pt x="1602" y="1869"/>
                      </a:lnTo>
                      <a:lnTo>
                        <a:pt x="1468" y="2035"/>
                      </a:lnTo>
                      <a:cubicBezTo>
                        <a:pt x="1435" y="2069"/>
                        <a:pt x="1435" y="2069"/>
                        <a:pt x="1402" y="2069"/>
                      </a:cubicBezTo>
                      <a:lnTo>
                        <a:pt x="1335" y="2069"/>
                      </a:lnTo>
                      <a:lnTo>
                        <a:pt x="1302" y="2136"/>
                      </a:lnTo>
                      <a:cubicBezTo>
                        <a:pt x="1268" y="2169"/>
                        <a:pt x="1268" y="2169"/>
                        <a:pt x="1268" y="2169"/>
                      </a:cubicBezTo>
                      <a:lnTo>
                        <a:pt x="1168" y="2202"/>
                      </a:lnTo>
                      <a:lnTo>
                        <a:pt x="1135" y="2236"/>
                      </a:lnTo>
                      <a:lnTo>
                        <a:pt x="1035" y="2369"/>
                      </a:lnTo>
                      <a:cubicBezTo>
                        <a:pt x="1035" y="2402"/>
                        <a:pt x="1001" y="2402"/>
                        <a:pt x="1001" y="2402"/>
                      </a:cubicBezTo>
                      <a:lnTo>
                        <a:pt x="835" y="2502"/>
                      </a:lnTo>
                      <a:lnTo>
                        <a:pt x="735" y="2569"/>
                      </a:lnTo>
                      <a:lnTo>
                        <a:pt x="701" y="2703"/>
                      </a:lnTo>
                      <a:lnTo>
                        <a:pt x="701" y="3036"/>
                      </a:lnTo>
                      <a:lnTo>
                        <a:pt x="701" y="3170"/>
                      </a:lnTo>
                      <a:cubicBezTo>
                        <a:pt x="668" y="3170"/>
                        <a:pt x="668" y="3203"/>
                        <a:pt x="668" y="3203"/>
                      </a:cubicBezTo>
                      <a:lnTo>
                        <a:pt x="601" y="3303"/>
                      </a:lnTo>
                      <a:lnTo>
                        <a:pt x="668" y="3403"/>
                      </a:lnTo>
                      <a:cubicBezTo>
                        <a:pt x="668" y="3436"/>
                        <a:pt x="668" y="3436"/>
                        <a:pt x="668" y="3470"/>
                      </a:cubicBezTo>
                      <a:lnTo>
                        <a:pt x="668" y="3570"/>
                      </a:lnTo>
                      <a:lnTo>
                        <a:pt x="634" y="3670"/>
                      </a:lnTo>
                      <a:cubicBezTo>
                        <a:pt x="634" y="3670"/>
                        <a:pt x="634" y="3703"/>
                        <a:pt x="634" y="3703"/>
                      </a:cubicBezTo>
                      <a:lnTo>
                        <a:pt x="601" y="3770"/>
                      </a:lnTo>
                      <a:lnTo>
                        <a:pt x="601" y="3803"/>
                      </a:lnTo>
                      <a:lnTo>
                        <a:pt x="501" y="3870"/>
                      </a:lnTo>
                      <a:lnTo>
                        <a:pt x="334" y="4004"/>
                      </a:lnTo>
                      <a:lnTo>
                        <a:pt x="334" y="4237"/>
                      </a:lnTo>
                      <a:lnTo>
                        <a:pt x="334" y="4304"/>
                      </a:lnTo>
                      <a:lnTo>
                        <a:pt x="434" y="4237"/>
                      </a:lnTo>
                      <a:lnTo>
                        <a:pt x="534" y="4204"/>
                      </a:lnTo>
                      <a:lnTo>
                        <a:pt x="568" y="4204"/>
                      </a:lnTo>
                      <a:lnTo>
                        <a:pt x="768" y="4237"/>
                      </a:lnTo>
                      <a:lnTo>
                        <a:pt x="801" y="4237"/>
                      </a:lnTo>
                      <a:lnTo>
                        <a:pt x="968" y="4337"/>
                      </a:lnTo>
                      <a:cubicBezTo>
                        <a:pt x="968" y="4337"/>
                        <a:pt x="1001" y="4337"/>
                        <a:pt x="1001" y="4370"/>
                      </a:cubicBezTo>
                      <a:lnTo>
                        <a:pt x="1068" y="4471"/>
                      </a:lnTo>
                      <a:cubicBezTo>
                        <a:pt x="1101" y="4504"/>
                        <a:pt x="1101" y="4537"/>
                        <a:pt x="1068" y="4571"/>
                      </a:cubicBezTo>
                      <a:lnTo>
                        <a:pt x="1001" y="4671"/>
                      </a:lnTo>
                      <a:lnTo>
                        <a:pt x="968" y="4671"/>
                      </a:lnTo>
                      <a:lnTo>
                        <a:pt x="601" y="4904"/>
                      </a:lnTo>
                      <a:lnTo>
                        <a:pt x="434" y="4904"/>
                      </a:lnTo>
                      <a:lnTo>
                        <a:pt x="334" y="4938"/>
                      </a:lnTo>
                      <a:lnTo>
                        <a:pt x="134" y="5004"/>
                      </a:lnTo>
                      <a:lnTo>
                        <a:pt x="1" y="5171"/>
                      </a:lnTo>
                      <a:lnTo>
                        <a:pt x="1" y="5405"/>
                      </a:lnTo>
                      <a:cubicBezTo>
                        <a:pt x="1" y="5438"/>
                        <a:pt x="1" y="5438"/>
                        <a:pt x="1" y="5438"/>
                      </a:cubicBezTo>
                      <a:lnTo>
                        <a:pt x="101" y="5438"/>
                      </a:lnTo>
                      <a:lnTo>
                        <a:pt x="268" y="5505"/>
                      </a:lnTo>
                      <a:lnTo>
                        <a:pt x="301" y="5505"/>
                      </a:lnTo>
                      <a:lnTo>
                        <a:pt x="368" y="5571"/>
                      </a:lnTo>
                      <a:lnTo>
                        <a:pt x="401" y="5571"/>
                      </a:lnTo>
                      <a:lnTo>
                        <a:pt x="534" y="5505"/>
                      </a:lnTo>
                      <a:lnTo>
                        <a:pt x="634" y="5505"/>
                      </a:lnTo>
                      <a:lnTo>
                        <a:pt x="768" y="5571"/>
                      </a:lnTo>
                      <a:lnTo>
                        <a:pt x="835" y="5571"/>
                      </a:lnTo>
                      <a:lnTo>
                        <a:pt x="1068" y="5538"/>
                      </a:lnTo>
                      <a:cubicBezTo>
                        <a:pt x="1101" y="5538"/>
                        <a:pt x="1135" y="5538"/>
                        <a:pt x="1135" y="5571"/>
                      </a:cubicBezTo>
                      <a:lnTo>
                        <a:pt x="1135" y="5605"/>
                      </a:lnTo>
                      <a:lnTo>
                        <a:pt x="1202" y="5605"/>
                      </a:lnTo>
                      <a:lnTo>
                        <a:pt x="1602" y="5304"/>
                      </a:lnTo>
                      <a:lnTo>
                        <a:pt x="1635" y="5304"/>
                      </a:lnTo>
                      <a:lnTo>
                        <a:pt x="2002" y="5238"/>
                      </a:lnTo>
                      <a:lnTo>
                        <a:pt x="2002" y="5204"/>
                      </a:lnTo>
                      <a:lnTo>
                        <a:pt x="2002" y="5171"/>
                      </a:lnTo>
                      <a:cubicBezTo>
                        <a:pt x="2035" y="5138"/>
                        <a:pt x="2035" y="5138"/>
                        <a:pt x="2035" y="5138"/>
                      </a:cubicBezTo>
                      <a:lnTo>
                        <a:pt x="2069" y="5104"/>
                      </a:lnTo>
                      <a:cubicBezTo>
                        <a:pt x="2102" y="5071"/>
                        <a:pt x="2102" y="5071"/>
                        <a:pt x="2136" y="5071"/>
                      </a:cubicBezTo>
                      <a:lnTo>
                        <a:pt x="2202" y="5071"/>
                      </a:lnTo>
                      <a:lnTo>
                        <a:pt x="2269" y="4904"/>
                      </a:lnTo>
                      <a:cubicBezTo>
                        <a:pt x="2269" y="4904"/>
                        <a:pt x="2269" y="4904"/>
                        <a:pt x="2269" y="4871"/>
                      </a:cubicBezTo>
                      <a:lnTo>
                        <a:pt x="2336" y="4837"/>
                      </a:lnTo>
                      <a:cubicBezTo>
                        <a:pt x="2336" y="4804"/>
                        <a:pt x="2369" y="4804"/>
                        <a:pt x="2402" y="4804"/>
                      </a:cubicBezTo>
                      <a:lnTo>
                        <a:pt x="2502" y="4804"/>
                      </a:lnTo>
                      <a:lnTo>
                        <a:pt x="2536" y="4837"/>
                      </a:lnTo>
                      <a:lnTo>
                        <a:pt x="2569" y="4837"/>
                      </a:lnTo>
                      <a:lnTo>
                        <a:pt x="3003" y="4771"/>
                      </a:lnTo>
                      <a:lnTo>
                        <a:pt x="3436" y="4771"/>
                      </a:lnTo>
                      <a:lnTo>
                        <a:pt x="3603" y="4737"/>
                      </a:lnTo>
                      <a:lnTo>
                        <a:pt x="3703" y="4704"/>
                      </a:lnTo>
                      <a:lnTo>
                        <a:pt x="3870" y="4537"/>
                      </a:lnTo>
                      <a:lnTo>
                        <a:pt x="3903" y="4471"/>
                      </a:lnTo>
                      <a:lnTo>
                        <a:pt x="3970" y="4471"/>
                      </a:lnTo>
                      <a:lnTo>
                        <a:pt x="4004" y="4304"/>
                      </a:lnTo>
                      <a:cubicBezTo>
                        <a:pt x="4037" y="4270"/>
                        <a:pt x="4037" y="4270"/>
                        <a:pt x="4037" y="4237"/>
                      </a:cubicBezTo>
                      <a:lnTo>
                        <a:pt x="4104" y="4170"/>
                      </a:lnTo>
                      <a:lnTo>
                        <a:pt x="4337" y="4037"/>
                      </a:lnTo>
                      <a:lnTo>
                        <a:pt x="4437" y="3937"/>
                      </a:lnTo>
                      <a:lnTo>
                        <a:pt x="4604" y="3803"/>
                      </a:lnTo>
                      <a:lnTo>
                        <a:pt x="4837" y="3670"/>
                      </a:lnTo>
                      <a:lnTo>
                        <a:pt x="4871" y="3637"/>
                      </a:lnTo>
                      <a:lnTo>
                        <a:pt x="4904" y="3537"/>
                      </a:lnTo>
                      <a:cubicBezTo>
                        <a:pt x="4904" y="3503"/>
                        <a:pt x="4904" y="3503"/>
                        <a:pt x="4904" y="3470"/>
                      </a:cubicBezTo>
                      <a:lnTo>
                        <a:pt x="5304" y="3070"/>
                      </a:lnTo>
                      <a:lnTo>
                        <a:pt x="5438" y="2969"/>
                      </a:lnTo>
                      <a:lnTo>
                        <a:pt x="5838" y="2669"/>
                      </a:lnTo>
                      <a:lnTo>
                        <a:pt x="5838" y="2402"/>
                      </a:lnTo>
                      <a:cubicBezTo>
                        <a:pt x="5838" y="2402"/>
                        <a:pt x="5838" y="2369"/>
                        <a:pt x="5838" y="2369"/>
                      </a:cubicBezTo>
                      <a:lnTo>
                        <a:pt x="5905" y="2202"/>
                      </a:lnTo>
                      <a:cubicBezTo>
                        <a:pt x="5905" y="2202"/>
                        <a:pt x="5905" y="2169"/>
                        <a:pt x="5938" y="2169"/>
                      </a:cubicBezTo>
                      <a:lnTo>
                        <a:pt x="6138" y="1969"/>
                      </a:lnTo>
                      <a:lnTo>
                        <a:pt x="6072" y="1735"/>
                      </a:lnTo>
                      <a:lnTo>
                        <a:pt x="6005" y="1602"/>
                      </a:lnTo>
                      <a:cubicBezTo>
                        <a:pt x="6005" y="1568"/>
                        <a:pt x="6005" y="1568"/>
                        <a:pt x="6005" y="1535"/>
                      </a:cubicBezTo>
                      <a:lnTo>
                        <a:pt x="6005" y="1468"/>
                      </a:lnTo>
                      <a:lnTo>
                        <a:pt x="5938" y="1435"/>
                      </a:lnTo>
                      <a:lnTo>
                        <a:pt x="5905" y="1435"/>
                      </a:lnTo>
                      <a:lnTo>
                        <a:pt x="5805" y="1335"/>
                      </a:lnTo>
                      <a:lnTo>
                        <a:pt x="5805" y="1302"/>
                      </a:lnTo>
                      <a:lnTo>
                        <a:pt x="5738" y="1202"/>
                      </a:lnTo>
                      <a:lnTo>
                        <a:pt x="5738" y="1168"/>
                      </a:lnTo>
                      <a:lnTo>
                        <a:pt x="5738" y="1035"/>
                      </a:lnTo>
                      <a:lnTo>
                        <a:pt x="5738" y="1001"/>
                      </a:lnTo>
                      <a:lnTo>
                        <a:pt x="5738" y="868"/>
                      </a:lnTo>
                      <a:cubicBezTo>
                        <a:pt x="5738" y="868"/>
                        <a:pt x="5738" y="868"/>
                        <a:pt x="5738" y="835"/>
                      </a:cubicBezTo>
                      <a:lnTo>
                        <a:pt x="5805" y="735"/>
                      </a:lnTo>
                      <a:cubicBezTo>
                        <a:pt x="5805" y="735"/>
                        <a:pt x="5838" y="701"/>
                        <a:pt x="5872" y="701"/>
                      </a:cubicBezTo>
                      <a:lnTo>
                        <a:pt x="6105" y="701"/>
                      </a:lnTo>
                      <a:cubicBezTo>
                        <a:pt x="6138" y="701"/>
                        <a:pt x="6172" y="701"/>
                        <a:pt x="6205" y="735"/>
                      </a:cubicBezTo>
                      <a:lnTo>
                        <a:pt x="6272" y="801"/>
                      </a:lnTo>
                      <a:lnTo>
                        <a:pt x="6305" y="768"/>
                      </a:lnTo>
                      <a:lnTo>
                        <a:pt x="6372" y="735"/>
                      </a:lnTo>
                      <a:cubicBezTo>
                        <a:pt x="6396" y="686"/>
                        <a:pt x="6439" y="655"/>
                        <a:pt x="6486" y="655"/>
                      </a:cubicBezTo>
                      <a:cubicBezTo>
                        <a:pt x="6503" y="655"/>
                        <a:pt x="6521" y="659"/>
                        <a:pt x="6539" y="668"/>
                      </a:cubicBezTo>
                      <a:lnTo>
                        <a:pt x="6605" y="668"/>
                      </a:lnTo>
                      <a:lnTo>
                        <a:pt x="6605" y="634"/>
                      </a:lnTo>
                      <a:cubicBezTo>
                        <a:pt x="6605" y="601"/>
                        <a:pt x="6605" y="568"/>
                        <a:pt x="6605" y="568"/>
                      </a:cubicBezTo>
                      <a:lnTo>
                        <a:pt x="6672" y="301"/>
                      </a:lnTo>
                      <a:lnTo>
                        <a:pt x="6672" y="234"/>
                      </a:lnTo>
                      <a:lnTo>
                        <a:pt x="6639" y="201"/>
                      </a:lnTo>
                      <a:lnTo>
                        <a:pt x="6605" y="134"/>
                      </a:lnTo>
                      <a:lnTo>
                        <a:pt x="6572" y="101"/>
                      </a:lnTo>
                      <a:lnTo>
                        <a:pt x="6505" y="67"/>
                      </a:lnTo>
                      <a:cubicBezTo>
                        <a:pt x="6472" y="101"/>
                        <a:pt x="6472" y="101"/>
                        <a:pt x="6472" y="101"/>
                      </a:cubicBezTo>
                      <a:lnTo>
                        <a:pt x="6405" y="201"/>
                      </a:lnTo>
                      <a:lnTo>
                        <a:pt x="6372" y="201"/>
                      </a:lnTo>
                      <a:lnTo>
                        <a:pt x="6172" y="301"/>
                      </a:lnTo>
                      <a:lnTo>
                        <a:pt x="6072" y="368"/>
                      </a:lnTo>
                      <a:lnTo>
                        <a:pt x="5805" y="368"/>
                      </a:lnTo>
                      <a:cubicBezTo>
                        <a:pt x="5771" y="368"/>
                        <a:pt x="5771" y="334"/>
                        <a:pt x="5771" y="334"/>
                      </a:cubicBezTo>
                      <a:lnTo>
                        <a:pt x="5671" y="268"/>
                      </a:lnTo>
                      <a:cubicBezTo>
                        <a:pt x="5671" y="234"/>
                        <a:pt x="5671" y="234"/>
                        <a:pt x="5671" y="201"/>
                      </a:cubicBezTo>
                      <a:lnTo>
                        <a:pt x="5671" y="134"/>
                      </a:lnTo>
                      <a:cubicBezTo>
                        <a:pt x="5638" y="134"/>
                        <a:pt x="5638" y="134"/>
                        <a:pt x="5671" y="101"/>
                      </a:cubicBezTo>
                      <a:lnTo>
                        <a:pt x="5671" y="34"/>
                      </a:lnTo>
                      <a:cubicBezTo>
                        <a:pt x="5638" y="34"/>
                        <a:pt x="5638" y="34"/>
                        <a:pt x="5671" y="1"/>
                      </a:cubicBezTo>
                      <a:lnTo>
                        <a:pt x="5671" y="1"/>
                      </a:lnTo>
                      <a:cubicBezTo>
                        <a:pt x="5655" y="18"/>
                        <a:pt x="5646" y="26"/>
                        <a:pt x="5638" y="26"/>
                      </a:cubicBezTo>
                      <a:cubicBezTo>
                        <a:pt x="5630" y="26"/>
                        <a:pt x="5621" y="17"/>
                        <a:pt x="5605" y="1"/>
                      </a:cubicBezTo>
                      <a:close/>
                    </a:path>
                  </a:pathLst>
                </a:custGeom>
                <a:grpFill/>
                <a:ln>
                  <a:noFill/>
                </a:ln>
              </p:spPr>
              <p:txBody>
                <a:bodyPr spcFirstLastPara="1" wrap="square" lIns="137102" tIns="137102" rIns="137102" bIns="137102" anchor="ctr" anchorCtr="0">
                  <a:noAutofit/>
                </a:bodyPr>
                <a:lstStyle/>
                <a:p>
                  <a:endParaRPr sz="5399"/>
                </a:p>
              </p:txBody>
            </p:sp>
            <p:sp>
              <p:nvSpPr>
                <p:cNvPr id="266" name="Google Shape;153;p15"/>
                <p:cNvSpPr/>
                <p:nvPr/>
              </p:nvSpPr>
              <p:spPr>
                <a:xfrm>
                  <a:off x="5297784" y="3586029"/>
                  <a:ext cx="83896" cy="58385"/>
                </a:xfrm>
                <a:custGeom>
                  <a:avLst/>
                  <a:gdLst/>
                  <a:ahLst/>
                  <a:cxnLst/>
                  <a:rect l="l" t="t" r="r" b="b"/>
                  <a:pathLst>
                    <a:path w="2302" h="1602" extrusionOk="0">
                      <a:moveTo>
                        <a:pt x="2102" y="0"/>
                      </a:moveTo>
                      <a:lnTo>
                        <a:pt x="1668" y="200"/>
                      </a:lnTo>
                      <a:lnTo>
                        <a:pt x="1635" y="234"/>
                      </a:lnTo>
                      <a:lnTo>
                        <a:pt x="1601" y="334"/>
                      </a:lnTo>
                      <a:cubicBezTo>
                        <a:pt x="1601" y="367"/>
                        <a:pt x="1535" y="400"/>
                        <a:pt x="1501" y="400"/>
                      </a:cubicBezTo>
                      <a:lnTo>
                        <a:pt x="1501" y="467"/>
                      </a:lnTo>
                      <a:lnTo>
                        <a:pt x="1501" y="501"/>
                      </a:lnTo>
                      <a:lnTo>
                        <a:pt x="1468" y="534"/>
                      </a:lnTo>
                      <a:lnTo>
                        <a:pt x="1468" y="567"/>
                      </a:lnTo>
                      <a:lnTo>
                        <a:pt x="1401" y="634"/>
                      </a:lnTo>
                      <a:lnTo>
                        <a:pt x="1368" y="634"/>
                      </a:lnTo>
                      <a:lnTo>
                        <a:pt x="1201" y="734"/>
                      </a:lnTo>
                      <a:lnTo>
                        <a:pt x="1134" y="767"/>
                      </a:lnTo>
                      <a:lnTo>
                        <a:pt x="934" y="934"/>
                      </a:lnTo>
                      <a:lnTo>
                        <a:pt x="801" y="1001"/>
                      </a:lnTo>
                      <a:cubicBezTo>
                        <a:pt x="801" y="1018"/>
                        <a:pt x="793" y="1026"/>
                        <a:pt x="784" y="1026"/>
                      </a:cubicBezTo>
                      <a:cubicBezTo>
                        <a:pt x="776" y="1026"/>
                        <a:pt x="768" y="1018"/>
                        <a:pt x="768" y="1001"/>
                      </a:cubicBezTo>
                      <a:lnTo>
                        <a:pt x="667" y="1001"/>
                      </a:lnTo>
                      <a:lnTo>
                        <a:pt x="601" y="1068"/>
                      </a:lnTo>
                      <a:lnTo>
                        <a:pt x="334" y="1068"/>
                      </a:lnTo>
                      <a:lnTo>
                        <a:pt x="100" y="1134"/>
                      </a:lnTo>
                      <a:lnTo>
                        <a:pt x="34" y="1201"/>
                      </a:lnTo>
                      <a:lnTo>
                        <a:pt x="0" y="1201"/>
                      </a:lnTo>
                      <a:lnTo>
                        <a:pt x="34" y="1568"/>
                      </a:lnTo>
                      <a:lnTo>
                        <a:pt x="67" y="1601"/>
                      </a:lnTo>
                      <a:lnTo>
                        <a:pt x="200" y="1601"/>
                      </a:lnTo>
                      <a:lnTo>
                        <a:pt x="401" y="1568"/>
                      </a:lnTo>
                      <a:cubicBezTo>
                        <a:pt x="401" y="1535"/>
                        <a:pt x="401" y="1501"/>
                        <a:pt x="434" y="1468"/>
                      </a:cubicBezTo>
                      <a:lnTo>
                        <a:pt x="567" y="1401"/>
                      </a:lnTo>
                      <a:lnTo>
                        <a:pt x="601" y="1401"/>
                      </a:lnTo>
                      <a:lnTo>
                        <a:pt x="1235" y="1234"/>
                      </a:lnTo>
                      <a:lnTo>
                        <a:pt x="1501" y="1201"/>
                      </a:lnTo>
                      <a:lnTo>
                        <a:pt x="1535" y="1134"/>
                      </a:lnTo>
                      <a:lnTo>
                        <a:pt x="1568" y="968"/>
                      </a:lnTo>
                      <a:cubicBezTo>
                        <a:pt x="1568" y="968"/>
                        <a:pt x="1568" y="968"/>
                        <a:pt x="1568" y="934"/>
                      </a:cubicBezTo>
                      <a:lnTo>
                        <a:pt x="1601" y="901"/>
                      </a:lnTo>
                      <a:cubicBezTo>
                        <a:pt x="1601" y="867"/>
                        <a:pt x="1635" y="867"/>
                        <a:pt x="1635" y="867"/>
                      </a:cubicBezTo>
                      <a:lnTo>
                        <a:pt x="1768" y="801"/>
                      </a:lnTo>
                      <a:lnTo>
                        <a:pt x="2035" y="601"/>
                      </a:lnTo>
                      <a:lnTo>
                        <a:pt x="2202" y="601"/>
                      </a:lnTo>
                      <a:lnTo>
                        <a:pt x="2302" y="634"/>
                      </a:lnTo>
                      <a:lnTo>
                        <a:pt x="2302" y="501"/>
                      </a:lnTo>
                      <a:lnTo>
                        <a:pt x="2235" y="467"/>
                      </a:lnTo>
                      <a:lnTo>
                        <a:pt x="2202" y="467"/>
                      </a:lnTo>
                      <a:cubicBezTo>
                        <a:pt x="2135" y="467"/>
                        <a:pt x="2102" y="467"/>
                        <a:pt x="2068" y="400"/>
                      </a:cubicBezTo>
                      <a:lnTo>
                        <a:pt x="2068" y="367"/>
                      </a:lnTo>
                      <a:cubicBezTo>
                        <a:pt x="2035" y="334"/>
                        <a:pt x="2035" y="300"/>
                        <a:pt x="2068" y="267"/>
                      </a:cubicBezTo>
                      <a:lnTo>
                        <a:pt x="2102" y="200"/>
                      </a:lnTo>
                      <a:lnTo>
                        <a:pt x="2102" y="167"/>
                      </a:lnTo>
                      <a:cubicBezTo>
                        <a:pt x="2102" y="167"/>
                        <a:pt x="2102" y="134"/>
                        <a:pt x="2102" y="134"/>
                      </a:cubicBezTo>
                      <a:lnTo>
                        <a:pt x="2169" y="67"/>
                      </a:lnTo>
                      <a:lnTo>
                        <a:pt x="2135" y="67"/>
                      </a:lnTo>
                      <a:cubicBezTo>
                        <a:pt x="2102" y="34"/>
                        <a:pt x="2102" y="34"/>
                        <a:pt x="2102" y="0"/>
                      </a:cubicBezTo>
                      <a:close/>
                    </a:path>
                  </a:pathLst>
                </a:custGeom>
                <a:grpFill/>
                <a:ln>
                  <a:noFill/>
                </a:ln>
              </p:spPr>
              <p:txBody>
                <a:bodyPr spcFirstLastPara="1" wrap="square" lIns="137102" tIns="137102" rIns="137102" bIns="137102" anchor="ctr" anchorCtr="0">
                  <a:noAutofit/>
                </a:bodyPr>
                <a:lstStyle/>
                <a:p>
                  <a:endParaRPr sz="5399"/>
                </a:p>
              </p:txBody>
            </p:sp>
            <p:sp>
              <p:nvSpPr>
                <p:cNvPr id="267" name="Google Shape;154;p15"/>
                <p:cNvSpPr/>
                <p:nvPr/>
              </p:nvSpPr>
              <p:spPr>
                <a:xfrm>
                  <a:off x="5374357" y="3545902"/>
                  <a:ext cx="8565" cy="7325"/>
                </a:xfrm>
                <a:custGeom>
                  <a:avLst/>
                  <a:gdLst/>
                  <a:ahLst/>
                  <a:cxnLst/>
                  <a:rect l="l" t="t" r="r" b="b"/>
                  <a:pathLst>
                    <a:path w="235" h="201" extrusionOk="0">
                      <a:moveTo>
                        <a:pt x="134" y="0"/>
                      </a:moveTo>
                      <a:lnTo>
                        <a:pt x="1" y="100"/>
                      </a:lnTo>
                      <a:lnTo>
                        <a:pt x="1" y="167"/>
                      </a:lnTo>
                      <a:lnTo>
                        <a:pt x="1" y="201"/>
                      </a:lnTo>
                      <a:cubicBezTo>
                        <a:pt x="1" y="201"/>
                        <a:pt x="1" y="167"/>
                        <a:pt x="34" y="167"/>
                      </a:cubicBezTo>
                      <a:cubicBezTo>
                        <a:pt x="51" y="151"/>
                        <a:pt x="68" y="142"/>
                        <a:pt x="84" y="142"/>
                      </a:cubicBezTo>
                      <a:cubicBezTo>
                        <a:pt x="101" y="142"/>
                        <a:pt x="118" y="151"/>
                        <a:pt x="134" y="167"/>
                      </a:cubicBezTo>
                      <a:lnTo>
                        <a:pt x="201" y="201"/>
                      </a:lnTo>
                      <a:lnTo>
                        <a:pt x="234" y="201"/>
                      </a:lnTo>
                      <a:lnTo>
                        <a:pt x="234" y="134"/>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268" name="Google Shape;155;p15"/>
                <p:cNvSpPr/>
                <p:nvPr/>
              </p:nvSpPr>
              <p:spPr>
                <a:xfrm>
                  <a:off x="5382885" y="3532526"/>
                  <a:ext cx="9767" cy="7325"/>
                </a:xfrm>
                <a:custGeom>
                  <a:avLst/>
                  <a:gdLst/>
                  <a:ahLst/>
                  <a:cxnLst/>
                  <a:rect l="l" t="t" r="r" b="b"/>
                  <a:pathLst>
                    <a:path w="268" h="201" extrusionOk="0">
                      <a:moveTo>
                        <a:pt x="167" y="0"/>
                      </a:moveTo>
                      <a:lnTo>
                        <a:pt x="67" y="67"/>
                      </a:lnTo>
                      <a:lnTo>
                        <a:pt x="0" y="134"/>
                      </a:lnTo>
                      <a:lnTo>
                        <a:pt x="0" y="167"/>
                      </a:lnTo>
                      <a:lnTo>
                        <a:pt x="34" y="167"/>
                      </a:lnTo>
                      <a:cubicBezTo>
                        <a:pt x="67" y="167"/>
                        <a:pt x="100" y="201"/>
                        <a:pt x="100" y="201"/>
                      </a:cubicBezTo>
                      <a:cubicBezTo>
                        <a:pt x="134" y="167"/>
                        <a:pt x="134" y="167"/>
                        <a:pt x="167" y="134"/>
                      </a:cubicBezTo>
                      <a:lnTo>
                        <a:pt x="234" y="101"/>
                      </a:lnTo>
                      <a:lnTo>
                        <a:pt x="267" y="101"/>
                      </a:lnTo>
                      <a:cubicBezTo>
                        <a:pt x="234" y="101"/>
                        <a:pt x="234" y="101"/>
                        <a:pt x="234" y="67"/>
                      </a:cubicBezTo>
                      <a:lnTo>
                        <a:pt x="200" y="0"/>
                      </a:lnTo>
                      <a:close/>
                    </a:path>
                  </a:pathLst>
                </a:custGeom>
                <a:grpFill/>
                <a:ln>
                  <a:noFill/>
                </a:ln>
              </p:spPr>
              <p:txBody>
                <a:bodyPr spcFirstLastPara="1" wrap="square" lIns="137102" tIns="137102" rIns="137102" bIns="137102" anchor="ctr" anchorCtr="0">
                  <a:noAutofit/>
                </a:bodyPr>
                <a:lstStyle/>
                <a:p>
                  <a:endParaRPr sz="5399"/>
                </a:p>
              </p:txBody>
            </p:sp>
            <p:sp>
              <p:nvSpPr>
                <p:cNvPr id="269" name="Google Shape;156;p15"/>
                <p:cNvSpPr/>
                <p:nvPr/>
              </p:nvSpPr>
              <p:spPr>
                <a:xfrm>
                  <a:off x="5382885" y="3249268"/>
                  <a:ext cx="2478" cy="36"/>
                </a:xfrm>
                <a:custGeom>
                  <a:avLst/>
                  <a:gdLst/>
                  <a:ahLst/>
                  <a:cxnLst/>
                  <a:rect l="l" t="t" r="r" b="b"/>
                  <a:pathLst>
                    <a:path w="68" h="1" extrusionOk="0">
                      <a:moveTo>
                        <a:pt x="67" y="0"/>
                      </a:moveTo>
                      <a:lnTo>
                        <a:pt x="34" y="0"/>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270" name="Google Shape;157;p15"/>
                <p:cNvSpPr/>
                <p:nvPr/>
              </p:nvSpPr>
              <p:spPr>
                <a:xfrm>
                  <a:off x="5331825" y="3273578"/>
                  <a:ext cx="7325" cy="1239"/>
                </a:xfrm>
                <a:custGeom>
                  <a:avLst/>
                  <a:gdLst/>
                  <a:ahLst/>
                  <a:cxnLst/>
                  <a:rect l="l" t="t" r="r" b="b"/>
                  <a:pathLst>
                    <a:path w="201" h="34" extrusionOk="0">
                      <a:moveTo>
                        <a:pt x="67" y="0"/>
                      </a:moveTo>
                      <a:lnTo>
                        <a:pt x="0" y="34"/>
                      </a:lnTo>
                      <a:lnTo>
                        <a:pt x="0" y="34"/>
                      </a:lnTo>
                      <a:lnTo>
                        <a:pt x="200" y="0"/>
                      </a:lnTo>
                      <a:close/>
                    </a:path>
                  </a:pathLst>
                </a:custGeom>
                <a:grpFill/>
                <a:ln>
                  <a:noFill/>
                </a:ln>
              </p:spPr>
              <p:txBody>
                <a:bodyPr spcFirstLastPara="1" wrap="square" lIns="137102" tIns="137102" rIns="137102" bIns="137102" anchor="ctr" anchorCtr="0">
                  <a:noAutofit/>
                </a:bodyPr>
                <a:lstStyle/>
                <a:p>
                  <a:endParaRPr sz="5399"/>
                </a:p>
              </p:txBody>
            </p:sp>
            <p:sp>
              <p:nvSpPr>
                <p:cNvPr id="271" name="Google Shape;158;p15"/>
                <p:cNvSpPr/>
                <p:nvPr/>
              </p:nvSpPr>
              <p:spPr>
                <a:xfrm>
                  <a:off x="5392616" y="3243182"/>
                  <a:ext cx="8528" cy="7325"/>
                </a:xfrm>
                <a:custGeom>
                  <a:avLst/>
                  <a:gdLst/>
                  <a:ahLst/>
                  <a:cxnLst/>
                  <a:rect l="l" t="t" r="r" b="b"/>
                  <a:pathLst>
                    <a:path w="234" h="201" extrusionOk="0">
                      <a:moveTo>
                        <a:pt x="134" y="0"/>
                      </a:moveTo>
                      <a:lnTo>
                        <a:pt x="100" y="101"/>
                      </a:lnTo>
                      <a:cubicBezTo>
                        <a:pt x="100" y="101"/>
                        <a:pt x="67" y="101"/>
                        <a:pt x="34" y="134"/>
                      </a:cubicBezTo>
                      <a:lnTo>
                        <a:pt x="23" y="144"/>
                      </a:lnTo>
                      <a:lnTo>
                        <a:pt x="23" y="144"/>
                      </a:lnTo>
                      <a:cubicBezTo>
                        <a:pt x="21" y="143"/>
                        <a:pt x="19" y="142"/>
                        <a:pt x="17" y="142"/>
                      </a:cubicBezTo>
                      <a:cubicBezTo>
                        <a:pt x="9" y="142"/>
                        <a:pt x="0" y="151"/>
                        <a:pt x="0" y="167"/>
                      </a:cubicBezTo>
                      <a:lnTo>
                        <a:pt x="23" y="144"/>
                      </a:lnTo>
                      <a:lnTo>
                        <a:pt x="23" y="144"/>
                      </a:lnTo>
                      <a:cubicBezTo>
                        <a:pt x="29" y="147"/>
                        <a:pt x="34" y="155"/>
                        <a:pt x="34" y="167"/>
                      </a:cubicBezTo>
                      <a:lnTo>
                        <a:pt x="100" y="201"/>
                      </a:lnTo>
                      <a:lnTo>
                        <a:pt x="100" y="167"/>
                      </a:lnTo>
                      <a:lnTo>
                        <a:pt x="100" y="134"/>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272" name="Google Shape;159;p15"/>
                <p:cNvSpPr/>
                <p:nvPr/>
              </p:nvSpPr>
              <p:spPr>
                <a:xfrm>
                  <a:off x="5360981" y="3237095"/>
                  <a:ext cx="98511" cy="53538"/>
                </a:xfrm>
                <a:custGeom>
                  <a:avLst/>
                  <a:gdLst/>
                  <a:ahLst/>
                  <a:cxnLst/>
                  <a:rect l="l" t="t" r="r" b="b"/>
                  <a:pathLst>
                    <a:path w="2703" h="1469" extrusionOk="0">
                      <a:moveTo>
                        <a:pt x="2202" y="1"/>
                      </a:moveTo>
                      <a:lnTo>
                        <a:pt x="2136" y="34"/>
                      </a:lnTo>
                      <a:lnTo>
                        <a:pt x="2102" y="101"/>
                      </a:lnTo>
                      <a:lnTo>
                        <a:pt x="2002" y="134"/>
                      </a:lnTo>
                      <a:lnTo>
                        <a:pt x="1969" y="134"/>
                      </a:lnTo>
                      <a:cubicBezTo>
                        <a:pt x="1969" y="167"/>
                        <a:pt x="1936" y="201"/>
                        <a:pt x="1936" y="234"/>
                      </a:cubicBezTo>
                      <a:lnTo>
                        <a:pt x="1902" y="268"/>
                      </a:lnTo>
                      <a:lnTo>
                        <a:pt x="1669" y="268"/>
                      </a:lnTo>
                      <a:lnTo>
                        <a:pt x="1669" y="334"/>
                      </a:lnTo>
                      <a:lnTo>
                        <a:pt x="1635" y="401"/>
                      </a:lnTo>
                      <a:lnTo>
                        <a:pt x="1635" y="434"/>
                      </a:lnTo>
                      <a:lnTo>
                        <a:pt x="1602" y="501"/>
                      </a:lnTo>
                      <a:cubicBezTo>
                        <a:pt x="1569" y="501"/>
                        <a:pt x="1535" y="534"/>
                        <a:pt x="1535" y="534"/>
                      </a:cubicBezTo>
                      <a:cubicBezTo>
                        <a:pt x="1535" y="568"/>
                        <a:pt x="1535" y="601"/>
                        <a:pt x="1535" y="601"/>
                      </a:cubicBezTo>
                      <a:lnTo>
                        <a:pt x="1502" y="701"/>
                      </a:lnTo>
                      <a:cubicBezTo>
                        <a:pt x="1502" y="701"/>
                        <a:pt x="1469" y="735"/>
                        <a:pt x="1469" y="735"/>
                      </a:cubicBezTo>
                      <a:lnTo>
                        <a:pt x="1402" y="768"/>
                      </a:lnTo>
                      <a:lnTo>
                        <a:pt x="1402" y="735"/>
                      </a:lnTo>
                      <a:lnTo>
                        <a:pt x="1235" y="735"/>
                      </a:lnTo>
                      <a:lnTo>
                        <a:pt x="1168" y="701"/>
                      </a:lnTo>
                      <a:lnTo>
                        <a:pt x="1135" y="701"/>
                      </a:lnTo>
                      <a:lnTo>
                        <a:pt x="1068" y="668"/>
                      </a:lnTo>
                      <a:lnTo>
                        <a:pt x="1035" y="668"/>
                      </a:lnTo>
                      <a:lnTo>
                        <a:pt x="1002" y="634"/>
                      </a:lnTo>
                      <a:cubicBezTo>
                        <a:pt x="968" y="668"/>
                        <a:pt x="968" y="668"/>
                        <a:pt x="968" y="668"/>
                      </a:cubicBezTo>
                      <a:lnTo>
                        <a:pt x="902" y="701"/>
                      </a:lnTo>
                      <a:lnTo>
                        <a:pt x="568" y="868"/>
                      </a:lnTo>
                      <a:lnTo>
                        <a:pt x="501" y="868"/>
                      </a:lnTo>
                      <a:lnTo>
                        <a:pt x="435" y="901"/>
                      </a:lnTo>
                      <a:lnTo>
                        <a:pt x="301" y="1068"/>
                      </a:lnTo>
                      <a:lnTo>
                        <a:pt x="34" y="1235"/>
                      </a:lnTo>
                      <a:lnTo>
                        <a:pt x="1" y="1268"/>
                      </a:lnTo>
                      <a:lnTo>
                        <a:pt x="68" y="1302"/>
                      </a:lnTo>
                      <a:lnTo>
                        <a:pt x="134" y="1302"/>
                      </a:lnTo>
                      <a:lnTo>
                        <a:pt x="168" y="1268"/>
                      </a:lnTo>
                      <a:cubicBezTo>
                        <a:pt x="201" y="1235"/>
                        <a:pt x="234" y="1235"/>
                        <a:pt x="268" y="1235"/>
                      </a:cubicBezTo>
                      <a:lnTo>
                        <a:pt x="368" y="1268"/>
                      </a:lnTo>
                      <a:lnTo>
                        <a:pt x="535" y="1368"/>
                      </a:lnTo>
                      <a:lnTo>
                        <a:pt x="568" y="1402"/>
                      </a:lnTo>
                      <a:lnTo>
                        <a:pt x="601" y="1468"/>
                      </a:lnTo>
                      <a:lnTo>
                        <a:pt x="668" y="1402"/>
                      </a:lnTo>
                      <a:lnTo>
                        <a:pt x="701" y="1402"/>
                      </a:lnTo>
                      <a:lnTo>
                        <a:pt x="902" y="1235"/>
                      </a:lnTo>
                      <a:cubicBezTo>
                        <a:pt x="918" y="1218"/>
                        <a:pt x="935" y="1210"/>
                        <a:pt x="952" y="1210"/>
                      </a:cubicBezTo>
                      <a:cubicBezTo>
                        <a:pt x="968" y="1210"/>
                        <a:pt x="985" y="1218"/>
                        <a:pt x="1002" y="1235"/>
                      </a:cubicBezTo>
                      <a:lnTo>
                        <a:pt x="1068" y="1268"/>
                      </a:lnTo>
                      <a:lnTo>
                        <a:pt x="1102" y="1302"/>
                      </a:lnTo>
                      <a:lnTo>
                        <a:pt x="1168" y="1402"/>
                      </a:lnTo>
                      <a:lnTo>
                        <a:pt x="1302" y="1402"/>
                      </a:lnTo>
                      <a:lnTo>
                        <a:pt x="1335" y="1368"/>
                      </a:lnTo>
                      <a:lnTo>
                        <a:pt x="1202" y="1235"/>
                      </a:lnTo>
                      <a:lnTo>
                        <a:pt x="1202" y="1202"/>
                      </a:lnTo>
                      <a:lnTo>
                        <a:pt x="1202" y="1168"/>
                      </a:lnTo>
                      <a:cubicBezTo>
                        <a:pt x="1168" y="1168"/>
                        <a:pt x="1168" y="1135"/>
                        <a:pt x="1202" y="1101"/>
                      </a:cubicBezTo>
                      <a:lnTo>
                        <a:pt x="1202" y="1068"/>
                      </a:lnTo>
                      <a:cubicBezTo>
                        <a:pt x="1235" y="1035"/>
                        <a:pt x="1235" y="1035"/>
                        <a:pt x="1268" y="1001"/>
                      </a:cubicBezTo>
                      <a:lnTo>
                        <a:pt x="1335" y="968"/>
                      </a:lnTo>
                      <a:lnTo>
                        <a:pt x="1435" y="868"/>
                      </a:lnTo>
                      <a:lnTo>
                        <a:pt x="1569" y="768"/>
                      </a:lnTo>
                      <a:cubicBezTo>
                        <a:pt x="1585" y="751"/>
                        <a:pt x="1602" y="743"/>
                        <a:pt x="1623" y="743"/>
                      </a:cubicBezTo>
                      <a:cubicBezTo>
                        <a:pt x="1644" y="743"/>
                        <a:pt x="1669" y="751"/>
                        <a:pt x="1702" y="768"/>
                      </a:cubicBezTo>
                      <a:lnTo>
                        <a:pt x="1735" y="801"/>
                      </a:lnTo>
                      <a:cubicBezTo>
                        <a:pt x="1735" y="801"/>
                        <a:pt x="1735" y="801"/>
                        <a:pt x="1735" y="835"/>
                      </a:cubicBezTo>
                      <a:lnTo>
                        <a:pt x="1836" y="735"/>
                      </a:lnTo>
                      <a:lnTo>
                        <a:pt x="1936" y="568"/>
                      </a:lnTo>
                      <a:lnTo>
                        <a:pt x="2002" y="434"/>
                      </a:lnTo>
                      <a:lnTo>
                        <a:pt x="2036" y="368"/>
                      </a:lnTo>
                      <a:cubicBezTo>
                        <a:pt x="2036" y="334"/>
                        <a:pt x="2036" y="334"/>
                        <a:pt x="2069" y="334"/>
                      </a:cubicBezTo>
                      <a:lnTo>
                        <a:pt x="2136" y="301"/>
                      </a:lnTo>
                      <a:lnTo>
                        <a:pt x="2169" y="301"/>
                      </a:lnTo>
                      <a:lnTo>
                        <a:pt x="2236" y="268"/>
                      </a:lnTo>
                      <a:lnTo>
                        <a:pt x="2536" y="234"/>
                      </a:lnTo>
                      <a:lnTo>
                        <a:pt x="2703" y="201"/>
                      </a:lnTo>
                      <a:lnTo>
                        <a:pt x="2469" y="167"/>
                      </a:lnTo>
                      <a:lnTo>
                        <a:pt x="2336" y="101"/>
                      </a:lnTo>
                      <a:lnTo>
                        <a:pt x="2202" y="1"/>
                      </a:lnTo>
                      <a:close/>
                    </a:path>
                  </a:pathLst>
                </a:custGeom>
                <a:grpFill/>
                <a:ln>
                  <a:noFill/>
                </a:ln>
              </p:spPr>
              <p:txBody>
                <a:bodyPr spcFirstLastPara="1" wrap="square" lIns="137102" tIns="137102" rIns="137102" bIns="137102" anchor="ctr" anchorCtr="0">
                  <a:noAutofit/>
                </a:bodyPr>
                <a:lstStyle/>
                <a:p>
                  <a:endParaRPr sz="5399"/>
                </a:p>
              </p:txBody>
            </p:sp>
            <p:sp>
              <p:nvSpPr>
                <p:cNvPr id="273" name="Google Shape;160;p15"/>
                <p:cNvSpPr/>
                <p:nvPr/>
              </p:nvSpPr>
              <p:spPr>
                <a:xfrm>
                  <a:off x="5137313" y="3105817"/>
                  <a:ext cx="6086" cy="4884"/>
                </a:xfrm>
                <a:custGeom>
                  <a:avLst/>
                  <a:gdLst/>
                  <a:ahLst/>
                  <a:cxnLst/>
                  <a:rect l="l" t="t" r="r" b="b"/>
                  <a:pathLst>
                    <a:path w="167" h="134" extrusionOk="0">
                      <a:moveTo>
                        <a:pt x="134" y="0"/>
                      </a:moveTo>
                      <a:lnTo>
                        <a:pt x="67" y="33"/>
                      </a:lnTo>
                      <a:lnTo>
                        <a:pt x="34" y="33"/>
                      </a:lnTo>
                      <a:lnTo>
                        <a:pt x="0" y="100"/>
                      </a:lnTo>
                      <a:lnTo>
                        <a:pt x="0" y="134"/>
                      </a:lnTo>
                      <a:lnTo>
                        <a:pt x="100" y="100"/>
                      </a:lnTo>
                      <a:lnTo>
                        <a:pt x="167" y="67"/>
                      </a:lnTo>
                      <a:lnTo>
                        <a:pt x="167" y="33"/>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274" name="Google Shape;161;p15"/>
                <p:cNvSpPr/>
                <p:nvPr/>
              </p:nvSpPr>
              <p:spPr>
                <a:xfrm>
                  <a:off x="4967111" y="3057162"/>
                  <a:ext cx="15817" cy="11006"/>
                </a:xfrm>
                <a:custGeom>
                  <a:avLst/>
                  <a:gdLst/>
                  <a:ahLst/>
                  <a:cxnLst/>
                  <a:rect l="l" t="t" r="r" b="b"/>
                  <a:pathLst>
                    <a:path w="434" h="302" extrusionOk="0">
                      <a:moveTo>
                        <a:pt x="0" y="1"/>
                      </a:moveTo>
                      <a:cubicBezTo>
                        <a:pt x="0" y="34"/>
                        <a:pt x="0" y="34"/>
                        <a:pt x="0" y="34"/>
                      </a:cubicBezTo>
                      <a:lnTo>
                        <a:pt x="0" y="168"/>
                      </a:lnTo>
                      <a:cubicBezTo>
                        <a:pt x="34" y="168"/>
                        <a:pt x="34" y="201"/>
                        <a:pt x="34" y="234"/>
                      </a:cubicBezTo>
                      <a:lnTo>
                        <a:pt x="34" y="268"/>
                      </a:lnTo>
                      <a:lnTo>
                        <a:pt x="67" y="301"/>
                      </a:lnTo>
                      <a:cubicBezTo>
                        <a:pt x="67" y="268"/>
                        <a:pt x="100" y="268"/>
                        <a:pt x="134" y="234"/>
                      </a:cubicBezTo>
                      <a:lnTo>
                        <a:pt x="200" y="234"/>
                      </a:lnTo>
                      <a:lnTo>
                        <a:pt x="267" y="268"/>
                      </a:lnTo>
                      <a:lnTo>
                        <a:pt x="434" y="268"/>
                      </a:lnTo>
                      <a:lnTo>
                        <a:pt x="434" y="234"/>
                      </a:lnTo>
                      <a:lnTo>
                        <a:pt x="367" y="234"/>
                      </a:lnTo>
                      <a:lnTo>
                        <a:pt x="300" y="201"/>
                      </a:lnTo>
                      <a:lnTo>
                        <a:pt x="100" y="101"/>
                      </a:lnTo>
                      <a:cubicBezTo>
                        <a:pt x="67" y="101"/>
                        <a:pt x="67" y="101"/>
                        <a:pt x="67" y="68"/>
                      </a:cubicBez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275" name="Google Shape;162;p15"/>
                <p:cNvSpPr/>
                <p:nvPr/>
              </p:nvSpPr>
              <p:spPr>
                <a:xfrm>
                  <a:off x="5019374" y="3097289"/>
                  <a:ext cx="6123" cy="1239"/>
                </a:xfrm>
                <a:custGeom>
                  <a:avLst/>
                  <a:gdLst/>
                  <a:ahLst/>
                  <a:cxnLst/>
                  <a:rect l="l" t="t" r="r" b="b"/>
                  <a:pathLst>
                    <a:path w="168" h="34" extrusionOk="0">
                      <a:moveTo>
                        <a:pt x="1" y="1"/>
                      </a:moveTo>
                      <a:lnTo>
                        <a:pt x="1" y="34"/>
                      </a:lnTo>
                      <a:lnTo>
                        <a:pt x="167" y="34"/>
                      </a:lnTo>
                      <a:lnTo>
                        <a:pt x="101" y="1"/>
                      </a:lnTo>
                      <a:close/>
                    </a:path>
                  </a:pathLst>
                </a:custGeom>
                <a:grpFill/>
                <a:ln>
                  <a:noFill/>
                </a:ln>
              </p:spPr>
              <p:txBody>
                <a:bodyPr spcFirstLastPara="1" wrap="square" lIns="137102" tIns="137102" rIns="137102" bIns="137102" anchor="ctr" anchorCtr="0">
                  <a:noAutofit/>
                </a:bodyPr>
                <a:lstStyle/>
                <a:p>
                  <a:endParaRPr sz="5399"/>
                </a:p>
              </p:txBody>
            </p:sp>
            <p:sp>
              <p:nvSpPr>
                <p:cNvPr id="276" name="Google Shape;163;p15"/>
                <p:cNvSpPr/>
                <p:nvPr/>
              </p:nvSpPr>
              <p:spPr>
                <a:xfrm>
                  <a:off x="6158526" y="3065690"/>
                  <a:ext cx="14614" cy="14614"/>
                </a:xfrm>
                <a:custGeom>
                  <a:avLst/>
                  <a:gdLst/>
                  <a:ahLst/>
                  <a:cxnLst/>
                  <a:rect l="l" t="t" r="r" b="b"/>
                  <a:pathLst>
                    <a:path w="401" h="401" extrusionOk="0">
                      <a:moveTo>
                        <a:pt x="234" y="0"/>
                      </a:moveTo>
                      <a:lnTo>
                        <a:pt x="200" y="34"/>
                      </a:lnTo>
                      <a:lnTo>
                        <a:pt x="100" y="100"/>
                      </a:lnTo>
                      <a:lnTo>
                        <a:pt x="0" y="167"/>
                      </a:lnTo>
                      <a:lnTo>
                        <a:pt x="0" y="200"/>
                      </a:lnTo>
                      <a:lnTo>
                        <a:pt x="34" y="200"/>
                      </a:lnTo>
                      <a:lnTo>
                        <a:pt x="167" y="267"/>
                      </a:lnTo>
                      <a:lnTo>
                        <a:pt x="334" y="401"/>
                      </a:lnTo>
                      <a:lnTo>
                        <a:pt x="367" y="334"/>
                      </a:lnTo>
                      <a:lnTo>
                        <a:pt x="334" y="267"/>
                      </a:lnTo>
                      <a:cubicBezTo>
                        <a:pt x="300" y="234"/>
                        <a:pt x="300" y="167"/>
                        <a:pt x="367" y="134"/>
                      </a:cubicBezTo>
                      <a:lnTo>
                        <a:pt x="400" y="100"/>
                      </a:lnTo>
                      <a:lnTo>
                        <a:pt x="367" y="67"/>
                      </a:lnTo>
                      <a:lnTo>
                        <a:pt x="334" y="67"/>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277" name="Google Shape;164;p15"/>
                <p:cNvSpPr/>
                <p:nvPr/>
              </p:nvSpPr>
              <p:spPr>
                <a:xfrm>
                  <a:off x="5979796" y="3144705"/>
                  <a:ext cx="2478" cy="2478"/>
                </a:xfrm>
                <a:custGeom>
                  <a:avLst/>
                  <a:gdLst/>
                  <a:ahLst/>
                  <a:cxnLst/>
                  <a:rect l="l" t="t" r="r" b="b"/>
                  <a:pathLst>
                    <a:path w="68" h="68" extrusionOk="0">
                      <a:moveTo>
                        <a:pt x="67" y="1"/>
                      </a:moveTo>
                      <a:lnTo>
                        <a:pt x="1" y="34"/>
                      </a:lnTo>
                      <a:lnTo>
                        <a:pt x="1" y="67"/>
                      </a:lnTo>
                      <a:lnTo>
                        <a:pt x="34" y="67"/>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278" name="Google Shape;165;p15"/>
                <p:cNvSpPr/>
                <p:nvPr/>
              </p:nvSpPr>
              <p:spPr>
                <a:xfrm>
                  <a:off x="5982238" y="3131329"/>
                  <a:ext cx="10970" cy="10970"/>
                </a:xfrm>
                <a:custGeom>
                  <a:avLst/>
                  <a:gdLst/>
                  <a:ahLst/>
                  <a:cxnLst/>
                  <a:rect l="l" t="t" r="r" b="b"/>
                  <a:pathLst>
                    <a:path w="301" h="301" extrusionOk="0">
                      <a:moveTo>
                        <a:pt x="0" y="1"/>
                      </a:moveTo>
                      <a:lnTo>
                        <a:pt x="0" y="34"/>
                      </a:lnTo>
                      <a:lnTo>
                        <a:pt x="34" y="134"/>
                      </a:lnTo>
                      <a:cubicBezTo>
                        <a:pt x="34" y="167"/>
                        <a:pt x="34" y="167"/>
                        <a:pt x="34" y="167"/>
                      </a:cubicBezTo>
                      <a:lnTo>
                        <a:pt x="34" y="301"/>
                      </a:lnTo>
                      <a:cubicBezTo>
                        <a:pt x="67" y="301"/>
                        <a:pt x="100" y="267"/>
                        <a:pt x="100" y="267"/>
                      </a:cubicBezTo>
                      <a:lnTo>
                        <a:pt x="167" y="267"/>
                      </a:lnTo>
                      <a:lnTo>
                        <a:pt x="301" y="201"/>
                      </a:lnTo>
                      <a:lnTo>
                        <a:pt x="301" y="101"/>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279" name="Google Shape;166;p15"/>
                <p:cNvSpPr/>
                <p:nvPr/>
              </p:nvSpPr>
              <p:spPr>
                <a:xfrm>
                  <a:off x="5950639" y="3210344"/>
                  <a:ext cx="4884" cy="6123"/>
                </a:xfrm>
                <a:custGeom>
                  <a:avLst/>
                  <a:gdLst/>
                  <a:ahLst/>
                  <a:cxnLst/>
                  <a:rect l="l" t="t" r="r" b="b"/>
                  <a:pathLst>
                    <a:path w="134" h="168" extrusionOk="0">
                      <a:moveTo>
                        <a:pt x="33" y="1"/>
                      </a:moveTo>
                      <a:lnTo>
                        <a:pt x="0" y="34"/>
                      </a:lnTo>
                      <a:lnTo>
                        <a:pt x="0" y="134"/>
                      </a:lnTo>
                      <a:lnTo>
                        <a:pt x="100" y="168"/>
                      </a:lnTo>
                      <a:lnTo>
                        <a:pt x="134" y="168"/>
                      </a:lnTo>
                      <a:lnTo>
                        <a:pt x="134" y="134"/>
                      </a:lnTo>
                      <a:lnTo>
                        <a:pt x="134" y="68"/>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280" name="Google Shape;167;p15"/>
                <p:cNvSpPr/>
                <p:nvPr/>
              </p:nvSpPr>
              <p:spPr>
                <a:xfrm>
                  <a:off x="5747599" y="3141060"/>
                  <a:ext cx="152012" cy="55943"/>
                </a:xfrm>
                <a:custGeom>
                  <a:avLst/>
                  <a:gdLst/>
                  <a:ahLst/>
                  <a:cxnLst/>
                  <a:rect l="l" t="t" r="r" b="b"/>
                  <a:pathLst>
                    <a:path w="4171" h="1535" extrusionOk="0">
                      <a:moveTo>
                        <a:pt x="3269" y="0"/>
                      </a:moveTo>
                      <a:lnTo>
                        <a:pt x="2802" y="101"/>
                      </a:lnTo>
                      <a:lnTo>
                        <a:pt x="2669" y="201"/>
                      </a:lnTo>
                      <a:lnTo>
                        <a:pt x="2636" y="201"/>
                      </a:lnTo>
                      <a:lnTo>
                        <a:pt x="2436" y="267"/>
                      </a:lnTo>
                      <a:lnTo>
                        <a:pt x="2235" y="467"/>
                      </a:lnTo>
                      <a:lnTo>
                        <a:pt x="2135" y="501"/>
                      </a:lnTo>
                      <a:lnTo>
                        <a:pt x="2069" y="501"/>
                      </a:lnTo>
                      <a:lnTo>
                        <a:pt x="1902" y="467"/>
                      </a:lnTo>
                      <a:lnTo>
                        <a:pt x="1802" y="467"/>
                      </a:lnTo>
                      <a:lnTo>
                        <a:pt x="1702" y="534"/>
                      </a:lnTo>
                      <a:lnTo>
                        <a:pt x="1568" y="534"/>
                      </a:lnTo>
                      <a:lnTo>
                        <a:pt x="934" y="434"/>
                      </a:lnTo>
                      <a:lnTo>
                        <a:pt x="834" y="434"/>
                      </a:lnTo>
                      <a:lnTo>
                        <a:pt x="801" y="401"/>
                      </a:lnTo>
                      <a:lnTo>
                        <a:pt x="668" y="334"/>
                      </a:lnTo>
                      <a:lnTo>
                        <a:pt x="601" y="401"/>
                      </a:lnTo>
                      <a:lnTo>
                        <a:pt x="467" y="601"/>
                      </a:lnTo>
                      <a:lnTo>
                        <a:pt x="467" y="634"/>
                      </a:lnTo>
                      <a:lnTo>
                        <a:pt x="434" y="634"/>
                      </a:lnTo>
                      <a:lnTo>
                        <a:pt x="367" y="668"/>
                      </a:lnTo>
                      <a:lnTo>
                        <a:pt x="367" y="701"/>
                      </a:lnTo>
                      <a:lnTo>
                        <a:pt x="334" y="868"/>
                      </a:lnTo>
                      <a:cubicBezTo>
                        <a:pt x="334" y="901"/>
                        <a:pt x="334" y="934"/>
                        <a:pt x="301" y="934"/>
                      </a:cubicBezTo>
                      <a:lnTo>
                        <a:pt x="234" y="1001"/>
                      </a:lnTo>
                      <a:lnTo>
                        <a:pt x="134" y="1001"/>
                      </a:lnTo>
                      <a:lnTo>
                        <a:pt x="101" y="1101"/>
                      </a:lnTo>
                      <a:lnTo>
                        <a:pt x="101" y="1401"/>
                      </a:lnTo>
                      <a:cubicBezTo>
                        <a:pt x="101" y="1401"/>
                        <a:pt x="101" y="1435"/>
                        <a:pt x="67" y="1468"/>
                      </a:cubicBezTo>
                      <a:lnTo>
                        <a:pt x="34" y="1468"/>
                      </a:lnTo>
                      <a:lnTo>
                        <a:pt x="0" y="1535"/>
                      </a:lnTo>
                      <a:lnTo>
                        <a:pt x="334" y="1301"/>
                      </a:lnTo>
                      <a:lnTo>
                        <a:pt x="401" y="1301"/>
                      </a:lnTo>
                      <a:lnTo>
                        <a:pt x="401" y="1235"/>
                      </a:lnTo>
                      <a:cubicBezTo>
                        <a:pt x="401" y="1235"/>
                        <a:pt x="434" y="1201"/>
                        <a:pt x="434" y="1201"/>
                      </a:cubicBezTo>
                      <a:lnTo>
                        <a:pt x="467" y="1168"/>
                      </a:lnTo>
                      <a:lnTo>
                        <a:pt x="668" y="1168"/>
                      </a:lnTo>
                      <a:lnTo>
                        <a:pt x="734" y="1135"/>
                      </a:lnTo>
                      <a:lnTo>
                        <a:pt x="768" y="1135"/>
                      </a:lnTo>
                      <a:lnTo>
                        <a:pt x="1001" y="1101"/>
                      </a:lnTo>
                      <a:lnTo>
                        <a:pt x="1135" y="1101"/>
                      </a:lnTo>
                      <a:lnTo>
                        <a:pt x="1168" y="1135"/>
                      </a:lnTo>
                      <a:lnTo>
                        <a:pt x="1235" y="1101"/>
                      </a:lnTo>
                      <a:lnTo>
                        <a:pt x="1268" y="1101"/>
                      </a:lnTo>
                      <a:lnTo>
                        <a:pt x="1368" y="1135"/>
                      </a:lnTo>
                      <a:cubicBezTo>
                        <a:pt x="1385" y="1118"/>
                        <a:pt x="1393" y="1110"/>
                        <a:pt x="1397" y="1110"/>
                      </a:cubicBezTo>
                      <a:cubicBezTo>
                        <a:pt x="1401" y="1110"/>
                        <a:pt x="1401" y="1118"/>
                        <a:pt x="1401" y="1135"/>
                      </a:cubicBezTo>
                      <a:lnTo>
                        <a:pt x="1502" y="1168"/>
                      </a:lnTo>
                      <a:lnTo>
                        <a:pt x="1535" y="1235"/>
                      </a:lnTo>
                      <a:lnTo>
                        <a:pt x="1568" y="1235"/>
                      </a:lnTo>
                      <a:lnTo>
                        <a:pt x="1902" y="1168"/>
                      </a:lnTo>
                      <a:lnTo>
                        <a:pt x="2035" y="1168"/>
                      </a:lnTo>
                      <a:lnTo>
                        <a:pt x="2335" y="1268"/>
                      </a:lnTo>
                      <a:lnTo>
                        <a:pt x="2569" y="1268"/>
                      </a:lnTo>
                      <a:cubicBezTo>
                        <a:pt x="2580" y="1257"/>
                        <a:pt x="2591" y="1253"/>
                        <a:pt x="2601" y="1253"/>
                      </a:cubicBezTo>
                      <a:cubicBezTo>
                        <a:pt x="2621" y="1253"/>
                        <a:pt x="2636" y="1268"/>
                        <a:pt x="2636" y="1268"/>
                      </a:cubicBezTo>
                      <a:lnTo>
                        <a:pt x="2702" y="1335"/>
                      </a:lnTo>
                      <a:lnTo>
                        <a:pt x="2769" y="1235"/>
                      </a:lnTo>
                      <a:lnTo>
                        <a:pt x="2769" y="1201"/>
                      </a:lnTo>
                      <a:cubicBezTo>
                        <a:pt x="2769" y="1168"/>
                        <a:pt x="2769" y="1135"/>
                        <a:pt x="2802" y="1101"/>
                      </a:cubicBezTo>
                      <a:lnTo>
                        <a:pt x="2836" y="1101"/>
                      </a:lnTo>
                      <a:lnTo>
                        <a:pt x="3036" y="801"/>
                      </a:lnTo>
                      <a:lnTo>
                        <a:pt x="3069" y="801"/>
                      </a:lnTo>
                      <a:lnTo>
                        <a:pt x="3203" y="734"/>
                      </a:lnTo>
                      <a:lnTo>
                        <a:pt x="3303" y="634"/>
                      </a:lnTo>
                      <a:lnTo>
                        <a:pt x="3370" y="634"/>
                      </a:lnTo>
                      <a:lnTo>
                        <a:pt x="3703" y="501"/>
                      </a:lnTo>
                      <a:lnTo>
                        <a:pt x="4070" y="501"/>
                      </a:lnTo>
                      <a:cubicBezTo>
                        <a:pt x="4070" y="484"/>
                        <a:pt x="4078" y="476"/>
                        <a:pt x="4087" y="476"/>
                      </a:cubicBezTo>
                      <a:cubicBezTo>
                        <a:pt x="4095" y="476"/>
                        <a:pt x="4103" y="484"/>
                        <a:pt x="4103" y="501"/>
                      </a:cubicBezTo>
                      <a:lnTo>
                        <a:pt x="4170" y="501"/>
                      </a:lnTo>
                      <a:lnTo>
                        <a:pt x="4137" y="401"/>
                      </a:lnTo>
                      <a:lnTo>
                        <a:pt x="3636" y="401"/>
                      </a:lnTo>
                      <a:lnTo>
                        <a:pt x="3603" y="334"/>
                      </a:lnTo>
                      <a:lnTo>
                        <a:pt x="3570" y="301"/>
                      </a:lnTo>
                      <a:lnTo>
                        <a:pt x="3536" y="267"/>
                      </a:lnTo>
                      <a:lnTo>
                        <a:pt x="3303" y="134"/>
                      </a:lnTo>
                      <a:cubicBezTo>
                        <a:pt x="3269" y="134"/>
                        <a:pt x="3269" y="101"/>
                        <a:pt x="3269" y="101"/>
                      </a:cubicBezTo>
                      <a:lnTo>
                        <a:pt x="3269" y="67"/>
                      </a:lnTo>
                      <a:cubicBezTo>
                        <a:pt x="3236" y="34"/>
                        <a:pt x="3236" y="34"/>
                        <a:pt x="3269" y="0"/>
                      </a:cubicBezTo>
                      <a:close/>
                    </a:path>
                  </a:pathLst>
                </a:custGeom>
                <a:grpFill/>
                <a:ln>
                  <a:noFill/>
                </a:ln>
              </p:spPr>
              <p:txBody>
                <a:bodyPr spcFirstLastPara="1" wrap="square" lIns="137102" tIns="137102" rIns="137102" bIns="137102" anchor="ctr" anchorCtr="0">
                  <a:noAutofit/>
                </a:bodyPr>
                <a:lstStyle/>
                <a:p>
                  <a:endParaRPr sz="5399"/>
                </a:p>
              </p:txBody>
            </p:sp>
            <p:sp>
              <p:nvSpPr>
                <p:cNvPr id="281" name="Google Shape;168;p15"/>
                <p:cNvSpPr/>
                <p:nvPr/>
              </p:nvSpPr>
              <p:spPr>
                <a:xfrm>
                  <a:off x="6045435" y="3221314"/>
                  <a:ext cx="45046" cy="14614"/>
                </a:xfrm>
                <a:custGeom>
                  <a:avLst/>
                  <a:gdLst/>
                  <a:ahLst/>
                  <a:cxnLst/>
                  <a:rect l="l" t="t" r="r" b="b"/>
                  <a:pathLst>
                    <a:path w="1236" h="401" extrusionOk="0">
                      <a:moveTo>
                        <a:pt x="1" y="0"/>
                      </a:moveTo>
                      <a:lnTo>
                        <a:pt x="1" y="33"/>
                      </a:lnTo>
                      <a:cubicBezTo>
                        <a:pt x="1" y="33"/>
                        <a:pt x="1" y="33"/>
                        <a:pt x="1" y="67"/>
                      </a:cubicBezTo>
                      <a:lnTo>
                        <a:pt x="1" y="133"/>
                      </a:lnTo>
                      <a:lnTo>
                        <a:pt x="101" y="200"/>
                      </a:lnTo>
                      <a:lnTo>
                        <a:pt x="134" y="234"/>
                      </a:lnTo>
                      <a:lnTo>
                        <a:pt x="568" y="234"/>
                      </a:lnTo>
                      <a:lnTo>
                        <a:pt x="768" y="367"/>
                      </a:lnTo>
                      <a:lnTo>
                        <a:pt x="835" y="400"/>
                      </a:lnTo>
                      <a:lnTo>
                        <a:pt x="902" y="300"/>
                      </a:lnTo>
                      <a:cubicBezTo>
                        <a:pt x="902" y="300"/>
                        <a:pt x="935" y="267"/>
                        <a:pt x="935" y="267"/>
                      </a:cubicBezTo>
                      <a:lnTo>
                        <a:pt x="1035" y="334"/>
                      </a:lnTo>
                      <a:lnTo>
                        <a:pt x="1235" y="167"/>
                      </a:lnTo>
                      <a:lnTo>
                        <a:pt x="1168" y="133"/>
                      </a:lnTo>
                      <a:lnTo>
                        <a:pt x="1068" y="200"/>
                      </a:lnTo>
                      <a:lnTo>
                        <a:pt x="868" y="200"/>
                      </a:lnTo>
                      <a:lnTo>
                        <a:pt x="501" y="133"/>
                      </a:lnTo>
                      <a:lnTo>
                        <a:pt x="201" y="33"/>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282" name="Google Shape;169;p15"/>
                <p:cNvSpPr/>
                <p:nvPr/>
              </p:nvSpPr>
              <p:spPr>
                <a:xfrm>
                  <a:off x="6021126" y="3231009"/>
                  <a:ext cx="15854" cy="6123"/>
                </a:xfrm>
                <a:custGeom>
                  <a:avLst/>
                  <a:gdLst/>
                  <a:ahLst/>
                  <a:cxnLst/>
                  <a:rect l="l" t="t" r="r" b="b"/>
                  <a:pathLst>
                    <a:path w="435" h="168" extrusionOk="0">
                      <a:moveTo>
                        <a:pt x="168" y="1"/>
                      </a:moveTo>
                      <a:lnTo>
                        <a:pt x="1" y="101"/>
                      </a:lnTo>
                      <a:lnTo>
                        <a:pt x="68" y="168"/>
                      </a:lnTo>
                      <a:lnTo>
                        <a:pt x="168" y="168"/>
                      </a:lnTo>
                      <a:lnTo>
                        <a:pt x="268" y="68"/>
                      </a:lnTo>
                      <a:lnTo>
                        <a:pt x="434" y="68"/>
                      </a:lnTo>
                      <a:lnTo>
                        <a:pt x="401" y="34"/>
                      </a:lnTo>
                      <a:lnTo>
                        <a:pt x="334" y="1"/>
                      </a:lnTo>
                      <a:close/>
                    </a:path>
                  </a:pathLst>
                </a:custGeom>
                <a:grpFill/>
                <a:ln>
                  <a:noFill/>
                </a:ln>
              </p:spPr>
              <p:txBody>
                <a:bodyPr spcFirstLastPara="1" wrap="square" lIns="137102" tIns="137102" rIns="137102" bIns="137102" anchor="ctr" anchorCtr="0">
                  <a:noAutofit/>
                </a:bodyPr>
                <a:lstStyle/>
                <a:p>
                  <a:endParaRPr sz="5399"/>
                </a:p>
              </p:txBody>
            </p:sp>
            <p:sp>
              <p:nvSpPr>
                <p:cNvPr id="283" name="Google Shape;170;p15"/>
                <p:cNvSpPr/>
                <p:nvPr/>
              </p:nvSpPr>
              <p:spPr>
                <a:xfrm>
                  <a:off x="6092851" y="3237095"/>
                  <a:ext cx="13412" cy="6123"/>
                </a:xfrm>
                <a:custGeom>
                  <a:avLst/>
                  <a:gdLst/>
                  <a:ahLst/>
                  <a:cxnLst/>
                  <a:rect l="l" t="t" r="r" b="b"/>
                  <a:pathLst>
                    <a:path w="368" h="168" extrusionOk="0">
                      <a:moveTo>
                        <a:pt x="368" y="1"/>
                      </a:moveTo>
                      <a:lnTo>
                        <a:pt x="268" y="67"/>
                      </a:lnTo>
                      <a:lnTo>
                        <a:pt x="34" y="67"/>
                      </a:lnTo>
                      <a:lnTo>
                        <a:pt x="1" y="134"/>
                      </a:lnTo>
                      <a:lnTo>
                        <a:pt x="34" y="134"/>
                      </a:lnTo>
                      <a:lnTo>
                        <a:pt x="168" y="167"/>
                      </a:lnTo>
                      <a:lnTo>
                        <a:pt x="368" y="167"/>
                      </a:lnTo>
                      <a:lnTo>
                        <a:pt x="368" y="134"/>
                      </a:lnTo>
                      <a:lnTo>
                        <a:pt x="368" y="101"/>
                      </a:lnTo>
                      <a:lnTo>
                        <a:pt x="368" y="1"/>
                      </a:lnTo>
                      <a:close/>
                    </a:path>
                  </a:pathLst>
                </a:custGeom>
                <a:grpFill/>
                <a:ln>
                  <a:noFill/>
                </a:ln>
              </p:spPr>
              <p:txBody>
                <a:bodyPr spcFirstLastPara="1" wrap="square" lIns="137102" tIns="137102" rIns="137102" bIns="137102" anchor="ctr" anchorCtr="0">
                  <a:noAutofit/>
                </a:bodyPr>
                <a:lstStyle/>
                <a:p>
                  <a:endParaRPr sz="5399"/>
                </a:p>
              </p:txBody>
            </p:sp>
            <p:sp>
              <p:nvSpPr>
                <p:cNvPr id="284" name="Google Shape;171;p15"/>
                <p:cNvSpPr/>
                <p:nvPr/>
              </p:nvSpPr>
              <p:spPr>
                <a:xfrm>
                  <a:off x="6205943" y="3234654"/>
                  <a:ext cx="20701" cy="7362"/>
                </a:xfrm>
                <a:custGeom>
                  <a:avLst/>
                  <a:gdLst/>
                  <a:ahLst/>
                  <a:cxnLst/>
                  <a:rect l="l" t="t" r="r" b="b"/>
                  <a:pathLst>
                    <a:path w="568" h="202" extrusionOk="0">
                      <a:moveTo>
                        <a:pt x="0" y="1"/>
                      </a:moveTo>
                      <a:lnTo>
                        <a:pt x="100" y="101"/>
                      </a:lnTo>
                      <a:lnTo>
                        <a:pt x="267" y="101"/>
                      </a:lnTo>
                      <a:cubicBezTo>
                        <a:pt x="284" y="84"/>
                        <a:pt x="300" y="76"/>
                        <a:pt x="313" y="76"/>
                      </a:cubicBezTo>
                      <a:cubicBezTo>
                        <a:pt x="325" y="76"/>
                        <a:pt x="334" y="84"/>
                        <a:pt x="334" y="101"/>
                      </a:cubicBezTo>
                      <a:lnTo>
                        <a:pt x="534" y="201"/>
                      </a:lnTo>
                      <a:lnTo>
                        <a:pt x="567" y="134"/>
                      </a:lnTo>
                      <a:lnTo>
                        <a:pt x="567" y="68"/>
                      </a:lnTo>
                      <a:lnTo>
                        <a:pt x="434" y="34"/>
                      </a:lnTo>
                      <a:lnTo>
                        <a:pt x="67" y="1"/>
                      </a:lnTo>
                      <a:close/>
                    </a:path>
                  </a:pathLst>
                </a:custGeom>
                <a:grpFill/>
                <a:ln>
                  <a:noFill/>
                </a:ln>
              </p:spPr>
              <p:txBody>
                <a:bodyPr spcFirstLastPara="1" wrap="square" lIns="137102" tIns="137102" rIns="137102" bIns="137102" anchor="ctr" anchorCtr="0">
                  <a:noAutofit/>
                </a:bodyPr>
                <a:lstStyle/>
                <a:p>
                  <a:endParaRPr sz="5399"/>
                </a:p>
              </p:txBody>
            </p:sp>
            <p:grpSp>
              <p:nvGrpSpPr>
                <p:cNvPr id="285" name="Google Shape;172;p15"/>
                <p:cNvGrpSpPr/>
                <p:nvPr/>
              </p:nvGrpSpPr>
              <p:grpSpPr>
                <a:xfrm>
                  <a:off x="4039789" y="3215453"/>
                  <a:ext cx="952010" cy="329521"/>
                  <a:chOff x="4198897" y="3232967"/>
                  <a:chExt cx="750382" cy="259731"/>
                </a:xfrm>
                <a:grpFill/>
              </p:grpSpPr>
              <p:sp>
                <p:nvSpPr>
                  <p:cNvPr id="286" name="Google Shape;173;p15"/>
                  <p:cNvSpPr/>
                  <p:nvPr/>
                </p:nvSpPr>
                <p:spPr>
                  <a:xfrm>
                    <a:off x="4565933" y="3249256"/>
                    <a:ext cx="79575" cy="58489"/>
                  </a:xfrm>
                  <a:custGeom>
                    <a:avLst/>
                    <a:gdLst/>
                    <a:ahLst/>
                    <a:cxnLst/>
                    <a:rect l="l" t="t" r="r" b="b"/>
                    <a:pathLst>
                      <a:path w="2770" h="2036" extrusionOk="0">
                        <a:moveTo>
                          <a:pt x="434" y="0"/>
                        </a:moveTo>
                        <a:lnTo>
                          <a:pt x="334" y="100"/>
                        </a:lnTo>
                        <a:lnTo>
                          <a:pt x="267" y="200"/>
                        </a:lnTo>
                        <a:lnTo>
                          <a:pt x="67" y="667"/>
                        </a:lnTo>
                        <a:lnTo>
                          <a:pt x="0" y="734"/>
                        </a:lnTo>
                        <a:lnTo>
                          <a:pt x="34" y="801"/>
                        </a:lnTo>
                        <a:lnTo>
                          <a:pt x="34" y="834"/>
                        </a:lnTo>
                        <a:lnTo>
                          <a:pt x="67" y="801"/>
                        </a:lnTo>
                        <a:cubicBezTo>
                          <a:pt x="101" y="801"/>
                          <a:pt x="101" y="768"/>
                          <a:pt x="134" y="768"/>
                        </a:cubicBezTo>
                        <a:cubicBezTo>
                          <a:pt x="167" y="768"/>
                          <a:pt x="201" y="801"/>
                          <a:pt x="201" y="801"/>
                        </a:cubicBezTo>
                        <a:lnTo>
                          <a:pt x="234" y="834"/>
                        </a:lnTo>
                        <a:lnTo>
                          <a:pt x="234" y="868"/>
                        </a:lnTo>
                        <a:lnTo>
                          <a:pt x="267" y="934"/>
                        </a:lnTo>
                        <a:cubicBezTo>
                          <a:pt x="267" y="968"/>
                          <a:pt x="267" y="968"/>
                          <a:pt x="267" y="1001"/>
                        </a:cubicBezTo>
                        <a:lnTo>
                          <a:pt x="301" y="1301"/>
                        </a:lnTo>
                        <a:lnTo>
                          <a:pt x="467" y="1368"/>
                        </a:lnTo>
                        <a:lnTo>
                          <a:pt x="568" y="1335"/>
                        </a:lnTo>
                        <a:lnTo>
                          <a:pt x="634" y="1335"/>
                        </a:lnTo>
                        <a:lnTo>
                          <a:pt x="668" y="1368"/>
                        </a:lnTo>
                        <a:cubicBezTo>
                          <a:pt x="701" y="1368"/>
                          <a:pt x="734" y="1401"/>
                          <a:pt x="734" y="1468"/>
                        </a:cubicBezTo>
                        <a:lnTo>
                          <a:pt x="801" y="1501"/>
                        </a:lnTo>
                        <a:cubicBezTo>
                          <a:pt x="834" y="1535"/>
                          <a:pt x="834" y="1535"/>
                          <a:pt x="834" y="1568"/>
                        </a:cubicBezTo>
                        <a:cubicBezTo>
                          <a:pt x="868" y="1568"/>
                          <a:pt x="868" y="1601"/>
                          <a:pt x="901" y="1635"/>
                        </a:cubicBezTo>
                        <a:lnTo>
                          <a:pt x="901" y="1668"/>
                        </a:lnTo>
                        <a:cubicBezTo>
                          <a:pt x="934" y="1702"/>
                          <a:pt x="934" y="1735"/>
                          <a:pt x="901" y="1768"/>
                        </a:cubicBezTo>
                        <a:cubicBezTo>
                          <a:pt x="901" y="1768"/>
                          <a:pt x="868" y="1802"/>
                          <a:pt x="834" y="1802"/>
                        </a:cubicBezTo>
                        <a:lnTo>
                          <a:pt x="901" y="1935"/>
                        </a:lnTo>
                        <a:lnTo>
                          <a:pt x="968" y="1935"/>
                        </a:lnTo>
                        <a:lnTo>
                          <a:pt x="1201" y="1868"/>
                        </a:lnTo>
                        <a:lnTo>
                          <a:pt x="1268" y="1868"/>
                        </a:lnTo>
                        <a:cubicBezTo>
                          <a:pt x="1301" y="1868"/>
                          <a:pt x="1335" y="1902"/>
                          <a:pt x="1335" y="1935"/>
                        </a:cubicBezTo>
                        <a:lnTo>
                          <a:pt x="1368" y="1968"/>
                        </a:lnTo>
                        <a:lnTo>
                          <a:pt x="1535" y="2035"/>
                        </a:lnTo>
                        <a:lnTo>
                          <a:pt x="1568" y="2035"/>
                        </a:lnTo>
                        <a:lnTo>
                          <a:pt x="1602" y="2002"/>
                        </a:lnTo>
                        <a:lnTo>
                          <a:pt x="1768" y="1835"/>
                        </a:lnTo>
                        <a:lnTo>
                          <a:pt x="1802" y="1802"/>
                        </a:lnTo>
                        <a:lnTo>
                          <a:pt x="1868" y="1735"/>
                        </a:lnTo>
                        <a:cubicBezTo>
                          <a:pt x="1868" y="1702"/>
                          <a:pt x="1902" y="1702"/>
                          <a:pt x="1935" y="1702"/>
                        </a:cubicBezTo>
                        <a:lnTo>
                          <a:pt x="2135" y="1668"/>
                        </a:lnTo>
                        <a:lnTo>
                          <a:pt x="2335" y="1668"/>
                        </a:lnTo>
                        <a:cubicBezTo>
                          <a:pt x="2352" y="1652"/>
                          <a:pt x="2360" y="1643"/>
                          <a:pt x="2369" y="1643"/>
                        </a:cubicBezTo>
                        <a:cubicBezTo>
                          <a:pt x="2377" y="1643"/>
                          <a:pt x="2386" y="1652"/>
                          <a:pt x="2402" y="1668"/>
                        </a:cubicBezTo>
                        <a:lnTo>
                          <a:pt x="2436" y="1702"/>
                        </a:lnTo>
                        <a:lnTo>
                          <a:pt x="2702" y="1702"/>
                        </a:lnTo>
                        <a:lnTo>
                          <a:pt x="2736" y="1668"/>
                        </a:lnTo>
                        <a:lnTo>
                          <a:pt x="2769" y="1635"/>
                        </a:lnTo>
                        <a:lnTo>
                          <a:pt x="2769" y="1601"/>
                        </a:lnTo>
                        <a:lnTo>
                          <a:pt x="2702" y="1535"/>
                        </a:lnTo>
                        <a:lnTo>
                          <a:pt x="2669" y="1535"/>
                        </a:lnTo>
                        <a:cubicBezTo>
                          <a:pt x="2669" y="1501"/>
                          <a:pt x="2636" y="1501"/>
                          <a:pt x="2636" y="1501"/>
                        </a:cubicBezTo>
                        <a:lnTo>
                          <a:pt x="2636" y="1501"/>
                        </a:lnTo>
                        <a:lnTo>
                          <a:pt x="2669" y="1601"/>
                        </a:lnTo>
                        <a:cubicBezTo>
                          <a:pt x="2636" y="1635"/>
                          <a:pt x="2602" y="1635"/>
                          <a:pt x="2602" y="1635"/>
                        </a:cubicBezTo>
                        <a:cubicBezTo>
                          <a:pt x="2569" y="1635"/>
                          <a:pt x="2536" y="1601"/>
                          <a:pt x="2536" y="1568"/>
                        </a:cubicBezTo>
                        <a:lnTo>
                          <a:pt x="2469" y="1468"/>
                        </a:lnTo>
                        <a:lnTo>
                          <a:pt x="2302" y="1335"/>
                        </a:lnTo>
                        <a:lnTo>
                          <a:pt x="2269" y="1301"/>
                        </a:lnTo>
                        <a:lnTo>
                          <a:pt x="2269" y="1268"/>
                        </a:lnTo>
                        <a:cubicBezTo>
                          <a:pt x="2252" y="1285"/>
                          <a:pt x="2244" y="1293"/>
                          <a:pt x="2235" y="1293"/>
                        </a:cubicBezTo>
                        <a:cubicBezTo>
                          <a:pt x="2227" y="1293"/>
                          <a:pt x="2219" y="1285"/>
                          <a:pt x="2202" y="1268"/>
                        </a:cubicBezTo>
                        <a:lnTo>
                          <a:pt x="2135" y="1268"/>
                        </a:lnTo>
                        <a:cubicBezTo>
                          <a:pt x="2135" y="1268"/>
                          <a:pt x="2102" y="1235"/>
                          <a:pt x="2102" y="1235"/>
                        </a:cubicBezTo>
                        <a:lnTo>
                          <a:pt x="2002" y="1101"/>
                        </a:lnTo>
                        <a:lnTo>
                          <a:pt x="1835" y="1201"/>
                        </a:lnTo>
                        <a:lnTo>
                          <a:pt x="1702" y="1201"/>
                        </a:lnTo>
                        <a:lnTo>
                          <a:pt x="1635" y="1134"/>
                        </a:lnTo>
                        <a:lnTo>
                          <a:pt x="1535" y="1068"/>
                        </a:lnTo>
                        <a:lnTo>
                          <a:pt x="1468" y="1034"/>
                        </a:lnTo>
                        <a:lnTo>
                          <a:pt x="1268" y="901"/>
                        </a:lnTo>
                        <a:lnTo>
                          <a:pt x="968" y="634"/>
                        </a:lnTo>
                        <a:lnTo>
                          <a:pt x="868" y="501"/>
                        </a:lnTo>
                        <a:lnTo>
                          <a:pt x="701" y="367"/>
                        </a:lnTo>
                        <a:lnTo>
                          <a:pt x="668" y="334"/>
                        </a:lnTo>
                        <a:lnTo>
                          <a:pt x="634" y="267"/>
                        </a:lnTo>
                        <a:lnTo>
                          <a:pt x="568" y="267"/>
                        </a:lnTo>
                        <a:lnTo>
                          <a:pt x="534" y="234"/>
                        </a:lnTo>
                        <a:cubicBezTo>
                          <a:pt x="518" y="245"/>
                          <a:pt x="502" y="249"/>
                          <a:pt x="487" y="249"/>
                        </a:cubicBezTo>
                        <a:cubicBezTo>
                          <a:pt x="407" y="249"/>
                          <a:pt x="350" y="123"/>
                          <a:pt x="434" y="67"/>
                        </a:cubicBezTo>
                        <a:lnTo>
                          <a:pt x="434" y="0"/>
                        </a:lnTo>
                        <a:close/>
                      </a:path>
                    </a:pathLst>
                  </a:custGeom>
                  <a:grpFill/>
                  <a:ln>
                    <a:noFill/>
                  </a:ln>
                </p:spPr>
                <p:txBody>
                  <a:bodyPr spcFirstLastPara="1" wrap="square" lIns="137102" tIns="137102" rIns="137102" bIns="137102" anchor="ctr" anchorCtr="0">
                    <a:noAutofit/>
                  </a:bodyPr>
                  <a:lstStyle/>
                  <a:p>
                    <a:endParaRPr sz="5399"/>
                  </a:p>
                </p:txBody>
              </p:sp>
              <p:sp>
                <p:nvSpPr>
                  <p:cNvPr id="287" name="Google Shape;174;p15"/>
                  <p:cNvSpPr/>
                  <p:nvPr/>
                </p:nvSpPr>
                <p:spPr>
                  <a:xfrm>
                    <a:off x="4428898" y="3326880"/>
                    <a:ext cx="2901" cy="3849"/>
                  </a:xfrm>
                  <a:custGeom>
                    <a:avLst/>
                    <a:gdLst/>
                    <a:ahLst/>
                    <a:cxnLst/>
                    <a:rect l="l" t="t" r="r" b="b"/>
                    <a:pathLst>
                      <a:path w="101" h="134" extrusionOk="0">
                        <a:moveTo>
                          <a:pt x="67" y="0"/>
                        </a:moveTo>
                        <a:lnTo>
                          <a:pt x="0" y="34"/>
                        </a:lnTo>
                        <a:lnTo>
                          <a:pt x="0" y="134"/>
                        </a:lnTo>
                        <a:lnTo>
                          <a:pt x="67" y="67"/>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288" name="Google Shape;175;p15"/>
                  <p:cNvSpPr/>
                  <p:nvPr/>
                </p:nvSpPr>
                <p:spPr>
                  <a:xfrm>
                    <a:off x="4321568" y="3306741"/>
                    <a:ext cx="10572" cy="9624"/>
                  </a:xfrm>
                  <a:custGeom>
                    <a:avLst/>
                    <a:gdLst/>
                    <a:ahLst/>
                    <a:cxnLst/>
                    <a:rect l="l" t="t" r="r" b="b"/>
                    <a:pathLst>
                      <a:path w="368" h="335" extrusionOk="0">
                        <a:moveTo>
                          <a:pt x="67" y="1"/>
                        </a:moveTo>
                        <a:lnTo>
                          <a:pt x="0" y="101"/>
                        </a:lnTo>
                        <a:cubicBezTo>
                          <a:pt x="0" y="101"/>
                          <a:pt x="0" y="134"/>
                          <a:pt x="0" y="134"/>
                        </a:cubicBezTo>
                        <a:lnTo>
                          <a:pt x="67" y="201"/>
                        </a:lnTo>
                        <a:lnTo>
                          <a:pt x="267" y="334"/>
                        </a:lnTo>
                        <a:lnTo>
                          <a:pt x="301" y="334"/>
                        </a:lnTo>
                        <a:lnTo>
                          <a:pt x="334" y="301"/>
                        </a:lnTo>
                        <a:lnTo>
                          <a:pt x="367" y="268"/>
                        </a:lnTo>
                        <a:lnTo>
                          <a:pt x="334" y="234"/>
                        </a:lnTo>
                        <a:lnTo>
                          <a:pt x="267" y="168"/>
                        </a:lnTo>
                        <a:cubicBezTo>
                          <a:pt x="267" y="134"/>
                          <a:pt x="267" y="134"/>
                          <a:pt x="267" y="134"/>
                        </a:cubicBezTo>
                        <a:lnTo>
                          <a:pt x="267" y="67"/>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289" name="Google Shape;176;p15"/>
                  <p:cNvSpPr/>
                  <p:nvPr/>
                </p:nvSpPr>
                <p:spPr>
                  <a:xfrm>
                    <a:off x="4198897" y="3232967"/>
                    <a:ext cx="141856" cy="74778"/>
                  </a:xfrm>
                  <a:custGeom>
                    <a:avLst/>
                    <a:gdLst/>
                    <a:ahLst/>
                    <a:cxnLst/>
                    <a:rect l="l" t="t" r="r" b="b"/>
                    <a:pathLst>
                      <a:path w="4938" h="2603" extrusionOk="0">
                        <a:moveTo>
                          <a:pt x="2869" y="0"/>
                        </a:moveTo>
                        <a:lnTo>
                          <a:pt x="2769" y="67"/>
                        </a:lnTo>
                        <a:lnTo>
                          <a:pt x="2469" y="367"/>
                        </a:lnTo>
                        <a:lnTo>
                          <a:pt x="2302" y="467"/>
                        </a:lnTo>
                        <a:lnTo>
                          <a:pt x="2269" y="467"/>
                        </a:lnTo>
                        <a:lnTo>
                          <a:pt x="2102" y="501"/>
                        </a:lnTo>
                        <a:lnTo>
                          <a:pt x="1735" y="501"/>
                        </a:lnTo>
                        <a:lnTo>
                          <a:pt x="1602" y="567"/>
                        </a:lnTo>
                        <a:lnTo>
                          <a:pt x="1535" y="567"/>
                        </a:lnTo>
                        <a:lnTo>
                          <a:pt x="768" y="300"/>
                        </a:lnTo>
                        <a:lnTo>
                          <a:pt x="634" y="300"/>
                        </a:lnTo>
                        <a:lnTo>
                          <a:pt x="534" y="267"/>
                        </a:lnTo>
                        <a:lnTo>
                          <a:pt x="501" y="267"/>
                        </a:lnTo>
                        <a:lnTo>
                          <a:pt x="468" y="300"/>
                        </a:lnTo>
                        <a:lnTo>
                          <a:pt x="268" y="300"/>
                        </a:lnTo>
                        <a:lnTo>
                          <a:pt x="234" y="267"/>
                        </a:lnTo>
                        <a:lnTo>
                          <a:pt x="167" y="200"/>
                        </a:lnTo>
                        <a:lnTo>
                          <a:pt x="101" y="134"/>
                        </a:lnTo>
                        <a:lnTo>
                          <a:pt x="1" y="134"/>
                        </a:lnTo>
                        <a:lnTo>
                          <a:pt x="1" y="167"/>
                        </a:lnTo>
                        <a:lnTo>
                          <a:pt x="67" y="534"/>
                        </a:lnTo>
                        <a:lnTo>
                          <a:pt x="401" y="1001"/>
                        </a:lnTo>
                        <a:lnTo>
                          <a:pt x="468" y="1101"/>
                        </a:lnTo>
                        <a:lnTo>
                          <a:pt x="601" y="1168"/>
                        </a:lnTo>
                        <a:lnTo>
                          <a:pt x="701" y="1234"/>
                        </a:lnTo>
                        <a:lnTo>
                          <a:pt x="1368" y="1234"/>
                        </a:lnTo>
                        <a:lnTo>
                          <a:pt x="1902" y="1501"/>
                        </a:lnTo>
                        <a:lnTo>
                          <a:pt x="2035" y="1601"/>
                        </a:lnTo>
                        <a:lnTo>
                          <a:pt x="2336" y="1868"/>
                        </a:lnTo>
                        <a:lnTo>
                          <a:pt x="2536" y="2035"/>
                        </a:lnTo>
                        <a:lnTo>
                          <a:pt x="2569" y="2035"/>
                        </a:lnTo>
                        <a:lnTo>
                          <a:pt x="2603" y="2102"/>
                        </a:lnTo>
                        <a:lnTo>
                          <a:pt x="2603" y="2135"/>
                        </a:lnTo>
                        <a:lnTo>
                          <a:pt x="2603" y="2168"/>
                        </a:lnTo>
                        <a:lnTo>
                          <a:pt x="2636" y="2235"/>
                        </a:lnTo>
                        <a:lnTo>
                          <a:pt x="2736" y="2302"/>
                        </a:lnTo>
                        <a:lnTo>
                          <a:pt x="2836" y="2335"/>
                        </a:lnTo>
                        <a:cubicBezTo>
                          <a:pt x="2869" y="2335"/>
                          <a:pt x="2869" y="2369"/>
                          <a:pt x="2903" y="2402"/>
                        </a:cubicBezTo>
                        <a:lnTo>
                          <a:pt x="3003" y="2602"/>
                        </a:lnTo>
                        <a:lnTo>
                          <a:pt x="3070" y="2602"/>
                        </a:lnTo>
                        <a:lnTo>
                          <a:pt x="3136" y="2569"/>
                        </a:lnTo>
                        <a:lnTo>
                          <a:pt x="3170" y="2535"/>
                        </a:lnTo>
                        <a:lnTo>
                          <a:pt x="3270" y="2369"/>
                        </a:lnTo>
                        <a:lnTo>
                          <a:pt x="3403" y="2235"/>
                        </a:lnTo>
                        <a:lnTo>
                          <a:pt x="3570" y="2102"/>
                        </a:lnTo>
                        <a:lnTo>
                          <a:pt x="3603" y="2102"/>
                        </a:lnTo>
                        <a:lnTo>
                          <a:pt x="4137" y="1935"/>
                        </a:lnTo>
                        <a:lnTo>
                          <a:pt x="4170" y="1902"/>
                        </a:lnTo>
                        <a:lnTo>
                          <a:pt x="4170" y="1835"/>
                        </a:lnTo>
                        <a:cubicBezTo>
                          <a:pt x="4170" y="1802"/>
                          <a:pt x="4204" y="1768"/>
                          <a:pt x="4237" y="1768"/>
                        </a:cubicBezTo>
                        <a:lnTo>
                          <a:pt x="4304" y="1768"/>
                        </a:lnTo>
                        <a:lnTo>
                          <a:pt x="4571" y="1701"/>
                        </a:lnTo>
                        <a:lnTo>
                          <a:pt x="4771" y="1568"/>
                        </a:lnTo>
                        <a:lnTo>
                          <a:pt x="4871" y="1468"/>
                        </a:lnTo>
                        <a:lnTo>
                          <a:pt x="4904" y="1435"/>
                        </a:lnTo>
                        <a:lnTo>
                          <a:pt x="4938" y="1335"/>
                        </a:lnTo>
                        <a:lnTo>
                          <a:pt x="4904" y="1234"/>
                        </a:lnTo>
                        <a:lnTo>
                          <a:pt x="4771" y="1068"/>
                        </a:lnTo>
                        <a:lnTo>
                          <a:pt x="4637" y="968"/>
                        </a:lnTo>
                        <a:lnTo>
                          <a:pt x="4404" y="667"/>
                        </a:lnTo>
                        <a:lnTo>
                          <a:pt x="4304" y="534"/>
                        </a:lnTo>
                        <a:lnTo>
                          <a:pt x="4170" y="467"/>
                        </a:lnTo>
                        <a:lnTo>
                          <a:pt x="3503" y="200"/>
                        </a:lnTo>
                        <a:lnTo>
                          <a:pt x="3236" y="134"/>
                        </a:lnTo>
                        <a:lnTo>
                          <a:pt x="3203" y="134"/>
                        </a:lnTo>
                        <a:lnTo>
                          <a:pt x="3136" y="100"/>
                        </a:lnTo>
                        <a:lnTo>
                          <a:pt x="3103" y="100"/>
                        </a:lnTo>
                        <a:lnTo>
                          <a:pt x="3070" y="67"/>
                        </a:lnTo>
                        <a:lnTo>
                          <a:pt x="2936" y="0"/>
                        </a:lnTo>
                        <a:close/>
                      </a:path>
                    </a:pathLst>
                  </a:custGeom>
                  <a:grpFill/>
                  <a:ln>
                    <a:noFill/>
                  </a:ln>
                </p:spPr>
                <p:txBody>
                  <a:bodyPr spcFirstLastPara="1" wrap="square" lIns="137102" tIns="137102" rIns="137102" bIns="137102" anchor="ctr" anchorCtr="0">
                    <a:noAutofit/>
                  </a:bodyPr>
                  <a:lstStyle/>
                  <a:p>
                    <a:endParaRPr sz="5399"/>
                  </a:p>
                </p:txBody>
              </p:sp>
              <p:sp>
                <p:nvSpPr>
                  <p:cNvPr id="290" name="Google Shape;177;p15"/>
                  <p:cNvSpPr/>
                  <p:nvPr/>
                </p:nvSpPr>
                <p:spPr>
                  <a:xfrm>
                    <a:off x="4276522" y="3317285"/>
                    <a:ext cx="9624" cy="4826"/>
                  </a:xfrm>
                  <a:custGeom>
                    <a:avLst/>
                    <a:gdLst/>
                    <a:ahLst/>
                    <a:cxnLst/>
                    <a:rect l="l" t="t" r="r" b="b"/>
                    <a:pathLst>
                      <a:path w="335" h="168" extrusionOk="0">
                        <a:moveTo>
                          <a:pt x="234" y="1"/>
                        </a:moveTo>
                        <a:lnTo>
                          <a:pt x="167" y="67"/>
                        </a:lnTo>
                        <a:lnTo>
                          <a:pt x="1" y="167"/>
                        </a:lnTo>
                        <a:lnTo>
                          <a:pt x="201" y="167"/>
                        </a:lnTo>
                        <a:lnTo>
                          <a:pt x="334" y="134"/>
                        </a:lnTo>
                        <a:cubicBezTo>
                          <a:pt x="301" y="101"/>
                          <a:pt x="301" y="101"/>
                          <a:pt x="301" y="101"/>
                        </a:cubicBez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291" name="Google Shape;178;p15"/>
                  <p:cNvSpPr/>
                  <p:nvPr/>
                </p:nvSpPr>
                <p:spPr>
                  <a:xfrm>
                    <a:off x="4471071" y="3238712"/>
                    <a:ext cx="281759" cy="112152"/>
                  </a:xfrm>
                  <a:custGeom>
                    <a:avLst/>
                    <a:gdLst/>
                    <a:ahLst/>
                    <a:cxnLst/>
                    <a:rect l="l" t="t" r="r" b="b"/>
                    <a:pathLst>
                      <a:path w="9808" h="3904" extrusionOk="0">
                        <a:moveTo>
                          <a:pt x="4637" y="0"/>
                        </a:moveTo>
                        <a:lnTo>
                          <a:pt x="4270" y="167"/>
                        </a:lnTo>
                        <a:lnTo>
                          <a:pt x="4236" y="167"/>
                        </a:lnTo>
                        <a:lnTo>
                          <a:pt x="4136" y="201"/>
                        </a:lnTo>
                        <a:cubicBezTo>
                          <a:pt x="4136" y="234"/>
                          <a:pt x="4103" y="234"/>
                          <a:pt x="4103" y="234"/>
                        </a:cubicBezTo>
                        <a:lnTo>
                          <a:pt x="4003" y="234"/>
                        </a:lnTo>
                        <a:lnTo>
                          <a:pt x="4003" y="267"/>
                        </a:lnTo>
                        <a:lnTo>
                          <a:pt x="3936" y="434"/>
                        </a:lnTo>
                        <a:lnTo>
                          <a:pt x="3970" y="434"/>
                        </a:lnTo>
                        <a:lnTo>
                          <a:pt x="4003" y="467"/>
                        </a:lnTo>
                        <a:lnTo>
                          <a:pt x="4036" y="534"/>
                        </a:lnTo>
                        <a:lnTo>
                          <a:pt x="4236" y="668"/>
                        </a:lnTo>
                        <a:lnTo>
                          <a:pt x="4236" y="701"/>
                        </a:lnTo>
                        <a:lnTo>
                          <a:pt x="4337" y="834"/>
                        </a:lnTo>
                        <a:lnTo>
                          <a:pt x="4370" y="901"/>
                        </a:lnTo>
                        <a:lnTo>
                          <a:pt x="4570" y="1068"/>
                        </a:lnTo>
                        <a:lnTo>
                          <a:pt x="4837" y="1201"/>
                        </a:lnTo>
                        <a:lnTo>
                          <a:pt x="4870" y="1235"/>
                        </a:lnTo>
                        <a:lnTo>
                          <a:pt x="4904" y="1301"/>
                        </a:lnTo>
                        <a:lnTo>
                          <a:pt x="5004" y="1368"/>
                        </a:lnTo>
                        <a:lnTo>
                          <a:pt x="5237" y="1268"/>
                        </a:lnTo>
                        <a:lnTo>
                          <a:pt x="5304" y="1268"/>
                        </a:lnTo>
                        <a:lnTo>
                          <a:pt x="5371" y="1301"/>
                        </a:lnTo>
                        <a:lnTo>
                          <a:pt x="5471" y="1401"/>
                        </a:lnTo>
                        <a:cubicBezTo>
                          <a:pt x="5490" y="1392"/>
                          <a:pt x="5510" y="1388"/>
                          <a:pt x="5528" y="1388"/>
                        </a:cubicBezTo>
                        <a:cubicBezTo>
                          <a:pt x="5574" y="1388"/>
                          <a:pt x="5614" y="1411"/>
                          <a:pt x="5637" y="1435"/>
                        </a:cubicBezTo>
                        <a:lnTo>
                          <a:pt x="5671" y="1535"/>
                        </a:lnTo>
                        <a:lnTo>
                          <a:pt x="5871" y="1668"/>
                        </a:lnTo>
                        <a:cubicBezTo>
                          <a:pt x="5871" y="1702"/>
                          <a:pt x="5871" y="1702"/>
                          <a:pt x="5871" y="1702"/>
                        </a:cubicBezTo>
                        <a:cubicBezTo>
                          <a:pt x="5904" y="1668"/>
                          <a:pt x="5938" y="1668"/>
                          <a:pt x="6004" y="1668"/>
                        </a:cubicBezTo>
                        <a:lnTo>
                          <a:pt x="6038" y="1702"/>
                        </a:lnTo>
                        <a:cubicBezTo>
                          <a:pt x="6038" y="1702"/>
                          <a:pt x="6038" y="1702"/>
                          <a:pt x="6071" y="1735"/>
                        </a:cubicBezTo>
                        <a:lnTo>
                          <a:pt x="6104" y="1735"/>
                        </a:lnTo>
                        <a:cubicBezTo>
                          <a:pt x="6138" y="1768"/>
                          <a:pt x="6138" y="1768"/>
                          <a:pt x="6171" y="1802"/>
                        </a:cubicBezTo>
                        <a:lnTo>
                          <a:pt x="6205" y="1835"/>
                        </a:lnTo>
                        <a:lnTo>
                          <a:pt x="6238" y="1935"/>
                        </a:lnTo>
                        <a:cubicBezTo>
                          <a:pt x="6238" y="1935"/>
                          <a:pt x="6238" y="1968"/>
                          <a:pt x="6238" y="1968"/>
                        </a:cubicBezTo>
                        <a:lnTo>
                          <a:pt x="6238" y="2035"/>
                        </a:lnTo>
                        <a:cubicBezTo>
                          <a:pt x="6238" y="2069"/>
                          <a:pt x="6238" y="2069"/>
                          <a:pt x="6238" y="2102"/>
                        </a:cubicBezTo>
                        <a:lnTo>
                          <a:pt x="6205" y="2169"/>
                        </a:lnTo>
                        <a:cubicBezTo>
                          <a:pt x="6205" y="2169"/>
                          <a:pt x="6205" y="2202"/>
                          <a:pt x="6205" y="2202"/>
                        </a:cubicBezTo>
                        <a:lnTo>
                          <a:pt x="6138" y="2235"/>
                        </a:lnTo>
                        <a:lnTo>
                          <a:pt x="6104" y="2269"/>
                        </a:lnTo>
                        <a:lnTo>
                          <a:pt x="5671" y="2269"/>
                        </a:lnTo>
                        <a:lnTo>
                          <a:pt x="5637" y="2235"/>
                        </a:lnTo>
                        <a:lnTo>
                          <a:pt x="5504" y="2235"/>
                        </a:lnTo>
                        <a:lnTo>
                          <a:pt x="5304" y="2269"/>
                        </a:lnTo>
                        <a:lnTo>
                          <a:pt x="5271" y="2335"/>
                        </a:lnTo>
                        <a:cubicBezTo>
                          <a:pt x="5237" y="2369"/>
                          <a:pt x="5204" y="2369"/>
                          <a:pt x="5204" y="2369"/>
                        </a:cubicBezTo>
                        <a:lnTo>
                          <a:pt x="5170" y="2369"/>
                        </a:lnTo>
                        <a:lnTo>
                          <a:pt x="5004" y="2536"/>
                        </a:lnTo>
                        <a:lnTo>
                          <a:pt x="4904" y="2636"/>
                        </a:lnTo>
                        <a:cubicBezTo>
                          <a:pt x="4887" y="2652"/>
                          <a:pt x="4862" y="2661"/>
                          <a:pt x="4837" y="2661"/>
                        </a:cubicBezTo>
                        <a:cubicBezTo>
                          <a:pt x="4812" y="2661"/>
                          <a:pt x="4787" y="2652"/>
                          <a:pt x="4770" y="2636"/>
                        </a:cubicBezTo>
                        <a:lnTo>
                          <a:pt x="4737" y="2602"/>
                        </a:lnTo>
                        <a:lnTo>
                          <a:pt x="4637" y="2569"/>
                        </a:lnTo>
                        <a:lnTo>
                          <a:pt x="4570" y="2569"/>
                        </a:lnTo>
                        <a:cubicBezTo>
                          <a:pt x="4537" y="2569"/>
                          <a:pt x="4503" y="2536"/>
                          <a:pt x="4470" y="2502"/>
                        </a:cubicBezTo>
                        <a:lnTo>
                          <a:pt x="4470" y="2469"/>
                        </a:lnTo>
                        <a:lnTo>
                          <a:pt x="4303" y="2536"/>
                        </a:lnTo>
                        <a:lnTo>
                          <a:pt x="4136" y="2536"/>
                        </a:lnTo>
                        <a:lnTo>
                          <a:pt x="4070" y="2502"/>
                        </a:lnTo>
                        <a:cubicBezTo>
                          <a:pt x="4036" y="2469"/>
                          <a:pt x="4036" y="2469"/>
                          <a:pt x="4036" y="2469"/>
                        </a:cubicBezTo>
                        <a:lnTo>
                          <a:pt x="4003" y="2402"/>
                        </a:lnTo>
                        <a:lnTo>
                          <a:pt x="3936" y="2269"/>
                        </a:lnTo>
                        <a:lnTo>
                          <a:pt x="3903" y="2202"/>
                        </a:lnTo>
                        <a:cubicBezTo>
                          <a:pt x="3903" y="2169"/>
                          <a:pt x="3903" y="2169"/>
                          <a:pt x="3903" y="2135"/>
                        </a:cubicBezTo>
                        <a:cubicBezTo>
                          <a:pt x="3903" y="2102"/>
                          <a:pt x="3936" y="2102"/>
                          <a:pt x="3936" y="2069"/>
                        </a:cubicBezTo>
                        <a:lnTo>
                          <a:pt x="3936" y="2035"/>
                        </a:lnTo>
                        <a:lnTo>
                          <a:pt x="3870" y="2002"/>
                        </a:lnTo>
                        <a:lnTo>
                          <a:pt x="3903" y="1968"/>
                        </a:lnTo>
                        <a:lnTo>
                          <a:pt x="3769" y="1968"/>
                        </a:lnTo>
                        <a:lnTo>
                          <a:pt x="3569" y="1868"/>
                        </a:lnTo>
                        <a:cubicBezTo>
                          <a:pt x="3569" y="1868"/>
                          <a:pt x="3536" y="1868"/>
                          <a:pt x="3536" y="1835"/>
                        </a:cubicBezTo>
                        <a:lnTo>
                          <a:pt x="3503" y="1768"/>
                        </a:lnTo>
                        <a:lnTo>
                          <a:pt x="3503" y="1702"/>
                        </a:lnTo>
                        <a:cubicBezTo>
                          <a:pt x="3503" y="1702"/>
                          <a:pt x="3503" y="1668"/>
                          <a:pt x="3503" y="1668"/>
                        </a:cubicBezTo>
                        <a:cubicBezTo>
                          <a:pt x="3469" y="1702"/>
                          <a:pt x="3469" y="1702"/>
                          <a:pt x="3436" y="1702"/>
                        </a:cubicBezTo>
                        <a:cubicBezTo>
                          <a:pt x="3426" y="1711"/>
                          <a:pt x="3416" y="1715"/>
                          <a:pt x="3407" y="1715"/>
                        </a:cubicBezTo>
                        <a:cubicBezTo>
                          <a:pt x="3383" y="1715"/>
                          <a:pt x="3359" y="1692"/>
                          <a:pt x="3336" y="1668"/>
                        </a:cubicBezTo>
                        <a:lnTo>
                          <a:pt x="3269" y="1568"/>
                        </a:lnTo>
                        <a:cubicBezTo>
                          <a:pt x="3269" y="1535"/>
                          <a:pt x="3269" y="1535"/>
                          <a:pt x="3269" y="1535"/>
                        </a:cubicBezTo>
                        <a:lnTo>
                          <a:pt x="3236" y="1301"/>
                        </a:lnTo>
                        <a:lnTo>
                          <a:pt x="2902" y="1301"/>
                        </a:lnTo>
                        <a:lnTo>
                          <a:pt x="2869" y="1401"/>
                        </a:lnTo>
                        <a:lnTo>
                          <a:pt x="2869" y="1435"/>
                        </a:lnTo>
                        <a:cubicBezTo>
                          <a:pt x="2869" y="1535"/>
                          <a:pt x="2802" y="1568"/>
                          <a:pt x="2735" y="1568"/>
                        </a:cubicBezTo>
                        <a:lnTo>
                          <a:pt x="2402" y="1401"/>
                        </a:lnTo>
                        <a:lnTo>
                          <a:pt x="2268" y="1301"/>
                        </a:lnTo>
                        <a:lnTo>
                          <a:pt x="2135" y="1235"/>
                        </a:lnTo>
                        <a:lnTo>
                          <a:pt x="2068" y="1201"/>
                        </a:lnTo>
                        <a:lnTo>
                          <a:pt x="1901" y="1201"/>
                        </a:lnTo>
                        <a:lnTo>
                          <a:pt x="1868" y="1168"/>
                        </a:lnTo>
                        <a:cubicBezTo>
                          <a:pt x="1835" y="1168"/>
                          <a:pt x="1835" y="1168"/>
                          <a:pt x="1801" y="1135"/>
                        </a:cubicBezTo>
                        <a:lnTo>
                          <a:pt x="1768" y="1068"/>
                        </a:lnTo>
                        <a:lnTo>
                          <a:pt x="1601" y="1068"/>
                        </a:lnTo>
                        <a:cubicBezTo>
                          <a:pt x="1601" y="1135"/>
                          <a:pt x="1601" y="1168"/>
                          <a:pt x="1568" y="1201"/>
                        </a:cubicBezTo>
                        <a:lnTo>
                          <a:pt x="1201" y="1468"/>
                        </a:lnTo>
                        <a:lnTo>
                          <a:pt x="1001" y="1568"/>
                        </a:lnTo>
                        <a:lnTo>
                          <a:pt x="967" y="1568"/>
                        </a:lnTo>
                        <a:lnTo>
                          <a:pt x="567" y="1702"/>
                        </a:lnTo>
                        <a:lnTo>
                          <a:pt x="434" y="1702"/>
                        </a:lnTo>
                        <a:lnTo>
                          <a:pt x="434" y="1735"/>
                        </a:lnTo>
                        <a:cubicBezTo>
                          <a:pt x="434" y="1735"/>
                          <a:pt x="434" y="1768"/>
                          <a:pt x="434" y="1768"/>
                        </a:cubicBezTo>
                        <a:lnTo>
                          <a:pt x="400" y="1868"/>
                        </a:lnTo>
                        <a:cubicBezTo>
                          <a:pt x="367" y="1902"/>
                          <a:pt x="367" y="1902"/>
                          <a:pt x="334" y="1935"/>
                        </a:cubicBezTo>
                        <a:lnTo>
                          <a:pt x="200" y="1935"/>
                        </a:lnTo>
                        <a:lnTo>
                          <a:pt x="100" y="2169"/>
                        </a:lnTo>
                        <a:cubicBezTo>
                          <a:pt x="100" y="2202"/>
                          <a:pt x="134" y="2235"/>
                          <a:pt x="134" y="2269"/>
                        </a:cubicBezTo>
                        <a:lnTo>
                          <a:pt x="134" y="2369"/>
                        </a:lnTo>
                        <a:lnTo>
                          <a:pt x="134" y="2435"/>
                        </a:lnTo>
                        <a:cubicBezTo>
                          <a:pt x="167" y="2435"/>
                          <a:pt x="167" y="2435"/>
                          <a:pt x="200" y="2469"/>
                        </a:cubicBezTo>
                        <a:lnTo>
                          <a:pt x="234" y="2502"/>
                        </a:lnTo>
                        <a:cubicBezTo>
                          <a:pt x="234" y="2502"/>
                          <a:pt x="234" y="2536"/>
                          <a:pt x="267" y="2536"/>
                        </a:cubicBezTo>
                        <a:lnTo>
                          <a:pt x="267" y="2569"/>
                        </a:lnTo>
                        <a:lnTo>
                          <a:pt x="300" y="2636"/>
                        </a:lnTo>
                        <a:cubicBezTo>
                          <a:pt x="300" y="2636"/>
                          <a:pt x="334" y="2636"/>
                          <a:pt x="334" y="2669"/>
                        </a:cubicBezTo>
                        <a:lnTo>
                          <a:pt x="367" y="2736"/>
                        </a:lnTo>
                        <a:cubicBezTo>
                          <a:pt x="367" y="2736"/>
                          <a:pt x="367" y="2769"/>
                          <a:pt x="367" y="2802"/>
                        </a:cubicBezTo>
                        <a:lnTo>
                          <a:pt x="300" y="2869"/>
                        </a:lnTo>
                        <a:cubicBezTo>
                          <a:pt x="300" y="2902"/>
                          <a:pt x="267" y="2902"/>
                          <a:pt x="234" y="2936"/>
                        </a:cubicBezTo>
                        <a:lnTo>
                          <a:pt x="134" y="2936"/>
                        </a:lnTo>
                        <a:lnTo>
                          <a:pt x="67" y="3003"/>
                        </a:lnTo>
                        <a:cubicBezTo>
                          <a:pt x="67" y="3003"/>
                          <a:pt x="67" y="3036"/>
                          <a:pt x="67" y="3036"/>
                        </a:cubicBezTo>
                        <a:lnTo>
                          <a:pt x="0" y="3103"/>
                        </a:lnTo>
                        <a:lnTo>
                          <a:pt x="33" y="3236"/>
                        </a:lnTo>
                        <a:cubicBezTo>
                          <a:pt x="33" y="3269"/>
                          <a:pt x="33" y="3303"/>
                          <a:pt x="33" y="3303"/>
                        </a:cubicBezTo>
                        <a:lnTo>
                          <a:pt x="0" y="3403"/>
                        </a:lnTo>
                        <a:lnTo>
                          <a:pt x="33" y="3436"/>
                        </a:lnTo>
                        <a:lnTo>
                          <a:pt x="67" y="3536"/>
                        </a:lnTo>
                        <a:lnTo>
                          <a:pt x="100" y="3536"/>
                        </a:lnTo>
                        <a:lnTo>
                          <a:pt x="234" y="3636"/>
                        </a:lnTo>
                        <a:lnTo>
                          <a:pt x="400" y="3670"/>
                        </a:lnTo>
                        <a:lnTo>
                          <a:pt x="634" y="3736"/>
                        </a:lnTo>
                        <a:lnTo>
                          <a:pt x="801" y="3736"/>
                        </a:lnTo>
                        <a:lnTo>
                          <a:pt x="901" y="3803"/>
                        </a:lnTo>
                        <a:lnTo>
                          <a:pt x="967" y="3836"/>
                        </a:lnTo>
                        <a:lnTo>
                          <a:pt x="1001" y="3870"/>
                        </a:lnTo>
                        <a:lnTo>
                          <a:pt x="1034" y="3903"/>
                        </a:lnTo>
                        <a:lnTo>
                          <a:pt x="1468" y="3836"/>
                        </a:lnTo>
                        <a:lnTo>
                          <a:pt x="1501" y="3836"/>
                        </a:lnTo>
                        <a:lnTo>
                          <a:pt x="1535" y="3770"/>
                        </a:lnTo>
                        <a:lnTo>
                          <a:pt x="1601" y="3636"/>
                        </a:lnTo>
                        <a:cubicBezTo>
                          <a:pt x="1635" y="3636"/>
                          <a:pt x="1635" y="3603"/>
                          <a:pt x="1668" y="3603"/>
                        </a:cubicBezTo>
                        <a:lnTo>
                          <a:pt x="1735" y="3570"/>
                        </a:lnTo>
                        <a:lnTo>
                          <a:pt x="1968" y="3570"/>
                        </a:lnTo>
                        <a:lnTo>
                          <a:pt x="2135" y="3636"/>
                        </a:lnTo>
                        <a:lnTo>
                          <a:pt x="2268" y="3636"/>
                        </a:lnTo>
                        <a:lnTo>
                          <a:pt x="2368" y="3670"/>
                        </a:lnTo>
                        <a:lnTo>
                          <a:pt x="2569" y="3670"/>
                        </a:lnTo>
                        <a:lnTo>
                          <a:pt x="3069" y="3636"/>
                        </a:lnTo>
                        <a:lnTo>
                          <a:pt x="3202" y="3570"/>
                        </a:lnTo>
                        <a:lnTo>
                          <a:pt x="3669" y="3303"/>
                        </a:lnTo>
                        <a:lnTo>
                          <a:pt x="3970" y="3169"/>
                        </a:lnTo>
                        <a:cubicBezTo>
                          <a:pt x="4003" y="3169"/>
                          <a:pt x="4036" y="3169"/>
                          <a:pt x="4070" y="3203"/>
                        </a:cubicBezTo>
                        <a:lnTo>
                          <a:pt x="4103" y="3236"/>
                        </a:lnTo>
                        <a:lnTo>
                          <a:pt x="4136" y="3269"/>
                        </a:lnTo>
                        <a:lnTo>
                          <a:pt x="4203" y="3269"/>
                        </a:lnTo>
                        <a:lnTo>
                          <a:pt x="4203" y="3236"/>
                        </a:lnTo>
                        <a:cubicBezTo>
                          <a:pt x="4203" y="3203"/>
                          <a:pt x="4236" y="3203"/>
                          <a:pt x="4236" y="3203"/>
                        </a:cubicBezTo>
                        <a:lnTo>
                          <a:pt x="4303" y="3169"/>
                        </a:lnTo>
                        <a:lnTo>
                          <a:pt x="4403" y="3169"/>
                        </a:lnTo>
                        <a:cubicBezTo>
                          <a:pt x="4403" y="3169"/>
                          <a:pt x="4437" y="3169"/>
                          <a:pt x="4470" y="3203"/>
                        </a:cubicBezTo>
                        <a:lnTo>
                          <a:pt x="4470" y="3236"/>
                        </a:lnTo>
                        <a:lnTo>
                          <a:pt x="4537" y="3236"/>
                        </a:lnTo>
                        <a:cubicBezTo>
                          <a:pt x="4570" y="3236"/>
                          <a:pt x="4570" y="3236"/>
                          <a:pt x="4603" y="3269"/>
                        </a:cubicBezTo>
                        <a:lnTo>
                          <a:pt x="4970" y="3069"/>
                        </a:lnTo>
                        <a:lnTo>
                          <a:pt x="4970" y="3036"/>
                        </a:lnTo>
                        <a:cubicBezTo>
                          <a:pt x="5004" y="3036"/>
                          <a:pt x="5004" y="3003"/>
                          <a:pt x="5037" y="3003"/>
                        </a:cubicBezTo>
                        <a:cubicBezTo>
                          <a:pt x="5037" y="2969"/>
                          <a:pt x="5104" y="2936"/>
                          <a:pt x="5137" y="2936"/>
                        </a:cubicBezTo>
                        <a:lnTo>
                          <a:pt x="5204" y="2936"/>
                        </a:lnTo>
                        <a:lnTo>
                          <a:pt x="5271" y="2902"/>
                        </a:lnTo>
                        <a:lnTo>
                          <a:pt x="5371" y="2902"/>
                        </a:lnTo>
                        <a:lnTo>
                          <a:pt x="5437" y="2936"/>
                        </a:lnTo>
                        <a:lnTo>
                          <a:pt x="5471" y="2936"/>
                        </a:lnTo>
                        <a:lnTo>
                          <a:pt x="5604" y="3003"/>
                        </a:lnTo>
                        <a:lnTo>
                          <a:pt x="6104" y="2636"/>
                        </a:lnTo>
                        <a:cubicBezTo>
                          <a:pt x="6104" y="2602"/>
                          <a:pt x="6138" y="2602"/>
                          <a:pt x="6138" y="2602"/>
                        </a:cubicBezTo>
                        <a:lnTo>
                          <a:pt x="6205" y="2469"/>
                        </a:lnTo>
                        <a:lnTo>
                          <a:pt x="6305" y="2335"/>
                        </a:lnTo>
                        <a:lnTo>
                          <a:pt x="6371" y="2302"/>
                        </a:lnTo>
                        <a:lnTo>
                          <a:pt x="6405" y="2302"/>
                        </a:lnTo>
                        <a:lnTo>
                          <a:pt x="6538" y="2269"/>
                        </a:lnTo>
                        <a:lnTo>
                          <a:pt x="6538" y="2102"/>
                        </a:lnTo>
                        <a:cubicBezTo>
                          <a:pt x="6538" y="2102"/>
                          <a:pt x="6538" y="2102"/>
                          <a:pt x="6538" y="2069"/>
                        </a:cubicBezTo>
                        <a:lnTo>
                          <a:pt x="6538" y="2002"/>
                        </a:lnTo>
                        <a:cubicBezTo>
                          <a:pt x="6538" y="1968"/>
                          <a:pt x="6538" y="1935"/>
                          <a:pt x="6571" y="1935"/>
                        </a:cubicBezTo>
                        <a:lnTo>
                          <a:pt x="6605" y="1868"/>
                        </a:lnTo>
                        <a:lnTo>
                          <a:pt x="6738" y="1868"/>
                        </a:lnTo>
                        <a:cubicBezTo>
                          <a:pt x="6772" y="1902"/>
                          <a:pt x="6772" y="1935"/>
                          <a:pt x="6772" y="1968"/>
                        </a:cubicBezTo>
                        <a:lnTo>
                          <a:pt x="6772" y="2035"/>
                        </a:lnTo>
                        <a:lnTo>
                          <a:pt x="6838" y="2135"/>
                        </a:lnTo>
                        <a:cubicBezTo>
                          <a:pt x="6872" y="2135"/>
                          <a:pt x="6872" y="2169"/>
                          <a:pt x="6838" y="2169"/>
                        </a:cubicBezTo>
                        <a:lnTo>
                          <a:pt x="6838" y="2202"/>
                        </a:lnTo>
                        <a:lnTo>
                          <a:pt x="6838" y="2269"/>
                        </a:lnTo>
                        <a:cubicBezTo>
                          <a:pt x="6872" y="2269"/>
                          <a:pt x="6872" y="2302"/>
                          <a:pt x="6838" y="2302"/>
                        </a:cubicBezTo>
                        <a:lnTo>
                          <a:pt x="6838" y="2369"/>
                        </a:lnTo>
                        <a:lnTo>
                          <a:pt x="6838" y="2435"/>
                        </a:lnTo>
                        <a:cubicBezTo>
                          <a:pt x="6838" y="2435"/>
                          <a:pt x="6838" y="2435"/>
                          <a:pt x="6838" y="2469"/>
                        </a:cubicBezTo>
                        <a:lnTo>
                          <a:pt x="6805" y="2569"/>
                        </a:lnTo>
                        <a:cubicBezTo>
                          <a:pt x="6805" y="2569"/>
                          <a:pt x="6805" y="2602"/>
                          <a:pt x="6805" y="2602"/>
                        </a:cubicBezTo>
                        <a:lnTo>
                          <a:pt x="6672" y="2736"/>
                        </a:lnTo>
                        <a:lnTo>
                          <a:pt x="6672" y="2802"/>
                        </a:lnTo>
                        <a:lnTo>
                          <a:pt x="6772" y="2969"/>
                        </a:lnTo>
                        <a:lnTo>
                          <a:pt x="6905" y="3003"/>
                        </a:lnTo>
                        <a:lnTo>
                          <a:pt x="7739" y="2769"/>
                        </a:lnTo>
                        <a:lnTo>
                          <a:pt x="7972" y="2736"/>
                        </a:lnTo>
                        <a:lnTo>
                          <a:pt x="7939" y="2736"/>
                        </a:lnTo>
                        <a:cubicBezTo>
                          <a:pt x="7906" y="2702"/>
                          <a:pt x="7872" y="2669"/>
                          <a:pt x="7872" y="2636"/>
                        </a:cubicBezTo>
                        <a:cubicBezTo>
                          <a:pt x="7872" y="2602"/>
                          <a:pt x="7872" y="2569"/>
                          <a:pt x="7906" y="2536"/>
                        </a:cubicBezTo>
                        <a:lnTo>
                          <a:pt x="8106" y="2435"/>
                        </a:lnTo>
                        <a:lnTo>
                          <a:pt x="8206" y="2369"/>
                        </a:lnTo>
                        <a:lnTo>
                          <a:pt x="8273" y="2369"/>
                        </a:lnTo>
                        <a:lnTo>
                          <a:pt x="8339" y="2402"/>
                        </a:lnTo>
                        <a:lnTo>
                          <a:pt x="8406" y="2369"/>
                        </a:lnTo>
                        <a:lnTo>
                          <a:pt x="8473" y="2369"/>
                        </a:lnTo>
                        <a:lnTo>
                          <a:pt x="8606" y="2435"/>
                        </a:lnTo>
                        <a:lnTo>
                          <a:pt x="8673" y="2402"/>
                        </a:lnTo>
                        <a:lnTo>
                          <a:pt x="8673" y="2369"/>
                        </a:lnTo>
                        <a:lnTo>
                          <a:pt x="8706" y="2335"/>
                        </a:lnTo>
                        <a:cubicBezTo>
                          <a:pt x="8706" y="2302"/>
                          <a:pt x="8740" y="2302"/>
                          <a:pt x="8773" y="2302"/>
                        </a:cubicBezTo>
                        <a:lnTo>
                          <a:pt x="8840" y="2302"/>
                        </a:lnTo>
                        <a:cubicBezTo>
                          <a:pt x="8873" y="2302"/>
                          <a:pt x="8873" y="2302"/>
                          <a:pt x="8906" y="2335"/>
                        </a:cubicBezTo>
                        <a:lnTo>
                          <a:pt x="8940" y="2369"/>
                        </a:lnTo>
                        <a:lnTo>
                          <a:pt x="9007" y="2502"/>
                        </a:lnTo>
                        <a:lnTo>
                          <a:pt x="9073" y="2536"/>
                        </a:lnTo>
                        <a:lnTo>
                          <a:pt x="9140" y="2536"/>
                        </a:lnTo>
                        <a:lnTo>
                          <a:pt x="9373" y="2502"/>
                        </a:lnTo>
                        <a:lnTo>
                          <a:pt x="9574" y="2502"/>
                        </a:lnTo>
                        <a:lnTo>
                          <a:pt x="9607" y="2469"/>
                        </a:lnTo>
                        <a:lnTo>
                          <a:pt x="9707" y="2469"/>
                        </a:lnTo>
                        <a:lnTo>
                          <a:pt x="9740" y="2502"/>
                        </a:lnTo>
                        <a:lnTo>
                          <a:pt x="9807" y="2469"/>
                        </a:lnTo>
                        <a:cubicBezTo>
                          <a:pt x="9807" y="2435"/>
                          <a:pt x="9807" y="2402"/>
                          <a:pt x="9807" y="2369"/>
                        </a:cubicBezTo>
                        <a:lnTo>
                          <a:pt x="9774" y="2269"/>
                        </a:lnTo>
                        <a:lnTo>
                          <a:pt x="9774" y="2235"/>
                        </a:lnTo>
                        <a:lnTo>
                          <a:pt x="9774" y="2169"/>
                        </a:lnTo>
                        <a:lnTo>
                          <a:pt x="9740" y="2202"/>
                        </a:lnTo>
                        <a:lnTo>
                          <a:pt x="9574" y="2302"/>
                        </a:lnTo>
                        <a:lnTo>
                          <a:pt x="9507" y="2302"/>
                        </a:lnTo>
                        <a:cubicBezTo>
                          <a:pt x="9490" y="2319"/>
                          <a:pt x="9482" y="2327"/>
                          <a:pt x="9474" y="2327"/>
                        </a:cubicBezTo>
                        <a:cubicBezTo>
                          <a:pt x="9465" y="2327"/>
                          <a:pt x="9457" y="2319"/>
                          <a:pt x="9440" y="2302"/>
                        </a:cubicBezTo>
                        <a:lnTo>
                          <a:pt x="9340" y="2269"/>
                        </a:lnTo>
                        <a:lnTo>
                          <a:pt x="9307" y="2269"/>
                        </a:lnTo>
                        <a:lnTo>
                          <a:pt x="9273" y="2202"/>
                        </a:lnTo>
                        <a:cubicBezTo>
                          <a:pt x="9240" y="2202"/>
                          <a:pt x="9240" y="2169"/>
                          <a:pt x="9240" y="2135"/>
                        </a:cubicBezTo>
                        <a:lnTo>
                          <a:pt x="9240" y="2035"/>
                        </a:lnTo>
                        <a:cubicBezTo>
                          <a:pt x="9207" y="2035"/>
                          <a:pt x="9207" y="2035"/>
                          <a:pt x="9240" y="2002"/>
                        </a:cubicBezTo>
                        <a:lnTo>
                          <a:pt x="9240" y="1935"/>
                        </a:lnTo>
                        <a:lnTo>
                          <a:pt x="9207" y="1802"/>
                        </a:lnTo>
                        <a:cubicBezTo>
                          <a:pt x="9207" y="1802"/>
                          <a:pt x="9207" y="1768"/>
                          <a:pt x="9207" y="1768"/>
                        </a:cubicBezTo>
                        <a:lnTo>
                          <a:pt x="9307" y="1568"/>
                        </a:lnTo>
                        <a:lnTo>
                          <a:pt x="9307" y="1435"/>
                        </a:lnTo>
                        <a:lnTo>
                          <a:pt x="9207" y="1235"/>
                        </a:lnTo>
                        <a:lnTo>
                          <a:pt x="9140" y="1034"/>
                        </a:lnTo>
                        <a:lnTo>
                          <a:pt x="9107" y="834"/>
                        </a:lnTo>
                        <a:lnTo>
                          <a:pt x="9040" y="834"/>
                        </a:lnTo>
                        <a:lnTo>
                          <a:pt x="8973" y="801"/>
                        </a:lnTo>
                        <a:lnTo>
                          <a:pt x="8439" y="801"/>
                        </a:lnTo>
                        <a:lnTo>
                          <a:pt x="8339" y="868"/>
                        </a:lnTo>
                        <a:lnTo>
                          <a:pt x="8239" y="934"/>
                        </a:lnTo>
                        <a:lnTo>
                          <a:pt x="8173" y="1001"/>
                        </a:lnTo>
                        <a:lnTo>
                          <a:pt x="8139" y="1101"/>
                        </a:lnTo>
                        <a:lnTo>
                          <a:pt x="8139" y="1201"/>
                        </a:lnTo>
                        <a:lnTo>
                          <a:pt x="8173" y="1301"/>
                        </a:lnTo>
                        <a:cubicBezTo>
                          <a:pt x="8173" y="1301"/>
                          <a:pt x="8173" y="1301"/>
                          <a:pt x="8173" y="1335"/>
                        </a:cubicBezTo>
                        <a:lnTo>
                          <a:pt x="8173" y="1401"/>
                        </a:lnTo>
                        <a:cubicBezTo>
                          <a:pt x="8173" y="1401"/>
                          <a:pt x="8173" y="1435"/>
                          <a:pt x="8173" y="1435"/>
                        </a:cubicBezTo>
                        <a:lnTo>
                          <a:pt x="8106" y="1501"/>
                        </a:lnTo>
                        <a:lnTo>
                          <a:pt x="8039" y="1668"/>
                        </a:lnTo>
                        <a:lnTo>
                          <a:pt x="8039" y="1702"/>
                        </a:lnTo>
                        <a:lnTo>
                          <a:pt x="7906" y="1835"/>
                        </a:lnTo>
                        <a:cubicBezTo>
                          <a:pt x="7906" y="1859"/>
                          <a:pt x="7872" y="1882"/>
                          <a:pt x="7841" y="1882"/>
                        </a:cubicBezTo>
                        <a:cubicBezTo>
                          <a:pt x="7828" y="1882"/>
                          <a:pt x="7815" y="1878"/>
                          <a:pt x="7806" y="1868"/>
                        </a:cubicBezTo>
                        <a:lnTo>
                          <a:pt x="7739" y="1835"/>
                        </a:lnTo>
                        <a:cubicBezTo>
                          <a:pt x="7706" y="1802"/>
                          <a:pt x="7672" y="1768"/>
                          <a:pt x="7706" y="1702"/>
                        </a:cubicBezTo>
                        <a:lnTo>
                          <a:pt x="7806" y="1401"/>
                        </a:lnTo>
                        <a:lnTo>
                          <a:pt x="7806" y="1201"/>
                        </a:lnTo>
                        <a:lnTo>
                          <a:pt x="7839" y="1068"/>
                        </a:lnTo>
                        <a:lnTo>
                          <a:pt x="7739" y="801"/>
                        </a:lnTo>
                        <a:lnTo>
                          <a:pt x="7672" y="768"/>
                        </a:lnTo>
                        <a:lnTo>
                          <a:pt x="7539" y="768"/>
                        </a:lnTo>
                        <a:lnTo>
                          <a:pt x="7439" y="734"/>
                        </a:lnTo>
                        <a:lnTo>
                          <a:pt x="7272" y="734"/>
                        </a:lnTo>
                        <a:cubicBezTo>
                          <a:pt x="7239" y="734"/>
                          <a:pt x="7205" y="734"/>
                          <a:pt x="7205" y="701"/>
                        </a:cubicBezTo>
                        <a:lnTo>
                          <a:pt x="7072" y="634"/>
                        </a:lnTo>
                        <a:lnTo>
                          <a:pt x="6972" y="634"/>
                        </a:lnTo>
                        <a:lnTo>
                          <a:pt x="6938" y="701"/>
                        </a:lnTo>
                        <a:lnTo>
                          <a:pt x="6938" y="734"/>
                        </a:lnTo>
                        <a:lnTo>
                          <a:pt x="6872" y="768"/>
                        </a:lnTo>
                        <a:lnTo>
                          <a:pt x="6838" y="768"/>
                        </a:lnTo>
                        <a:cubicBezTo>
                          <a:pt x="6838" y="768"/>
                          <a:pt x="6805" y="801"/>
                          <a:pt x="6805" y="801"/>
                        </a:cubicBezTo>
                        <a:lnTo>
                          <a:pt x="6672" y="968"/>
                        </a:lnTo>
                        <a:lnTo>
                          <a:pt x="6571" y="1034"/>
                        </a:lnTo>
                        <a:lnTo>
                          <a:pt x="6471" y="1068"/>
                        </a:lnTo>
                        <a:lnTo>
                          <a:pt x="6405" y="1135"/>
                        </a:lnTo>
                        <a:lnTo>
                          <a:pt x="6271" y="1135"/>
                        </a:lnTo>
                        <a:lnTo>
                          <a:pt x="6171" y="1068"/>
                        </a:lnTo>
                        <a:lnTo>
                          <a:pt x="6071" y="1068"/>
                        </a:lnTo>
                        <a:lnTo>
                          <a:pt x="6004" y="1001"/>
                        </a:lnTo>
                        <a:lnTo>
                          <a:pt x="6004" y="968"/>
                        </a:lnTo>
                        <a:lnTo>
                          <a:pt x="5904" y="801"/>
                        </a:lnTo>
                        <a:lnTo>
                          <a:pt x="5771" y="634"/>
                        </a:lnTo>
                        <a:lnTo>
                          <a:pt x="5738" y="534"/>
                        </a:lnTo>
                        <a:lnTo>
                          <a:pt x="5738" y="467"/>
                        </a:lnTo>
                        <a:lnTo>
                          <a:pt x="5704" y="301"/>
                        </a:lnTo>
                        <a:lnTo>
                          <a:pt x="5671" y="201"/>
                        </a:lnTo>
                        <a:lnTo>
                          <a:pt x="5537" y="134"/>
                        </a:lnTo>
                        <a:lnTo>
                          <a:pt x="5137" y="67"/>
                        </a:lnTo>
                        <a:cubicBezTo>
                          <a:pt x="5104" y="100"/>
                          <a:pt x="5104" y="100"/>
                          <a:pt x="5070" y="100"/>
                        </a:cubicBezTo>
                        <a:lnTo>
                          <a:pt x="5037" y="100"/>
                        </a:lnTo>
                        <a:cubicBezTo>
                          <a:pt x="5004" y="100"/>
                          <a:pt x="4970" y="67"/>
                          <a:pt x="4937" y="34"/>
                        </a:cubicBezTo>
                        <a:lnTo>
                          <a:pt x="4904" y="0"/>
                        </a:lnTo>
                        <a:close/>
                      </a:path>
                    </a:pathLst>
                  </a:custGeom>
                  <a:grpFill/>
                  <a:ln>
                    <a:noFill/>
                  </a:ln>
                </p:spPr>
                <p:txBody>
                  <a:bodyPr spcFirstLastPara="1" wrap="square" lIns="137102" tIns="137102" rIns="137102" bIns="137102" anchor="ctr" anchorCtr="0">
                    <a:noAutofit/>
                  </a:bodyPr>
                  <a:lstStyle/>
                  <a:p>
                    <a:endParaRPr sz="5399"/>
                  </a:p>
                </p:txBody>
              </p:sp>
              <p:sp>
                <p:nvSpPr>
                  <p:cNvPr id="292" name="Google Shape;179;p15"/>
                  <p:cNvSpPr/>
                  <p:nvPr/>
                </p:nvSpPr>
                <p:spPr>
                  <a:xfrm>
                    <a:off x="4435592" y="3327828"/>
                    <a:ext cx="1953" cy="2901"/>
                  </a:xfrm>
                  <a:custGeom>
                    <a:avLst/>
                    <a:gdLst/>
                    <a:ahLst/>
                    <a:cxnLst/>
                    <a:rect l="l" t="t" r="r" b="b"/>
                    <a:pathLst>
                      <a:path w="68" h="101" extrusionOk="0">
                        <a:moveTo>
                          <a:pt x="34" y="1"/>
                        </a:moveTo>
                        <a:lnTo>
                          <a:pt x="1" y="101"/>
                        </a:lnTo>
                        <a:lnTo>
                          <a:pt x="68" y="34"/>
                        </a:lnTo>
                        <a:cubicBezTo>
                          <a:pt x="68" y="34"/>
                          <a:pt x="34" y="1"/>
                          <a:pt x="34" y="1"/>
                        </a:cubicBezTo>
                        <a:close/>
                      </a:path>
                    </a:pathLst>
                  </a:custGeom>
                  <a:grpFill/>
                  <a:ln>
                    <a:noFill/>
                  </a:ln>
                </p:spPr>
                <p:txBody>
                  <a:bodyPr spcFirstLastPara="1" wrap="square" lIns="137102" tIns="137102" rIns="137102" bIns="137102" anchor="ctr" anchorCtr="0">
                    <a:noAutofit/>
                  </a:bodyPr>
                  <a:lstStyle/>
                  <a:p>
                    <a:endParaRPr sz="5399"/>
                  </a:p>
                </p:txBody>
              </p:sp>
              <p:sp>
                <p:nvSpPr>
                  <p:cNvPr id="293" name="Google Shape;180;p15"/>
                  <p:cNvSpPr/>
                  <p:nvPr/>
                </p:nvSpPr>
                <p:spPr>
                  <a:xfrm>
                    <a:off x="4443262" y="3327828"/>
                    <a:ext cx="1953" cy="977"/>
                  </a:xfrm>
                  <a:custGeom>
                    <a:avLst/>
                    <a:gdLst/>
                    <a:ahLst/>
                    <a:cxnLst/>
                    <a:rect l="l" t="t" r="r" b="b"/>
                    <a:pathLst>
                      <a:path w="68" h="34" extrusionOk="0">
                        <a:moveTo>
                          <a:pt x="1" y="1"/>
                        </a:moveTo>
                        <a:lnTo>
                          <a:pt x="1" y="34"/>
                        </a:lnTo>
                        <a:lnTo>
                          <a:pt x="67" y="34"/>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294" name="Google Shape;181;p15"/>
                  <p:cNvSpPr/>
                  <p:nvPr/>
                </p:nvSpPr>
                <p:spPr>
                  <a:xfrm>
                    <a:off x="4558263" y="3245406"/>
                    <a:ext cx="17294" cy="22091"/>
                  </a:xfrm>
                  <a:custGeom>
                    <a:avLst/>
                    <a:gdLst/>
                    <a:ahLst/>
                    <a:cxnLst/>
                    <a:rect l="l" t="t" r="r" b="b"/>
                    <a:pathLst>
                      <a:path w="602" h="769" extrusionOk="0">
                        <a:moveTo>
                          <a:pt x="201" y="1"/>
                        </a:moveTo>
                        <a:lnTo>
                          <a:pt x="34" y="68"/>
                        </a:lnTo>
                        <a:lnTo>
                          <a:pt x="1" y="101"/>
                        </a:lnTo>
                        <a:lnTo>
                          <a:pt x="1" y="234"/>
                        </a:lnTo>
                        <a:lnTo>
                          <a:pt x="34" y="301"/>
                        </a:lnTo>
                        <a:lnTo>
                          <a:pt x="101" y="334"/>
                        </a:lnTo>
                        <a:cubicBezTo>
                          <a:pt x="101" y="334"/>
                          <a:pt x="101" y="368"/>
                          <a:pt x="101" y="401"/>
                        </a:cubicBezTo>
                        <a:lnTo>
                          <a:pt x="101" y="501"/>
                        </a:lnTo>
                        <a:lnTo>
                          <a:pt x="101" y="535"/>
                        </a:lnTo>
                        <a:lnTo>
                          <a:pt x="67" y="668"/>
                        </a:lnTo>
                        <a:cubicBezTo>
                          <a:pt x="34" y="668"/>
                          <a:pt x="34" y="701"/>
                          <a:pt x="34" y="701"/>
                        </a:cubicBezTo>
                        <a:lnTo>
                          <a:pt x="134" y="768"/>
                        </a:lnTo>
                        <a:lnTo>
                          <a:pt x="167" y="701"/>
                        </a:lnTo>
                        <a:lnTo>
                          <a:pt x="401" y="268"/>
                        </a:lnTo>
                        <a:lnTo>
                          <a:pt x="468" y="134"/>
                        </a:lnTo>
                        <a:lnTo>
                          <a:pt x="601" y="1"/>
                        </a:lnTo>
                        <a:close/>
                      </a:path>
                    </a:pathLst>
                  </a:custGeom>
                  <a:grpFill/>
                  <a:ln>
                    <a:noFill/>
                  </a:ln>
                </p:spPr>
                <p:txBody>
                  <a:bodyPr spcFirstLastPara="1" wrap="square" lIns="137102" tIns="137102" rIns="137102" bIns="137102" anchor="ctr" anchorCtr="0">
                    <a:noAutofit/>
                  </a:bodyPr>
                  <a:lstStyle/>
                  <a:p>
                    <a:endParaRPr sz="5399"/>
                  </a:p>
                </p:txBody>
              </p:sp>
              <p:sp>
                <p:nvSpPr>
                  <p:cNvPr id="295" name="Google Shape;182;p15"/>
                  <p:cNvSpPr/>
                  <p:nvPr/>
                </p:nvSpPr>
                <p:spPr>
                  <a:xfrm>
                    <a:off x="4365638" y="3251180"/>
                    <a:ext cx="98736" cy="75726"/>
                  </a:xfrm>
                  <a:custGeom>
                    <a:avLst/>
                    <a:gdLst/>
                    <a:ahLst/>
                    <a:cxnLst/>
                    <a:rect l="l" t="t" r="r" b="b"/>
                    <a:pathLst>
                      <a:path w="3437" h="2636" extrusionOk="0">
                        <a:moveTo>
                          <a:pt x="2036" y="0"/>
                        </a:moveTo>
                        <a:lnTo>
                          <a:pt x="1702" y="133"/>
                        </a:lnTo>
                        <a:lnTo>
                          <a:pt x="1635" y="167"/>
                        </a:lnTo>
                        <a:lnTo>
                          <a:pt x="1235" y="600"/>
                        </a:lnTo>
                        <a:lnTo>
                          <a:pt x="1202" y="600"/>
                        </a:lnTo>
                        <a:lnTo>
                          <a:pt x="1068" y="667"/>
                        </a:lnTo>
                        <a:lnTo>
                          <a:pt x="1035" y="701"/>
                        </a:lnTo>
                        <a:lnTo>
                          <a:pt x="1035" y="734"/>
                        </a:lnTo>
                        <a:cubicBezTo>
                          <a:pt x="1035" y="767"/>
                          <a:pt x="1002" y="767"/>
                          <a:pt x="1002" y="801"/>
                        </a:cubicBezTo>
                        <a:lnTo>
                          <a:pt x="968" y="801"/>
                        </a:lnTo>
                        <a:lnTo>
                          <a:pt x="935" y="834"/>
                        </a:lnTo>
                        <a:lnTo>
                          <a:pt x="768" y="834"/>
                        </a:lnTo>
                        <a:lnTo>
                          <a:pt x="701" y="901"/>
                        </a:lnTo>
                        <a:lnTo>
                          <a:pt x="735" y="1067"/>
                        </a:lnTo>
                        <a:lnTo>
                          <a:pt x="801" y="1134"/>
                        </a:lnTo>
                        <a:cubicBezTo>
                          <a:pt x="835" y="1134"/>
                          <a:pt x="835" y="1168"/>
                          <a:pt x="835" y="1168"/>
                        </a:cubicBezTo>
                        <a:lnTo>
                          <a:pt x="901" y="1401"/>
                        </a:lnTo>
                        <a:cubicBezTo>
                          <a:pt x="901" y="1401"/>
                          <a:pt x="901" y="1434"/>
                          <a:pt x="901" y="1434"/>
                        </a:cubicBezTo>
                        <a:lnTo>
                          <a:pt x="901" y="1701"/>
                        </a:lnTo>
                        <a:lnTo>
                          <a:pt x="868" y="1935"/>
                        </a:lnTo>
                        <a:lnTo>
                          <a:pt x="935" y="1968"/>
                        </a:lnTo>
                        <a:cubicBezTo>
                          <a:pt x="968" y="1968"/>
                          <a:pt x="968" y="2001"/>
                          <a:pt x="968" y="2035"/>
                        </a:cubicBezTo>
                        <a:cubicBezTo>
                          <a:pt x="1002" y="2035"/>
                          <a:pt x="1002" y="2068"/>
                          <a:pt x="968" y="2102"/>
                        </a:cubicBezTo>
                        <a:lnTo>
                          <a:pt x="968" y="2135"/>
                        </a:lnTo>
                        <a:lnTo>
                          <a:pt x="968" y="2168"/>
                        </a:lnTo>
                        <a:lnTo>
                          <a:pt x="901" y="2268"/>
                        </a:lnTo>
                        <a:cubicBezTo>
                          <a:pt x="868" y="2285"/>
                          <a:pt x="843" y="2293"/>
                          <a:pt x="822" y="2293"/>
                        </a:cubicBezTo>
                        <a:cubicBezTo>
                          <a:pt x="801" y="2293"/>
                          <a:pt x="785" y="2285"/>
                          <a:pt x="768" y="2268"/>
                        </a:cubicBezTo>
                        <a:lnTo>
                          <a:pt x="701" y="2235"/>
                        </a:lnTo>
                        <a:lnTo>
                          <a:pt x="635" y="2235"/>
                        </a:lnTo>
                        <a:lnTo>
                          <a:pt x="535" y="2202"/>
                        </a:lnTo>
                        <a:lnTo>
                          <a:pt x="501" y="2202"/>
                        </a:lnTo>
                        <a:lnTo>
                          <a:pt x="434" y="2235"/>
                        </a:lnTo>
                        <a:lnTo>
                          <a:pt x="101" y="2235"/>
                        </a:lnTo>
                        <a:cubicBezTo>
                          <a:pt x="68" y="2235"/>
                          <a:pt x="34" y="2202"/>
                          <a:pt x="34" y="2168"/>
                        </a:cubicBezTo>
                        <a:lnTo>
                          <a:pt x="1" y="2135"/>
                        </a:lnTo>
                        <a:lnTo>
                          <a:pt x="1" y="2168"/>
                        </a:lnTo>
                        <a:lnTo>
                          <a:pt x="1" y="2202"/>
                        </a:lnTo>
                        <a:lnTo>
                          <a:pt x="1" y="2302"/>
                        </a:lnTo>
                        <a:lnTo>
                          <a:pt x="1" y="2335"/>
                        </a:lnTo>
                        <a:lnTo>
                          <a:pt x="101" y="2335"/>
                        </a:lnTo>
                        <a:lnTo>
                          <a:pt x="334" y="2468"/>
                        </a:lnTo>
                        <a:lnTo>
                          <a:pt x="368" y="2468"/>
                        </a:lnTo>
                        <a:lnTo>
                          <a:pt x="434" y="2435"/>
                        </a:lnTo>
                        <a:lnTo>
                          <a:pt x="501" y="2435"/>
                        </a:lnTo>
                        <a:lnTo>
                          <a:pt x="568" y="2468"/>
                        </a:lnTo>
                        <a:cubicBezTo>
                          <a:pt x="601" y="2468"/>
                          <a:pt x="601" y="2502"/>
                          <a:pt x="601" y="2502"/>
                        </a:cubicBezTo>
                        <a:lnTo>
                          <a:pt x="646" y="2592"/>
                        </a:lnTo>
                        <a:lnTo>
                          <a:pt x="646" y="2592"/>
                        </a:lnTo>
                        <a:cubicBezTo>
                          <a:pt x="650" y="2586"/>
                          <a:pt x="657" y="2579"/>
                          <a:pt x="668" y="2569"/>
                        </a:cubicBezTo>
                        <a:lnTo>
                          <a:pt x="668" y="2535"/>
                        </a:lnTo>
                        <a:cubicBezTo>
                          <a:pt x="668" y="2512"/>
                          <a:pt x="685" y="2488"/>
                          <a:pt x="706" y="2488"/>
                        </a:cubicBezTo>
                        <a:cubicBezTo>
                          <a:pt x="715" y="2488"/>
                          <a:pt x="725" y="2492"/>
                          <a:pt x="735" y="2502"/>
                        </a:cubicBezTo>
                        <a:lnTo>
                          <a:pt x="801" y="2468"/>
                        </a:lnTo>
                        <a:cubicBezTo>
                          <a:pt x="818" y="2452"/>
                          <a:pt x="835" y="2443"/>
                          <a:pt x="847" y="2443"/>
                        </a:cubicBezTo>
                        <a:cubicBezTo>
                          <a:pt x="860" y="2443"/>
                          <a:pt x="868" y="2452"/>
                          <a:pt x="868" y="2468"/>
                        </a:cubicBezTo>
                        <a:lnTo>
                          <a:pt x="1202" y="2468"/>
                        </a:lnTo>
                        <a:cubicBezTo>
                          <a:pt x="1218" y="2452"/>
                          <a:pt x="1227" y="2443"/>
                          <a:pt x="1235" y="2443"/>
                        </a:cubicBezTo>
                        <a:cubicBezTo>
                          <a:pt x="1243" y="2443"/>
                          <a:pt x="1252" y="2452"/>
                          <a:pt x="1268" y="2468"/>
                        </a:cubicBezTo>
                        <a:lnTo>
                          <a:pt x="1335" y="2502"/>
                        </a:lnTo>
                        <a:cubicBezTo>
                          <a:pt x="1335" y="2502"/>
                          <a:pt x="1335" y="2502"/>
                          <a:pt x="1368" y="2535"/>
                        </a:cubicBezTo>
                        <a:lnTo>
                          <a:pt x="1402" y="2602"/>
                        </a:lnTo>
                        <a:lnTo>
                          <a:pt x="1469" y="2569"/>
                        </a:lnTo>
                        <a:cubicBezTo>
                          <a:pt x="1485" y="2552"/>
                          <a:pt x="1502" y="2544"/>
                          <a:pt x="1519" y="2544"/>
                        </a:cubicBezTo>
                        <a:cubicBezTo>
                          <a:pt x="1535" y="2544"/>
                          <a:pt x="1552" y="2552"/>
                          <a:pt x="1569" y="2569"/>
                        </a:cubicBezTo>
                        <a:lnTo>
                          <a:pt x="1602" y="2602"/>
                        </a:lnTo>
                        <a:lnTo>
                          <a:pt x="1635" y="2602"/>
                        </a:lnTo>
                        <a:lnTo>
                          <a:pt x="1869" y="2535"/>
                        </a:lnTo>
                        <a:cubicBezTo>
                          <a:pt x="1869" y="2519"/>
                          <a:pt x="1877" y="2510"/>
                          <a:pt x="1890" y="2510"/>
                        </a:cubicBezTo>
                        <a:cubicBezTo>
                          <a:pt x="1902" y="2510"/>
                          <a:pt x="1919" y="2519"/>
                          <a:pt x="1936" y="2535"/>
                        </a:cubicBezTo>
                        <a:lnTo>
                          <a:pt x="1969" y="2535"/>
                        </a:lnTo>
                        <a:cubicBezTo>
                          <a:pt x="1969" y="2535"/>
                          <a:pt x="1969" y="2535"/>
                          <a:pt x="2002" y="2569"/>
                        </a:cubicBezTo>
                        <a:cubicBezTo>
                          <a:pt x="2002" y="2552"/>
                          <a:pt x="2011" y="2544"/>
                          <a:pt x="2023" y="2544"/>
                        </a:cubicBezTo>
                        <a:cubicBezTo>
                          <a:pt x="2036" y="2544"/>
                          <a:pt x="2052" y="2552"/>
                          <a:pt x="2069" y="2569"/>
                        </a:cubicBezTo>
                        <a:lnTo>
                          <a:pt x="2069" y="2402"/>
                        </a:lnTo>
                        <a:cubicBezTo>
                          <a:pt x="2069" y="2368"/>
                          <a:pt x="2102" y="2368"/>
                          <a:pt x="2102" y="2335"/>
                        </a:cubicBezTo>
                        <a:lnTo>
                          <a:pt x="2236" y="2268"/>
                        </a:lnTo>
                        <a:lnTo>
                          <a:pt x="2403" y="2268"/>
                        </a:lnTo>
                        <a:cubicBezTo>
                          <a:pt x="2419" y="2252"/>
                          <a:pt x="2428" y="2243"/>
                          <a:pt x="2436" y="2243"/>
                        </a:cubicBezTo>
                        <a:cubicBezTo>
                          <a:pt x="2444" y="2243"/>
                          <a:pt x="2453" y="2252"/>
                          <a:pt x="2469" y="2268"/>
                        </a:cubicBezTo>
                        <a:lnTo>
                          <a:pt x="2503" y="2302"/>
                        </a:lnTo>
                        <a:lnTo>
                          <a:pt x="2503" y="2268"/>
                        </a:lnTo>
                        <a:cubicBezTo>
                          <a:pt x="2503" y="2235"/>
                          <a:pt x="2503" y="2202"/>
                          <a:pt x="2503" y="2168"/>
                        </a:cubicBezTo>
                        <a:lnTo>
                          <a:pt x="2603" y="2035"/>
                        </a:lnTo>
                        <a:lnTo>
                          <a:pt x="2736" y="1935"/>
                        </a:lnTo>
                        <a:lnTo>
                          <a:pt x="3003" y="1468"/>
                        </a:lnTo>
                        <a:lnTo>
                          <a:pt x="3036" y="1401"/>
                        </a:lnTo>
                        <a:cubicBezTo>
                          <a:pt x="3036" y="1368"/>
                          <a:pt x="3036" y="1368"/>
                          <a:pt x="3036" y="1368"/>
                        </a:cubicBezTo>
                        <a:lnTo>
                          <a:pt x="3236" y="1134"/>
                        </a:lnTo>
                        <a:lnTo>
                          <a:pt x="3236" y="867"/>
                        </a:lnTo>
                        <a:cubicBezTo>
                          <a:pt x="3236" y="867"/>
                          <a:pt x="3236" y="834"/>
                          <a:pt x="3236" y="834"/>
                        </a:cubicBezTo>
                        <a:lnTo>
                          <a:pt x="3236" y="801"/>
                        </a:lnTo>
                        <a:cubicBezTo>
                          <a:pt x="3270" y="767"/>
                          <a:pt x="3270" y="767"/>
                          <a:pt x="3270" y="734"/>
                        </a:cubicBezTo>
                        <a:lnTo>
                          <a:pt x="3303" y="734"/>
                        </a:lnTo>
                        <a:lnTo>
                          <a:pt x="3437" y="667"/>
                        </a:lnTo>
                        <a:lnTo>
                          <a:pt x="3403" y="567"/>
                        </a:lnTo>
                        <a:lnTo>
                          <a:pt x="3337" y="434"/>
                        </a:lnTo>
                        <a:lnTo>
                          <a:pt x="3203" y="334"/>
                        </a:lnTo>
                        <a:lnTo>
                          <a:pt x="3070" y="267"/>
                        </a:lnTo>
                        <a:lnTo>
                          <a:pt x="2870" y="267"/>
                        </a:lnTo>
                        <a:lnTo>
                          <a:pt x="2669" y="167"/>
                        </a:lnTo>
                        <a:lnTo>
                          <a:pt x="2202" y="67"/>
                        </a:lnTo>
                        <a:lnTo>
                          <a:pt x="2069" y="0"/>
                        </a:lnTo>
                        <a:close/>
                        <a:moveTo>
                          <a:pt x="646" y="2592"/>
                        </a:moveTo>
                        <a:lnTo>
                          <a:pt x="646" y="2592"/>
                        </a:lnTo>
                        <a:cubicBezTo>
                          <a:pt x="638" y="2605"/>
                          <a:pt x="645" y="2612"/>
                          <a:pt x="668" y="2635"/>
                        </a:cubicBezTo>
                        <a:lnTo>
                          <a:pt x="646" y="2592"/>
                        </a:lnTo>
                        <a:close/>
                      </a:path>
                    </a:pathLst>
                  </a:custGeom>
                  <a:grpFill/>
                  <a:ln>
                    <a:noFill/>
                  </a:ln>
                </p:spPr>
                <p:txBody>
                  <a:bodyPr spcFirstLastPara="1" wrap="square" lIns="137102" tIns="137102" rIns="137102" bIns="137102" anchor="ctr" anchorCtr="0">
                    <a:noAutofit/>
                  </a:bodyPr>
                  <a:lstStyle/>
                  <a:p>
                    <a:endParaRPr sz="5399"/>
                  </a:p>
                </p:txBody>
              </p:sp>
              <p:sp>
                <p:nvSpPr>
                  <p:cNvPr id="296" name="Google Shape;183;p15"/>
                  <p:cNvSpPr/>
                  <p:nvPr/>
                </p:nvSpPr>
                <p:spPr>
                  <a:xfrm>
                    <a:off x="4730749" y="3383418"/>
                    <a:ext cx="218530" cy="109279"/>
                  </a:xfrm>
                  <a:custGeom>
                    <a:avLst/>
                    <a:gdLst/>
                    <a:ahLst/>
                    <a:cxnLst/>
                    <a:rect l="l" t="t" r="r" b="b"/>
                    <a:pathLst>
                      <a:path w="7607" h="3804" extrusionOk="0">
                        <a:moveTo>
                          <a:pt x="4104" y="0"/>
                        </a:moveTo>
                        <a:lnTo>
                          <a:pt x="3603" y="267"/>
                        </a:lnTo>
                        <a:lnTo>
                          <a:pt x="3470" y="267"/>
                        </a:lnTo>
                        <a:lnTo>
                          <a:pt x="2970" y="234"/>
                        </a:lnTo>
                        <a:cubicBezTo>
                          <a:pt x="2936" y="234"/>
                          <a:pt x="2936" y="234"/>
                          <a:pt x="2903" y="200"/>
                        </a:cubicBezTo>
                        <a:lnTo>
                          <a:pt x="2870" y="134"/>
                        </a:lnTo>
                        <a:lnTo>
                          <a:pt x="2836" y="100"/>
                        </a:lnTo>
                        <a:lnTo>
                          <a:pt x="2770" y="100"/>
                        </a:lnTo>
                        <a:lnTo>
                          <a:pt x="2536" y="167"/>
                        </a:lnTo>
                        <a:lnTo>
                          <a:pt x="2469" y="167"/>
                        </a:lnTo>
                        <a:lnTo>
                          <a:pt x="2403" y="234"/>
                        </a:lnTo>
                        <a:cubicBezTo>
                          <a:pt x="2369" y="234"/>
                          <a:pt x="2369" y="234"/>
                          <a:pt x="2336" y="267"/>
                        </a:cubicBezTo>
                        <a:lnTo>
                          <a:pt x="2236" y="267"/>
                        </a:lnTo>
                        <a:lnTo>
                          <a:pt x="2102" y="200"/>
                        </a:lnTo>
                        <a:lnTo>
                          <a:pt x="2036" y="200"/>
                        </a:lnTo>
                        <a:lnTo>
                          <a:pt x="1869" y="234"/>
                        </a:lnTo>
                        <a:lnTo>
                          <a:pt x="1836" y="234"/>
                        </a:lnTo>
                        <a:cubicBezTo>
                          <a:pt x="1836" y="251"/>
                          <a:pt x="1827" y="259"/>
                          <a:pt x="1819" y="259"/>
                        </a:cubicBezTo>
                        <a:cubicBezTo>
                          <a:pt x="1811" y="259"/>
                          <a:pt x="1802" y="251"/>
                          <a:pt x="1802" y="234"/>
                        </a:cubicBezTo>
                        <a:lnTo>
                          <a:pt x="1735" y="234"/>
                        </a:lnTo>
                        <a:lnTo>
                          <a:pt x="1402" y="200"/>
                        </a:lnTo>
                        <a:lnTo>
                          <a:pt x="1302" y="200"/>
                        </a:lnTo>
                        <a:lnTo>
                          <a:pt x="1235" y="234"/>
                        </a:lnTo>
                        <a:lnTo>
                          <a:pt x="1035" y="234"/>
                        </a:lnTo>
                        <a:lnTo>
                          <a:pt x="835" y="267"/>
                        </a:lnTo>
                        <a:lnTo>
                          <a:pt x="735" y="334"/>
                        </a:lnTo>
                        <a:lnTo>
                          <a:pt x="501" y="334"/>
                        </a:lnTo>
                        <a:lnTo>
                          <a:pt x="401" y="367"/>
                        </a:lnTo>
                        <a:lnTo>
                          <a:pt x="301" y="434"/>
                        </a:lnTo>
                        <a:lnTo>
                          <a:pt x="68" y="667"/>
                        </a:lnTo>
                        <a:lnTo>
                          <a:pt x="1" y="768"/>
                        </a:lnTo>
                        <a:lnTo>
                          <a:pt x="1" y="834"/>
                        </a:lnTo>
                        <a:lnTo>
                          <a:pt x="134" y="968"/>
                        </a:lnTo>
                        <a:lnTo>
                          <a:pt x="268" y="1068"/>
                        </a:lnTo>
                        <a:lnTo>
                          <a:pt x="368" y="1268"/>
                        </a:lnTo>
                        <a:lnTo>
                          <a:pt x="568" y="1401"/>
                        </a:lnTo>
                        <a:lnTo>
                          <a:pt x="735" y="1401"/>
                        </a:lnTo>
                        <a:lnTo>
                          <a:pt x="902" y="1468"/>
                        </a:lnTo>
                        <a:lnTo>
                          <a:pt x="1369" y="1468"/>
                        </a:lnTo>
                        <a:lnTo>
                          <a:pt x="1469" y="1568"/>
                        </a:lnTo>
                        <a:lnTo>
                          <a:pt x="1502" y="1568"/>
                        </a:lnTo>
                        <a:cubicBezTo>
                          <a:pt x="1502" y="1551"/>
                          <a:pt x="1510" y="1543"/>
                          <a:pt x="1519" y="1543"/>
                        </a:cubicBezTo>
                        <a:cubicBezTo>
                          <a:pt x="1527" y="1543"/>
                          <a:pt x="1535" y="1551"/>
                          <a:pt x="1535" y="1568"/>
                        </a:cubicBezTo>
                        <a:cubicBezTo>
                          <a:pt x="1552" y="1551"/>
                          <a:pt x="1569" y="1543"/>
                          <a:pt x="1581" y="1543"/>
                        </a:cubicBezTo>
                        <a:cubicBezTo>
                          <a:pt x="1594" y="1543"/>
                          <a:pt x="1602" y="1551"/>
                          <a:pt x="1602" y="1568"/>
                        </a:cubicBezTo>
                        <a:lnTo>
                          <a:pt x="1769" y="1668"/>
                        </a:lnTo>
                        <a:lnTo>
                          <a:pt x="1802" y="1635"/>
                        </a:lnTo>
                        <a:lnTo>
                          <a:pt x="1836" y="1601"/>
                        </a:lnTo>
                        <a:lnTo>
                          <a:pt x="1902" y="1568"/>
                        </a:lnTo>
                        <a:lnTo>
                          <a:pt x="2202" y="1568"/>
                        </a:lnTo>
                        <a:lnTo>
                          <a:pt x="2369" y="1635"/>
                        </a:lnTo>
                        <a:lnTo>
                          <a:pt x="2636" y="1668"/>
                        </a:lnTo>
                        <a:lnTo>
                          <a:pt x="2669" y="1635"/>
                        </a:lnTo>
                        <a:cubicBezTo>
                          <a:pt x="2736" y="1635"/>
                          <a:pt x="2836" y="1668"/>
                          <a:pt x="2836" y="1735"/>
                        </a:cubicBezTo>
                        <a:lnTo>
                          <a:pt x="2836" y="1768"/>
                        </a:lnTo>
                        <a:lnTo>
                          <a:pt x="2936" y="1768"/>
                        </a:lnTo>
                        <a:cubicBezTo>
                          <a:pt x="2970" y="1768"/>
                          <a:pt x="2970" y="1768"/>
                          <a:pt x="3003" y="1802"/>
                        </a:cubicBezTo>
                        <a:lnTo>
                          <a:pt x="3036" y="1835"/>
                        </a:lnTo>
                        <a:cubicBezTo>
                          <a:pt x="3036" y="1868"/>
                          <a:pt x="3036" y="1868"/>
                          <a:pt x="3036" y="1902"/>
                        </a:cubicBezTo>
                        <a:lnTo>
                          <a:pt x="3036" y="1968"/>
                        </a:lnTo>
                        <a:lnTo>
                          <a:pt x="3036" y="2002"/>
                        </a:lnTo>
                        <a:lnTo>
                          <a:pt x="3270" y="2135"/>
                        </a:lnTo>
                        <a:lnTo>
                          <a:pt x="3403" y="2235"/>
                        </a:lnTo>
                        <a:lnTo>
                          <a:pt x="3437" y="2235"/>
                        </a:lnTo>
                        <a:lnTo>
                          <a:pt x="3603" y="2269"/>
                        </a:lnTo>
                        <a:lnTo>
                          <a:pt x="3637" y="2269"/>
                        </a:lnTo>
                        <a:cubicBezTo>
                          <a:pt x="3637" y="2252"/>
                          <a:pt x="3645" y="2244"/>
                          <a:pt x="3658" y="2244"/>
                        </a:cubicBezTo>
                        <a:cubicBezTo>
                          <a:pt x="3670" y="2244"/>
                          <a:pt x="3687" y="2252"/>
                          <a:pt x="3704" y="2269"/>
                        </a:cubicBezTo>
                        <a:lnTo>
                          <a:pt x="3770" y="2335"/>
                        </a:lnTo>
                        <a:cubicBezTo>
                          <a:pt x="3804" y="2335"/>
                          <a:pt x="3804" y="2335"/>
                          <a:pt x="3804" y="2369"/>
                        </a:cubicBezTo>
                        <a:lnTo>
                          <a:pt x="3870" y="2369"/>
                        </a:lnTo>
                        <a:cubicBezTo>
                          <a:pt x="3870" y="2369"/>
                          <a:pt x="3904" y="2369"/>
                          <a:pt x="3904" y="2402"/>
                        </a:cubicBezTo>
                        <a:lnTo>
                          <a:pt x="3904" y="2435"/>
                        </a:lnTo>
                        <a:lnTo>
                          <a:pt x="4004" y="2435"/>
                        </a:lnTo>
                        <a:cubicBezTo>
                          <a:pt x="4037" y="2435"/>
                          <a:pt x="4037" y="2435"/>
                          <a:pt x="4070" y="2469"/>
                        </a:cubicBezTo>
                        <a:lnTo>
                          <a:pt x="4137" y="2535"/>
                        </a:lnTo>
                        <a:lnTo>
                          <a:pt x="4337" y="2769"/>
                        </a:lnTo>
                        <a:lnTo>
                          <a:pt x="4337" y="2802"/>
                        </a:lnTo>
                        <a:lnTo>
                          <a:pt x="4371" y="2869"/>
                        </a:lnTo>
                        <a:lnTo>
                          <a:pt x="4404" y="3002"/>
                        </a:lnTo>
                        <a:lnTo>
                          <a:pt x="4437" y="3002"/>
                        </a:lnTo>
                        <a:cubicBezTo>
                          <a:pt x="4471" y="3036"/>
                          <a:pt x="4471" y="3036"/>
                          <a:pt x="4504" y="3069"/>
                        </a:cubicBezTo>
                        <a:lnTo>
                          <a:pt x="4604" y="3236"/>
                        </a:lnTo>
                        <a:lnTo>
                          <a:pt x="4771" y="3303"/>
                        </a:lnTo>
                        <a:cubicBezTo>
                          <a:pt x="4804" y="3303"/>
                          <a:pt x="4804" y="3336"/>
                          <a:pt x="4804" y="3336"/>
                        </a:cubicBezTo>
                        <a:lnTo>
                          <a:pt x="4871" y="3469"/>
                        </a:lnTo>
                        <a:lnTo>
                          <a:pt x="5138" y="3536"/>
                        </a:lnTo>
                        <a:lnTo>
                          <a:pt x="5271" y="3536"/>
                        </a:lnTo>
                        <a:lnTo>
                          <a:pt x="5905" y="3603"/>
                        </a:lnTo>
                        <a:lnTo>
                          <a:pt x="5938" y="3603"/>
                        </a:lnTo>
                        <a:lnTo>
                          <a:pt x="6005" y="3670"/>
                        </a:lnTo>
                        <a:lnTo>
                          <a:pt x="6039" y="3670"/>
                        </a:lnTo>
                        <a:lnTo>
                          <a:pt x="6105" y="3770"/>
                        </a:lnTo>
                        <a:lnTo>
                          <a:pt x="6172" y="3803"/>
                        </a:lnTo>
                        <a:lnTo>
                          <a:pt x="6205" y="3803"/>
                        </a:lnTo>
                        <a:lnTo>
                          <a:pt x="6205" y="3770"/>
                        </a:lnTo>
                        <a:lnTo>
                          <a:pt x="6205" y="3736"/>
                        </a:lnTo>
                        <a:cubicBezTo>
                          <a:pt x="6172" y="3703"/>
                          <a:pt x="6205" y="3670"/>
                          <a:pt x="6205" y="3670"/>
                        </a:cubicBezTo>
                        <a:lnTo>
                          <a:pt x="6239" y="3636"/>
                        </a:lnTo>
                        <a:lnTo>
                          <a:pt x="6272" y="3636"/>
                        </a:lnTo>
                        <a:lnTo>
                          <a:pt x="6472" y="3536"/>
                        </a:lnTo>
                        <a:lnTo>
                          <a:pt x="6572" y="3503"/>
                        </a:lnTo>
                        <a:lnTo>
                          <a:pt x="6839" y="3503"/>
                        </a:lnTo>
                        <a:lnTo>
                          <a:pt x="7173" y="3369"/>
                        </a:lnTo>
                        <a:lnTo>
                          <a:pt x="7239" y="3303"/>
                        </a:lnTo>
                        <a:lnTo>
                          <a:pt x="7239" y="3269"/>
                        </a:lnTo>
                        <a:lnTo>
                          <a:pt x="7406" y="3069"/>
                        </a:lnTo>
                        <a:lnTo>
                          <a:pt x="7540" y="2969"/>
                        </a:lnTo>
                        <a:lnTo>
                          <a:pt x="7573" y="2936"/>
                        </a:lnTo>
                        <a:lnTo>
                          <a:pt x="7606" y="2836"/>
                        </a:lnTo>
                        <a:lnTo>
                          <a:pt x="7573" y="2702"/>
                        </a:lnTo>
                        <a:lnTo>
                          <a:pt x="7573" y="2802"/>
                        </a:lnTo>
                        <a:lnTo>
                          <a:pt x="7473" y="2702"/>
                        </a:lnTo>
                        <a:lnTo>
                          <a:pt x="7373" y="2636"/>
                        </a:lnTo>
                        <a:lnTo>
                          <a:pt x="7139" y="2469"/>
                        </a:lnTo>
                        <a:lnTo>
                          <a:pt x="7006" y="2402"/>
                        </a:lnTo>
                        <a:lnTo>
                          <a:pt x="6973" y="2369"/>
                        </a:lnTo>
                        <a:lnTo>
                          <a:pt x="6872" y="2235"/>
                        </a:lnTo>
                        <a:lnTo>
                          <a:pt x="6706" y="1868"/>
                        </a:lnTo>
                        <a:lnTo>
                          <a:pt x="6606" y="1768"/>
                        </a:lnTo>
                        <a:lnTo>
                          <a:pt x="6339" y="1601"/>
                        </a:lnTo>
                        <a:lnTo>
                          <a:pt x="6272" y="1568"/>
                        </a:lnTo>
                        <a:cubicBezTo>
                          <a:pt x="6272" y="1535"/>
                          <a:pt x="6272" y="1535"/>
                          <a:pt x="6239" y="1501"/>
                        </a:cubicBezTo>
                        <a:lnTo>
                          <a:pt x="6239" y="1435"/>
                        </a:lnTo>
                        <a:lnTo>
                          <a:pt x="6205" y="1401"/>
                        </a:lnTo>
                        <a:lnTo>
                          <a:pt x="5938" y="1401"/>
                        </a:lnTo>
                        <a:lnTo>
                          <a:pt x="5838" y="1435"/>
                        </a:lnTo>
                        <a:lnTo>
                          <a:pt x="5838" y="1468"/>
                        </a:lnTo>
                        <a:cubicBezTo>
                          <a:pt x="5838" y="1501"/>
                          <a:pt x="5838" y="1501"/>
                          <a:pt x="5805" y="1535"/>
                        </a:cubicBezTo>
                        <a:lnTo>
                          <a:pt x="5738" y="1535"/>
                        </a:lnTo>
                        <a:lnTo>
                          <a:pt x="5672" y="1501"/>
                        </a:lnTo>
                        <a:lnTo>
                          <a:pt x="5405" y="1401"/>
                        </a:lnTo>
                        <a:lnTo>
                          <a:pt x="5371" y="1401"/>
                        </a:lnTo>
                        <a:lnTo>
                          <a:pt x="5338" y="1368"/>
                        </a:lnTo>
                        <a:lnTo>
                          <a:pt x="5305" y="1335"/>
                        </a:lnTo>
                        <a:lnTo>
                          <a:pt x="5271" y="1235"/>
                        </a:lnTo>
                        <a:cubicBezTo>
                          <a:pt x="5271" y="1235"/>
                          <a:pt x="5271" y="1235"/>
                          <a:pt x="5271" y="1201"/>
                        </a:cubicBezTo>
                        <a:lnTo>
                          <a:pt x="5271" y="1068"/>
                        </a:lnTo>
                        <a:lnTo>
                          <a:pt x="5238" y="968"/>
                        </a:lnTo>
                        <a:cubicBezTo>
                          <a:pt x="5238" y="968"/>
                          <a:pt x="5238" y="934"/>
                          <a:pt x="5238" y="934"/>
                        </a:cubicBezTo>
                        <a:lnTo>
                          <a:pt x="5238" y="801"/>
                        </a:lnTo>
                        <a:lnTo>
                          <a:pt x="5205" y="768"/>
                        </a:lnTo>
                        <a:lnTo>
                          <a:pt x="5138" y="734"/>
                        </a:lnTo>
                        <a:lnTo>
                          <a:pt x="5038" y="734"/>
                        </a:lnTo>
                        <a:lnTo>
                          <a:pt x="4971" y="768"/>
                        </a:lnTo>
                        <a:lnTo>
                          <a:pt x="4904" y="768"/>
                        </a:lnTo>
                        <a:lnTo>
                          <a:pt x="4771" y="701"/>
                        </a:lnTo>
                        <a:lnTo>
                          <a:pt x="4704" y="701"/>
                        </a:lnTo>
                        <a:lnTo>
                          <a:pt x="4671" y="634"/>
                        </a:lnTo>
                        <a:lnTo>
                          <a:pt x="4571" y="567"/>
                        </a:lnTo>
                        <a:lnTo>
                          <a:pt x="4571" y="534"/>
                        </a:lnTo>
                        <a:lnTo>
                          <a:pt x="4337" y="200"/>
                        </a:lnTo>
                        <a:lnTo>
                          <a:pt x="4137" y="34"/>
                        </a:lnTo>
                        <a:cubicBezTo>
                          <a:pt x="4104" y="0"/>
                          <a:pt x="4104" y="0"/>
                          <a:pt x="4104" y="0"/>
                        </a:cubicBezTo>
                        <a:close/>
                      </a:path>
                    </a:pathLst>
                  </a:custGeom>
                  <a:grpFill/>
                  <a:ln>
                    <a:noFill/>
                  </a:ln>
                </p:spPr>
                <p:txBody>
                  <a:bodyPr spcFirstLastPara="1" wrap="square" lIns="137102" tIns="137102" rIns="137102" bIns="137102" anchor="ctr" anchorCtr="0">
                    <a:noAutofit/>
                  </a:bodyPr>
                  <a:lstStyle/>
                  <a:p>
                    <a:endParaRPr sz="5399"/>
                  </a:p>
                </p:txBody>
              </p:sp>
              <p:sp>
                <p:nvSpPr>
                  <p:cNvPr id="297" name="Google Shape;184;p15"/>
                  <p:cNvSpPr/>
                  <p:nvPr/>
                </p:nvSpPr>
                <p:spPr>
                  <a:xfrm>
                    <a:off x="4817021" y="3305793"/>
                    <a:ext cx="29" cy="29"/>
                  </a:xfrm>
                  <a:custGeom>
                    <a:avLst/>
                    <a:gdLst/>
                    <a:ahLst/>
                    <a:cxnLst/>
                    <a:rect l="l" t="t" r="r" b="b"/>
                    <a:pathLst>
                      <a:path w="1" h="1" extrusionOk="0">
                        <a:moveTo>
                          <a:pt x="0" y="0"/>
                        </a:moveTo>
                        <a:close/>
                      </a:path>
                    </a:pathLst>
                  </a:custGeom>
                  <a:grpFill/>
                  <a:ln>
                    <a:noFill/>
                  </a:ln>
                </p:spPr>
                <p:txBody>
                  <a:bodyPr spcFirstLastPara="1" wrap="square" lIns="137102" tIns="137102" rIns="137102" bIns="137102" anchor="ctr" anchorCtr="0">
                    <a:noAutofit/>
                  </a:bodyPr>
                  <a:lstStyle/>
                  <a:p>
                    <a:endParaRPr sz="5399"/>
                  </a:p>
                </p:txBody>
              </p:sp>
              <p:sp>
                <p:nvSpPr>
                  <p:cNvPr id="298" name="Google Shape;185;p15"/>
                  <p:cNvSpPr/>
                  <p:nvPr/>
                </p:nvSpPr>
                <p:spPr>
                  <a:xfrm>
                    <a:off x="4811246" y="3307718"/>
                    <a:ext cx="6751" cy="5774"/>
                  </a:xfrm>
                  <a:custGeom>
                    <a:avLst/>
                    <a:gdLst/>
                    <a:ahLst/>
                    <a:cxnLst/>
                    <a:rect l="l" t="t" r="r" b="b"/>
                    <a:pathLst>
                      <a:path w="235" h="201" extrusionOk="0">
                        <a:moveTo>
                          <a:pt x="168" y="0"/>
                        </a:moveTo>
                        <a:lnTo>
                          <a:pt x="134" y="33"/>
                        </a:lnTo>
                        <a:lnTo>
                          <a:pt x="68" y="67"/>
                        </a:lnTo>
                        <a:cubicBezTo>
                          <a:pt x="68" y="100"/>
                          <a:pt x="68" y="100"/>
                          <a:pt x="68" y="134"/>
                        </a:cubicBezTo>
                        <a:cubicBezTo>
                          <a:pt x="68" y="167"/>
                          <a:pt x="34" y="167"/>
                          <a:pt x="1" y="200"/>
                        </a:cubicBezTo>
                        <a:lnTo>
                          <a:pt x="68" y="167"/>
                        </a:lnTo>
                        <a:cubicBezTo>
                          <a:pt x="101" y="167"/>
                          <a:pt x="134" y="167"/>
                          <a:pt x="134" y="200"/>
                        </a:cubicBezTo>
                        <a:lnTo>
                          <a:pt x="201" y="200"/>
                        </a:lnTo>
                        <a:lnTo>
                          <a:pt x="234" y="167"/>
                        </a:lnTo>
                        <a:lnTo>
                          <a:pt x="234" y="134"/>
                        </a:lnTo>
                        <a:lnTo>
                          <a:pt x="168" y="67"/>
                        </a:lnTo>
                        <a:lnTo>
                          <a:pt x="168" y="0"/>
                        </a:lnTo>
                        <a:close/>
                      </a:path>
                    </a:pathLst>
                  </a:custGeom>
                  <a:grpFill/>
                  <a:ln>
                    <a:noFill/>
                  </a:ln>
                </p:spPr>
                <p:txBody>
                  <a:bodyPr spcFirstLastPara="1" wrap="square" lIns="137102" tIns="137102" rIns="137102" bIns="137102" anchor="ctr" anchorCtr="0">
                    <a:noAutofit/>
                  </a:bodyPr>
                  <a:lstStyle/>
                  <a:p>
                    <a:endParaRPr sz="5399"/>
                  </a:p>
                </p:txBody>
              </p:sp>
              <p:sp>
                <p:nvSpPr>
                  <p:cNvPr id="299" name="Google Shape;186;p15"/>
                  <p:cNvSpPr/>
                  <p:nvPr/>
                </p:nvSpPr>
                <p:spPr>
                  <a:xfrm>
                    <a:off x="4822766" y="3300048"/>
                    <a:ext cx="1925" cy="977"/>
                  </a:xfrm>
                  <a:custGeom>
                    <a:avLst/>
                    <a:gdLst/>
                    <a:ahLst/>
                    <a:cxnLst/>
                    <a:rect l="l" t="t" r="r" b="b"/>
                    <a:pathLst>
                      <a:path w="67" h="34" extrusionOk="0">
                        <a:moveTo>
                          <a:pt x="34" y="0"/>
                        </a:moveTo>
                        <a:lnTo>
                          <a:pt x="0" y="34"/>
                        </a:lnTo>
                        <a:lnTo>
                          <a:pt x="67" y="0"/>
                        </a:lnTo>
                        <a:close/>
                      </a:path>
                    </a:pathLst>
                  </a:custGeom>
                  <a:grpFill/>
                  <a:ln>
                    <a:noFill/>
                  </a:ln>
                </p:spPr>
                <p:txBody>
                  <a:bodyPr spcFirstLastPara="1" wrap="square" lIns="137102" tIns="137102" rIns="137102" bIns="137102" anchor="ctr" anchorCtr="0">
                    <a:noAutofit/>
                  </a:bodyPr>
                  <a:lstStyle/>
                  <a:p>
                    <a:endParaRPr sz="5399"/>
                  </a:p>
                </p:txBody>
              </p:sp>
              <p:sp>
                <p:nvSpPr>
                  <p:cNvPr id="300" name="Google Shape;187;p15"/>
                  <p:cNvSpPr/>
                  <p:nvPr/>
                </p:nvSpPr>
                <p:spPr>
                  <a:xfrm>
                    <a:off x="4782518" y="3283759"/>
                    <a:ext cx="17265" cy="17265"/>
                  </a:xfrm>
                  <a:custGeom>
                    <a:avLst/>
                    <a:gdLst/>
                    <a:ahLst/>
                    <a:cxnLst/>
                    <a:rect l="l" t="t" r="r" b="b"/>
                    <a:pathLst>
                      <a:path w="601" h="601" extrusionOk="0">
                        <a:moveTo>
                          <a:pt x="234" y="0"/>
                        </a:moveTo>
                        <a:cubicBezTo>
                          <a:pt x="234" y="0"/>
                          <a:pt x="200" y="34"/>
                          <a:pt x="200" y="34"/>
                        </a:cubicBezTo>
                        <a:lnTo>
                          <a:pt x="200" y="167"/>
                        </a:lnTo>
                        <a:cubicBezTo>
                          <a:pt x="200" y="200"/>
                          <a:pt x="200" y="200"/>
                          <a:pt x="200" y="234"/>
                        </a:cubicBezTo>
                        <a:lnTo>
                          <a:pt x="167" y="300"/>
                        </a:lnTo>
                        <a:cubicBezTo>
                          <a:pt x="167" y="300"/>
                          <a:pt x="167" y="300"/>
                          <a:pt x="167" y="302"/>
                        </a:cubicBezTo>
                        <a:lnTo>
                          <a:pt x="167" y="302"/>
                        </a:lnTo>
                        <a:cubicBezTo>
                          <a:pt x="177" y="300"/>
                          <a:pt x="189" y="300"/>
                          <a:pt x="200" y="300"/>
                        </a:cubicBezTo>
                        <a:lnTo>
                          <a:pt x="234" y="300"/>
                        </a:lnTo>
                        <a:lnTo>
                          <a:pt x="267" y="234"/>
                        </a:lnTo>
                        <a:cubicBezTo>
                          <a:pt x="300" y="200"/>
                          <a:pt x="300" y="200"/>
                          <a:pt x="334" y="200"/>
                        </a:cubicBezTo>
                        <a:lnTo>
                          <a:pt x="467" y="200"/>
                        </a:lnTo>
                        <a:lnTo>
                          <a:pt x="501" y="234"/>
                        </a:lnTo>
                        <a:cubicBezTo>
                          <a:pt x="501" y="234"/>
                          <a:pt x="534" y="234"/>
                          <a:pt x="534" y="267"/>
                        </a:cubicBezTo>
                        <a:lnTo>
                          <a:pt x="567" y="300"/>
                        </a:lnTo>
                        <a:lnTo>
                          <a:pt x="601" y="300"/>
                        </a:lnTo>
                        <a:cubicBezTo>
                          <a:pt x="567" y="300"/>
                          <a:pt x="567" y="267"/>
                          <a:pt x="601" y="234"/>
                        </a:cubicBezTo>
                        <a:lnTo>
                          <a:pt x="567" y="234"/>
                        </a:lnTo>
                        <a:cubicBezTo>
                          <a:pt x="534" y="200"/>
                          <a:pt x="534" y="167"/>
                          <a:pt x="534" y="167"/>
                        </a:cubicBezTo>
                        <a:lnTo>
                          <a:pt x="534" y="100"/>
                        </a:lnTo>
                        <a:cubicBezTo>
                          <a:pt x="534" y="67"/>
                          <a:pt x="534" y="67"/>
                          <a:pt x="534" y="34"/>
                        </a:cubicBezTo>
                        <a:lnTo>
                          <a:pt x="267" y="34"/>
                        </a:lnTo>
                        <a:cubicBezTo>
                          <a:pt x="234" y="34"/>
                          <a:pt x="234" y="0"/>
                          <a:pt x="234" y="0"/>
                        </a:cubicBezTo>
                        <a:close/>
                        <a:moveTo>
                          <a:pt x="167" y="302"/>
                        </a:moveTo>
                        <a:lnTo>
                          <a:pt x="167" y="302"/>
                        </a:lnTo>
                        <a:cubicBezTo>
                          <a:pt x="148" y="304"/>
                          <a:pt x="134" y="312"/>
                          <a:pt x="134" y="334"/>
                        </a:cubicBezTo>
                        <a:lnTo>
                          <a:pt x="167" y="334"/>
                        </a:lnTo>
                        <a:cubicBezTo>
                          <a:pt x="167" y="312"/>
                          <a:pt x="167" y="304"/>
                          <a:pt x="167" y="302"/>
                        </a:cubicBezTo>
                        <a:close/>
                        <a:moveTo>
                          <a:pt x="0" y="334"/>
                        </a:moveTo>
                        <a:lnTo>
                          <a:pt x="0" y="400"/>
                        </a:lnTo>
                        <a:lnTo>
                          <a:pt x="0" y="467"/>
                        </a:lnTo>
                        <a:cubicBezTo>
                          <a:pt x="34" y="467"/>
                          <a:pt x="67" y="501"/>
                          <a:pt x="67" y="567"/>
                        </a:cubicBezTo>
                        <a:lnTo>
                          <a:pt x="67" y="601"/>
                        </a:lnTo>
                        <a:cubicBezTo>
                          <a:pt x="67" y="601"/>
                          <a:pt x="100" y="567"/>
                          <a:pt x="100" y="567"/>
                        </a:cubicBezTo>
                        <a:lnTo>
                          <a:pt x="134" y="534"/>
                        </a:lnTo>
                        <a:lnTo>
                          <a:pt x="167" y="501"/>
                        </a:lnTo>
                        <a:lnTo>
                          <a:pt x="134" y="434"/>
                        </a:lnTo>
                        <a:cubicBezTo>
                          <a:pt x="100" y="400"/>
                          <a:pt x="100" y="367"/>
                          <a:pt x="134" y="334"/>
                        </a:cubicBezTo>
                        <a:close/>
                      </a:path>
                    </a:pathLst>
                  </a:custGeom>
                  <a:grpFill/>
                  <a:ln>
                    <a:noFill/>
                  </a:ln>
                </p:spPr>
                <p:txBody>
                  <a:bodyPr spcFirstLastPara="1" wrap="square" lIns="137102" tIns="137102" rIns="137102" bIns="137102" anchor="ctr" anchorCtr="0">
                    <a:noAutofit/>
                  </a:bodyPr>
                  <a:lstStyle/>
                  <a:p>
                    <a:endParaRPr sz="5399"/>
                  </a:p>
                </p:txBody>
              </p:sp>
              <p:sp>
                <p:nvSpPr>
                  <p:cNvPr id="301" name="Google Shape;188;p15"/>
                  <p:cNvSpPr/>
                  <p:nvPr/>
                </p:nvSpPr>
                <p:spPr>
                  <a:xfrm>
                    <a:off x="4783466" y="3306741"/>
                    <a:ext cx="2901" cy="2901"/>
                  </a:xfrm>
                  <a:custGeom>
                    <a:avLst/>
                    <a:gdLst/>
                    <a:ahLst/>
                    <a:cxnLst/>
                    <a:rect l="l" t="t" r="r" b="b"/>
                    <a:pathLst>
                      <a:path w="101" h="101" extrusionOk="0">
                        <a:moveTo>
                          <a:pt x="34" y="1"/>
                        </a:moveTo>
                        <a:lnTo>
                          <a:pt x="1" y="67"/>
                        </a:lnTo>
                        <a:lnTo>
                          <a:pt x="101" y="101"/>
                        </a:lnTo>
                        <a:lnTo>
                          <a:pt x="67" y="34"/>
                        </a:lnTo>
                        <a:cubicBezTo>
                          <a:pt x="34" y="1"/>
                          <a:pt x="34" y="1"/>
                          <a:pt x="34" y="1"/>
                        </a:cubicBezTo>
                        <a:close/>
                      </a:path>
                    </a:pathLst>
                  </a:custGeom>
                  <a:grpFill/>
                  <a:ln>
                    <a:noFill/>
                  </a:ln>
                </p:spPr>
                <p:txBody>
                  <a:bodyPr spcFirstLastPara="1" wrap="square" lIns="137102" tIns="137102" rIns="137102" bIns="137102" anchor="ctr" anchorCtr="0">
                    <a:noAutofit/>
                  </a:bodyPr>
                  <a:lstStyle/>
                  <a:p>
                    <a:endParaRPr sz="5399"/>
                  </a:p>
                </p:txBody>
              </p:sp>
              <p:sp>
                <p:nvSpPr>
                  <p:cNvPr id="302" name="Google Shape;189;p15"/>
                  <p:cNvSpPr/>
                  <p:nvPr/>
                </p:nvSpPr>
                <p:spPr>
                  <a:xfrm>
                    <a:off x="4711587" y="3319210"/>
                    <a:ext cx="14421" cy="3849"/>
                  </a:xfrm>
                  <a:custGeom>
                    <a:avLst/>
                    <a:gdLst/>
                    <a:ahLst/>
                    <a:cxnLst/>
                    <a:rect l="l" t="t" r="r" b="b"/>
                    <a:pathLst>
                      <a:path w="502" h="134" extrusionOk="0">
                        <a:moveTo>
                          <a:pt x="1" y="0"/>
                        </a:moveTo>
                        <a:lnTo>
                          <a:pt x="134" y="100"/>
                        </a:lnTo>
                        <a:lnTo>
                          <a:pt x="168" y="100"/>
                        </a:lnTo>
                        <a:cubicBezTo>
                          <a:pt x="184" y="84"/>
                          <a:pt x="201" y="75"/>
                          <a:pt x="218" y="75"/>
                        </a:cubicBezTo>
                        <a:cubicBezTo>
                          <a:pt x="234" y="75"/>
                          <a:pt x="251" y="84"/>
                          <a:pt x="268" y="100"/>
                        </a:cubicBezTo>
                        <a:lnTo>
                          <a:pt x="301" y="134"/>
                        </a:lnTo>
                        <a:lnTo>
                          <a:pt x="434" y="134"/>
                        </a:lnTo>
                        <a:lnTo>
                          <a:pt x="501" y="100"/>
                        </a:lnTo>
                        <a:lnTo>
                          <a:pt x="468" y="67"/>
                        </a:lnTo>
                        <a:lnTo>
                          <a:pt x="401" y="67"/>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303" name="Google Shape;190;p15"/>
                  <p:cNvSpPr/>
                  <p:nvPr/>
                </p:nvSpPr>
                <p:spPr>
                  <a:xfrm>
                    <a:off x="4740344" y="3242533"/>
                    <a:ext cx="8647" cy="9624"/>
                  </a:xfrm>
                  <a:custGeom>
                    <a:avLst/>
                    <a:gdLst/>
                    <a:ahLst/>
                    <a:cxnLst/>
                    <a:rect l="l" t="t" r="r" b="b"/>
                    <a:pathLst>
                      <a:path w="301" h="335" extrusionOk="0">
                        <a:moveTo>
                          <a:pt x="167" y="1"/>
                        </a:moveTo>
                        <a:lnTo>
                          <a:pt x="67" y="34"/>
                        </a:lnTo>
                        <a:lnTo>
                          <a:pt x="0" y="134"/>
                        </a:lnTo>
                        <a:lnTo>
                          <a:pt x="0" y="268"/>
                        </a:lnTo>
                        <a:lnTo>
                          <a:pt x="67" y="334"/>
                        </a:lnTo>
                        <a:lnTo>
                          <a:pt x="167" y="334"/>
                        </a:lnTo>
                        <a:lnTo>
                          <a:pt x="267" y="201"/>
                        </a:lnTo>
                        <a:lnTo>
                          <a:pt x="301" y="134"/>
                        </a:lnTo>
                        <a:lnTo>
                          <a:pt x="267" y="101"/>
                        </a:lnTo>
                        <a:lnTo>
                          <a:pt x="234" y="34"/>
                        </a:ln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304" name="Google Shape;191;p15"/>
                  <p:cNvSpPr/>
                  <p:nvPr/>
                </p:nvSpPr>
                <p:spPr>
                  <a:xfrm>
                    <a:off x="4754708" y="3298123"/>
                    <a:ext cx="29" cy="29"/>
                  </a:xfrm>
                  <a:custGeom>
                    <a:avLst/>
                    <a:gdLst/>
                    <a:ahLst/>
                    <a:cxnLst/>
                    <a:rect l="l" t="t" r="r" b="b"/>
                    <a:pathLst>
                      <a:path w="1" h="1" extrusionOk="0">
                        <a:moveTo>
                          <a:pt x="1" y="1"/>
                        </a:moveTo>
                        <a:close/>
                      </a:path>
                    </a:pathLst>
                  </a:custGeom>
                  <a:grpFill/>
                  <a:ln>
                    <a:noFill/>
                  </a:ln>
                </p:spPr>
                <p:txBody>
                  <a:bodyPr spcFirstLastPara="1" wrap="square" lIns="137102" tIns="137102" rIns="137102" bIns="137102" anchor="ctr" anchorCtr="0">
                    <a:noAutofit/>
                  </a:bodyPr>
                  <a:lstStyle/>
                  <a:p>
                    <a:endParaRPr sz="5399"/>
                  </a:p>
                </p:txBody>
              </p:sp>
            </p:grpSp>
          </p:grpSp>
        </p:grpSp>
        <p:grpSp>
          <p:nvGrpSpPr>
            <p:cNvPr id="44" name="Google Shape;192;p15"/>
            <p:cNvGrpSpPr/>
            <p:nvPr/>
          </p:nvGrpSpPr>
          <p:grpSpPr>
            <a:xfrm>
              <a:off x="3065693" y="1346646"/>
              <a:ext cx="1643691" cy="1275493"/>
              <a:chOff x="3065693" y="1346646"/>
              <a:chExt cx="1643691" cy="1275493"/>
            </a:xfrm>
            <a:grpFill/>
          </p:grpSpPr>
          <p:sp>
            <p:nvSpPr>
              <p:cNvPr id="205" name="Google Shape;193;p15"/>
              <p:cNvSpPr/>
              <p:nvPr/>
            </p:nvSpPr>
            <p:spPr>
              <a:xfrm>
                <a:off x="4468640" y="1470635"/>
                <a:ext cx="4920" cy="36"/>
              </a:xfrm>
              <a:custGeom>
                <a:avLst/>
                <a:gdLst/>
                <a:ahLst/>
                <a:cxnLst/>
                <a:rect l="l" t="t" r="r" b="b"/>
                <a:pathLst>
                  <a:path w="135" h="1" extrusionOk="0">
                    <a:moveTo>
                      <a:pt x="1" y="1"/>
                    </a:moveTo>
                    <a:lnTo>
                      <a:pt x="1" y="1"/>
                    </a:lnTo>
                    <a:lnTo>
                      <a:pt x="1" y="1"/>
                    </a:lnTo>
                    <a:lnTo>
                      <a:pt x="34" y="1"/>
                    </a:lnTo>
                    <a:lnTo>
                      <a:pt x="134" y="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206" name="Google Shape;194;p15"/>
              <p:cNvSpPr/>
              <p:nvPr/>
            </p:nvSpPr>
            <p:spPr>
              <a:xfrm>
                <a:off x="4314256" y="2527129"/>
                <a:ext cx="36" cy="1239"/>
              </a:xfrm>
              <a:custGeom>
                <a:avLst/>
                <a:gdLst/>
                <a:ahLst/>
                <a:cxnLst/>
                <a:rect l="l" t="t" r="r" b="b"/>
                <a:pathLst>
                  <a:path w="1" h="34" extrusionOk="0">
                    <a:moveTo>
                      <a:pt x="0" y="0"/>
                    </a:moveTo>
                    <a:lnTo>
                      <a:pt x="0" y="0"/>
                    </a:lnTo>
                    <a:lnTo>
                      <a:pt x="0" y="0"/>
                    </a:lnTo>
                    <a:lnTo>
                      <a:pt x="0" y="33"/>
                    </a:lnTo>
                    <a:close/>
                  </a:path>
                </a:pathLst>
              </a:custGeom>
              <a:grpFill/>
              <a:ln>
                <a:noFill/>
              </a:ln>
            </p:spPr>
            <p:txBody>
              <a:bodyPr spcFirstLastPara="1" wrap="square" lIns="137102" tIns="137102" rIns="137102" bIns="137102" anchor="ctr" anchorCtr="0">
                <a:noAutofit/>
              </a:bodyPr>
              <a:lstStyle/>
              <a:p>
                <a:endParaRPr sz="5399"/>
              </a:p>
            </p:txBody>
          </p:sp>
          <p:sp>
            <p:nvSpPr>
              <p:cNvPr id="207" name="Google Shape;195;p15"/>
              <p:cNvSpPr/>
              <p:nvPr/>
            </p:nvSpPr>
            <p:spPr>
              <a:xfrm>
                <a:off x="4272926" y="2499138"/>
                <a:ext cx="8528" cy="18295"/>
              </a:xfrm>
              <a:custGeom>
                <a:avLst/>
                <a:gdLst/>
                <a:ahLst/>
                <a:cxnLst/>
                <a:rect l="l" t="t" r="r" b="b"/>
                <a:pathLst>
                  <a:path w="234" h="502" extrusionOk="0">
                    <a:moveTo>
                      <a:pt x="234" y="1"/>
                    </a:moveTo>
                    <a:lnTo>
                      <a:pt x="67" y="334"/>
                    </a:lnTo>
                    <a:lnTo>
                      <a:pt x="0" y="435"/>
                    </a:lnTo>
                    <a:lnTo>
                      <a:pt x="0" y="501"/>
                    </a:lnTo>
                    <a:lnTo>
                      <a:pt x="200" y="168"/>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208" name="Google Shape;196;p15"/>
              <p:cNvSpPr/>
              <p:nvPr/>
            </p:nvSpPr>
            <p:spPr>
              <a:xfrm>
                <a:off x="4320342" y="2376352"/>
                <a:ext cx="6086" cy="2478"/>
              </a:xfrm>
              <a:custGeom>
                <a:avLst/>
                <a:gdLst/>
                <a:ahLst/>
                <a:cxnLst/>
                <a:rect l="l" t="t" r="r" b="b"/>
                <a:pathLst>
                  <a:path w="167" h="68" extrusionOk="0">
                    <a:moveTo>
                      <a:pt x="67" y="1"/>
                    </a:moveTo>
                    <a:lnTo>
                      <a:pt x="0" y="34"/>
                    </a:lnTo>
                    <a:cubicBezTo>
                      <a:pt x="0" y="34"/>
                      <a:pt x="0" y="67"/>
                      <a:pt x="34" y="67"/>
                    </a:cubicBezTo>
                    <a:lnTo>
                      <a:pt x="67" y="34"/>
                    </a:lnTo>
                    <a:lnTo>
                      <a:pt x="167" y="34"/>
                    </a:lnTo>
                    <a:lnTo>
                      <a:pt x="134" y="1"/>
                    </a:lnTo>
                    <a:close/>
                  </a:path>
                </a:pathLst>
              </a:custGeom>
              <a:grpFill/>
              <a:ln>
                <a:noFill/>
              </a:ln>
            </p:spPr>
            <p:txBody>
              <a:bodyPr spcFirstLastPara="1" wrap="square" lIns="137102" tIns="137102" rIns="137102" bIns="137102" anchor="ctr" anchorCtr="0">
                <a:noAutofit/>
              </a:bodyPr>
              <a:lstStyle/>
              <a:p>
                <a:endParaRPr sz="5399"/>
              </a:p>
            </p:txBody>
          </p:sp>
          <p:sp>
            <p:nvSpPr>
              <p:cNvPr id="209" name="Google Shape;197;p15"/>
              <p:cNvSpPr/>
              <p:nvPr/>
            </p:nvSpPr>
            <p:spPr>
              <a:xfrm>
                <a:off x="3378143" y="2404306"/>
                <a:ext cx="1239" cy="2478"/>
              </a:xfrm>
              <a:custGeom>
                <a:avLst/>
                <a:gdLst/>
                <a:ahLst/>
                <a:cxnLst/>
                <a:rect l="l" t="t" r="r" b="b"/>
                <a:pathLst>
                  <a:path w="34" h="68" extrusionOk="0">
                    <a:moveTo>
                      <a:pt x="34" y="1"/>
                    </a:moveTo>
                    <a:lnTo>
                      <a:pt x="0" y="68"/>
                    </a:lnTo>
                    <a:lnTo>
                      <a:pt x="34" y="68"/>
                    </a:lnTo>
                    <a:cubicBezTo>
                      <a:pt x="34" y="34"/>
                      <a:pt x="34" y="34"/>
                      <a:pt x="34" y="34"/>
                    </a:cubicBez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210" name="Google Shape;198;p15"/>
              <p:cNvSpPr/>
              <p:nvPr/>
            </p:nvSpPr>
            <p:spPr>
              <a:xfrm>
                <a:off x="3941014" y="1346646"/>
                <a:ext cx="768370" cy="998119"/>
              </a:xfrm>
              <a:custGeom>
                <a:avLst/>
                <a:gdLst/>
                <a:ahLst/>
                <a:cxnLst/>
                <a:rect l="l" t="t" r="r" b="b"/>
                <a:pathLst>
                  <a:path w="21083" h="27387" extrusionOk="0">
                    <a:moveTo>
                      <a:pt x="15178" y="19914"/>
                    </a:moveTo>
                    <a:cubicBezTo>
                      <a:pt x="15162" y="19914"/>
                      <a:pt x="15153" y="19923"/>
                      <a:pt x="15153" y="19931"/>
                    </a:cubicBezTo>
                    <a:lnTo>
                      <a:pt x="15178" y="19914"/>
                    </a:lnTo>
                    <a:close/>
                    <a:moveTo>
                      <a:pt x="10141" y="0"/>
                    </a:moveTo>
                    <a:lnTo>
                      <a:pt x="10041" y="67"/>
                    </a:lnTo>
                    <a:lnTo>
                      <a:pt x="9874" y="100"/>
                    </a:lnTo>
                    <a:lnTo>
                      <a:pt x="9808" y="100"/>
                    </a:lnTo>
                    <a:lnTo>
                      <a:pt x="9641" y="67"/>
                    </a:lnTo>
                    <a:lnTo>
                      <a:pt x="9541" y="67"/>
                    </a:lnTo>
                    <a:lnTo>
                      <a:pt x="9508" y="100"/>
                    </a:lnTo>
                    <a:lnTo>
                      <a:pt x="9474" y="167"/>
                    </a:lnTo>
                    <a:lnTo>
                      <a:pt x="9374" y="234"/>
                    </a:lnTo>
                    <a:lnTo>
                      <a:pt x="9174" y="434"/>
                    </a:lnTo>
                    <a:lnTo>
                      <a:pt x="9074" y="434"/>
                    </a:lnTo>
                    <a:cubicBezTo>
                      <a:pt x="9074" y="451"/>
                      <a:pt x="9066" y="459"/>
                      <a:pt x="9057" y="459"/>
                    </a:cubicBezTo>
                    <a:cubicBezTo>
                      <a:pt x="9049" y="459"/>
                      <a:pt x="9041" y="451"/>
                      <a:pt x="9041" y="434"/>
                    </a:cubicBezTo>
                    <a:lnTo>
                      <a:pt x="8940" y="434"/>
                    </a:lnTo>
                    <a:lnTo>
                      <a:pt x="8874" y="401"/>
                    </a:lnTo>
                    <a:cubicBezTo>
                      <a:pt x="8874" y="401"/>
                      <a:pt x="8840" y="367"/>
                      <a:pt x="8840" y="367"/>
                    </a:cubicBezTo>
                    <a:lnTo>
                      <a:pt x="8807" y="234"/>
                    </a:lnTo>
                    <a:lnTo>
                      <a:pt x="8774" y="200"/>
                    </a:lnTo>
                    <a:lnTo>
                      <a:pt x="8707" y="167"/>
                    </a:lnTo>
                    <a:lnTo>
                      <a:pt x="8473" y="167"/>
                    </a:lnTo>
                    <a:cubicBezTo>
                      <a:pt x="8473" y="167"/>
                      <a:pt x="8440" y="134"/>
                      <a:pt x="8440" y="134"/>
                    </a:cubicBezTo>
                    <a:lnTo>
                      <a:pt x="8373" y="67"/>
                    </a:lnTo>
                    <a:lnTo>
                      <a:pt x="8373" y="134"/>
                    </a:lnTo>
                    <a:lnTo>
                      <a:pt x="8373" y="267"/>
                    </a:lnTo>
                    <a:lnTo>
                      <a:pt x="8373" y="401"/>
                    </a:lnTo>
                    <a:cubicBezTo>
                      <a:pt x="8340" y="401"/>
                      <a:pt x="8340" y="434"/>
                      <a:pt x="8307" y="434"/>
                    </a:cubicBezTo>
                    <a:lnTo>
                      <a:pt x="8173" y="567"/>
                    </a:lnTo>
                    <a:lnTo>
                      <a:pt x="8173" y="634"/>
                    </a:lnTo>
                    <a:cubicBezTo>
                      <a:pt x="8140" y="667"/>
                      <a:pt x="8140" y="667"/>
                      <a:pt x="8107" y="701"/>
                    </a:cubicBezTo>
                    <a:lnTo>
                      <a:pt x="7940" y="701"/>
                    </a:lnTo>
                    <a:lnTo>
                      <a:pt x="7773" y="868"/>
                    </a:lnTo>
                    <a:lnTo>
                      <a:pt x="7740" y="868"/>
                    </a:lnTo>
                    <a:lnTo>
                      <a:pt x="7673" y="901"/>
                    </a:lnTo>
                    <a:lnTo>
                      <a:pt x="7606" y="1001"/>
                    </a:lnTo>
                    <a:lnTo>
                      <a:pt x="7573" y="1401"/>
                    </a:lnTo>
                    <a:lnTo>
                      <a:pt x="7539" y="1568"/>
                    </a:lnTo>
                    <a:lnTo>
                      <a:pt x="7439" y="1735"/>
                    </a:lnTo>
                    <a:lnTo>
                      <a:pt x="7439" y="1768"/>
                    </a:lnTo>
                    <a:lnTo>
                      <a:pt x="7406" y="1802"/>
                    </a:lnTo>
                    <a:lnTo>
                      <a:pt x="7373" y="1802"/>
                    </a:lnTo>
                    <a:lnTo>
                      <a:pt x="7273" y="1868"/>
                    </a:lnTo>
                    <a:lnTo>
                      <a:pt x="7273" y="1902"/>
                    </a:lnTo>
                    <a:lnTo>
                      <a:pt x="7339" y="1935"/>
                    </a:lnTo>
                    <a:lnTo>
                      <a:pt x="7406" y="1968"/>
                    </a:lnTo>
                    <a:cubicBezTo>
                      <a:pt x="7406" y="2002"/>
                      <a:pt x="7439" y="2002"/>
                      <a:pt x="7439" y="2035"/>
                    </a:cubicBezTo>
                    <a:lnTo>
                      <a:pt x="7439" y="2202"/>
                    </a:lnTo>
                    <a:cubicBezTo>
                      <a:pt x="7439" y="2202"/>
                      <a:pt x="7439" y="2202"/>
                      <a:pt x="7439" y="2235"/>
                    </a:cubicBezTo>
                    <a:lnTo>
                      <a:pt x="7273" y="2702"/>
                    </a:lnTo>
                    <a:lnTo>
                      <a:pt x="7273" y="2869"/>
                    </a:lnTo>
                    <a:lnTo>
                      <a:pt x="7273" y="3002"/>
                    </a:lnTo>
                    <a:lnTo>
                      <a:pt x="7273" y="3069"/>
                    </a:lnTo>
                    <a:lnTo>
                      <a:pt x="7373" y="3336"/>
                    </a:lnTo>
                    <a:cubicBezTo>
                      <a:pt x="7373" y="3336"/>
                      <a:pt x="7373" y="3336"/>
                      <a:pt x="7373" y="3369"/>
                    </a:cubicBezTo>
                    <a:lnTo>
                      <a:pt x="7373" y="3503"/>
                    </a:lnTo>
                    <a:lnTo>
                      <a:pt x="7373" y="3536"/>
                    </a:lnTo>
                    <a:lnTo>
                      <a:pt x="7439" y="3736"/>
                    </a:lnTo>
                    <a:cubicBezTo>
                      <a:pt x="7439" y="3736"/>
                      <a:pt x="7439" y="3770"/>
                      <a:pt x="7439" y="3770"/>
                    </a:cubicBezTo>
                    <a:lnTo>
                      <a:pt x="7439" y="3803"/>
                    </a:lnTo>
                    <a:lnTo>
                      <a:pt x="7439" y="3836"/>
                    </a:lnTo>
                    <a:lnTo>
                      <a:pt x="7439" y="3903"/>
                    </a:lnTo>
                    <a:cubicBezTo>
                      <a:pt x="7406" y="3936"/>
                      <a:pt x="7373" y="3970"/>
                      <a:pt x="7339" y="3970"/>
                    </a:cubicBezTo>
                    <a:lnTo>
                      <a:pt x="7206" y="3970"/>
                    </a:lnTo>
                    <a:lnTo>
                      <a:pt x="7173" y="4003"/>
                    </a:lnTo>
                    <a:lnTo>
                      <a:pt x="7106" y="4170"/>
                    </a:lnTo>
                    <a:lnTo>
                      <a:pt x="6972" y="4804"/>
                    </a:lnTo>
                    <a:lnTo>
                      <a:pt x="6972" y="4837"/>
                    </a:lnTo>
                    <a:lnTo>
                      <a:pt x="7006" y="4837"/>
                    </a:lnTo>
                    <a:cubicBezTo>
                      <a:pt x="7039" y="4837"/>
                      <a:pt x="7039" y="4870"/>
                      <a:pt x="7072" y="4870"/>
                    </a:cubicBezTo>
                    <a:lnTo>
                      <a:pt x="7072" y="4937"/>
                    </a:lnTo>
                    <a:cubicBezTo>
                      <a:pt x="7072" y="4970"/>
                      <a:pt x="7072" y="5004"/>
                      <a:pt x="7072" y="5037"/>
                    </a:cubicBezTo>
                    <a:lnTo>
                      <a:pt x="6906" y="5204"/>
                    </a:lnTo>
                    <a:lnTo>
                      <a:pt x="6906" y="5271"/>
                    </a:lnTo>
                    <a:lnTo>
                      <a:pt x="6906" y="5404"/>
                    </a:lnTo>
                    <a:lnTo>
                      <a:pt x="6906" y="5437"/>
                    </a:lnTo>
                    <a:lnTo>
                      <a:pt x="6872" y="5538"/>
                    </a:lnTo>
                    <a:cubicBezTo>
                      <a:pt x="6872" y="5538"/>
                      <a:pt x="6872" y="5538"/>
                      <a:pt x="6839" y="5571"/>
                    </a:cubicBezTo>
                    <a:lnTo>
                      <a:pt x="6806" y="5604"/>
                    </a:lnTo>
                    <a:lnTo>
                      <a:pt x="6605" y="5604"/>
                    </a:lnTo>
                    <a:lnTo>
                      <a:pt x="6339" y="5704"/>
                    </a:lnTo>
                    <a:lnTo>
                      <a:pt x="6138" y="5704"/>
                    </a:lnTo>
                    <a:lnTo>
                      <a:pt x="6005" y="5638"/>
                    </a:lnTo>
                    <a:lnTo>
                      <a:pt x="5972" y="5638"/>
                    </a:lnTo>
                    <a:lnTo>
                      <a:pt x="5905" y="5538"/>
                    </a:lnTo>
                    <a:lnTo>
                      <a:pt x="5838" y="5704"/>
                    </a:lnTo>
                    <a:lnTo>
                      <a:pt x="5772" y="5771"/>
                    </a:lnTo>
                    <a:lnTo>
                      <a:pt x="5471" y="6005"/>
                    </a:lnTo>
                    <a:lnTo>
                      <a:pt x="5438" y="6071"/>
                    </a:lnTo>
                    <a:lnTo>
                      <a:pt x="5405" y="6171"/>
                    </a:lnTo>
                    <a:lnTo>
                      <a:pt x="5371" y="6238"/>
                    </a:lnTo>
                    <a:lnTo>
                      <a:pt x="5338" y="6271"/>
                    </a:lnTo>
                    <a:lnTo>
                      <a:pt x="5305" y="6305"/>
                    </a:lnTo>
                    <a:lnTo>
                      <a:pt x="5405" y="6405"/>
                    </a:lnTo>
                    <a:cubicBezTo>
                      <a:pt x="5405" y="6438"/>
                      <a:pt x="5405" y="6438"/>
                      <a:pt x="5405" y="6438"/>
                    </a:cubicBezTo>
                    <a:lnTo>
                      <a:pt x="5405" y="6505"/>
                    </a:lnTo>
                    <a:cubicBezTo>
                      <a:pt x="5405" y="6538"/>
                      <a:pt x="5405" y="6572"/>
                      <a:pt x="5405" y="6572"/>
                    </a:cubicBezTo>
                    <a:lnTo>
                      <a:pt x="5338" y="6672"/>
                    </a:lnTo>
                    <a:cubicBezTo>
                      <a:pt x="5338" y="6672"/>
                      <a:pt x="5338" y="6705"/>
                      <a:pt x="5338" y="6705"/>
                    </a:cubicBezTo>
                    <a:lnTo>
                      <a:pt x="5305" y="6738"/>
                    </a:lnTo>
                    <a:cubicBezTo>
                      <a:pt x="5288" y="6755"/>
                      <a:pt x="5280" y="6763"/>
                      <a:pt x="5271" y="6768"/>
                    </a:cubicBezTo>
                    <a:lnTo>
                      <a:pt x="5271" y="6738"/>
                    </a:lnTo>
                    <a:lnTo>
                      <a:pt x="5263" y="6770"/>
                    </a:lnTo>
                    <a:lnTo>
                      <a:pt x="5263" y="6770"/>
                    </a:lnTo>
                    <a:cubicBezTo>
                      <a:pt x="5257" y="6772"/>
                      <a:pt x="5249" y="6772"/>
                      <a:pt x="5238" y="6772"/>
                    </a:cubicBezTo>
                    <a:lnTo>
                      <a:pt x="5204" y="6772"/>
                    </a:lnTo>
                    <a:lnTo>
                      <a:pt x="5238" y="6805"/>
                    </a:lnTo>
                    <a:cubicBezTo>
                      <a:pt x="5243" y="6810"/>
                      <a:pt x="5247" y="6815"/>
                      <a:pt x="5251" y="6819"/>
                    </a:cubicBezTo>
                    <a:lnTo>
                      <a:pt x="5251" y="6819"/>
                    </a:lnTo>
                    <a:lnTo>
                      <a:pt x="5238" y="6872"/>
                    </a:lnTo>
                    <a:lnTo>
                      <a:pt x="5204" y="6972"/>
                    </a:lnTo>
                    <a:lnTo>
                      <a:pt x="5271" y="6939"/>
                    </a:lnTo>
                    <a:lnTo>
                      <a:pt x="5338" y="6905"/>
                    </a:lnTo>
                    <a:lnTo>
                      <a:pt x="5505" y="6905"/>
                    </a:lnTo>
                    <a:lnTo>
                      <a:pt x="5571" y="6972"/>
                    </a:lnTo>
                    <a:cubicBezTo>
                      <a:pt x="5605" y="6972"/>
                      <a:pt x="5605" y="6972"/>
                      <a:pt x="5605" y="7005"/>
                    </a:cubicBezTo>
                    <a:lnTo>
                      <a:pt x="5671" y="7072"/>
                    </a:lnTo>
                    <a:lnTo>
                      <a:pt x="5772" y="7272"/>
                    </a:lnTo>
                    <a:cubicBezTo>
                      <a:pt x="5805" y="7272"/>
                      <a:pt x="5805" y="7305"/>
                      <a:pt x="5772" y="7305"/>
                    </a:cubicBezTo>
                    <a:lnTo>
                      <a:pt x="5772" y="7406"/>
                    </a:lnTo>
                    <a:cubicBezTo>
                      <a:pt x="5805" y="7406"/>
                      <a:pt x="5805" y="7406"/>
                      <a:pt x="5772" y="7439"/>
                    </a:cubicBezTo>
                    <a:lnTo>
                      <a:pt x="5738" y="7506"/>
                    </a:lnTo>
                    <a:cubicBezTo>
                      <a:pt x="5738" y="7539"/>
                      <a:pt x="5705" y="7539"/>
                      <a:pt x="5671" y="7572"/>
                    </a:cubicBezTo>
                    <a:lnTo>
                      <a:pt x="5405" y="7572"/>
                    </a:lnTo>
                    <a:lnTo>
                      <a:pt x="5338" y="7606"/>
                    </a:lnTo>
                    <a:lnTo>
                      <a:pt x="5204" y="7772"/>
                    </a:lnTo>
                    <a:lnTo>
                      <a:pt x="5171" y="7772"/>
                    </a:lnTo>
                    <a:lnTo>
                      <a:pt x="5138" y="7806"/>
                    </a:lnTo>
                    <a:lnTo>
                      <a:pt x="5038" y="7806"/>
                    </a:lnTo>
                    <a:lnTo>
                      <a:pt x="4804" y="8006"/>
                    </a:lnTo>
                    <a:lnTo>
                      <a:pt x="4604" y="8006"/>
                    </a:lnTo>
                    <a:lnTo>
                      <a:pt x="4604" y="8039"/>
                    </a:lnTo>
                    <a:lnTo>
                      <a:pt x="4604" y="8106"/>
                    </a:lnTo>
                    <a:lnTo>
                      <a:pt x="4604" y="8173"/>
                    </a:lnTo>
                    <a:cubicBezTo>
                      <a:pt x="4604" y="8173"/>
                      <a:pt x="4604" y="8206"/>
                      <a:pt x="4604" y="8206"/>
                    </a:cubicBezTo>
                    <a:lnTo>
                      <a:pt x="4604" y="8273"/>
                    </a:lnTo>
                    <a:cubicBezTo>
                      <a:pt x="4604" y="8273"/>
                      <a:pt x="4571" y="8306"/>
                      <a:pt x="4537" y="8340"/>
                    </a:cubicBezTo>
                    <a:lnTo>
                      <a:pt x="4437" y="8373"/>
                    </a:lnTo>
                    <a:lnTo>
                      <a:pt x="4404" y="8373"/>
                    </a:lnTo>
                    <a:lnTo>
                      <a:pt x="4104" y="8406"/>
                    </a:lnTo>
                    <a:lnTo>
                      <a:pt x="4004" y="8440"/>
                    </a:lnTo>
                    <a:lnTo>
                      <a:pt x="3970" y="8573"/>
                    </a:lnTo>
                    <a:lnTo>
                      <a:pt x="3937" y="8773"/>
                    </a:lnTo>
                    <a:lnTo>
                      <a:pt x="3937" y="8840"/>
                    </a:lnTo>
                    <a:lnTo>
                      <a:pt x="3970" y="8940"/>
                    </a:lnTo>
                    <a:cubicBezTo>
                      <a:pt x="3970" y="8973"/>
                      <a:pt x="3970" y="8973"/>
                      <a:pt x="3970" y="9007"/>
                    </a:cubicBezTo>
                    <a:lnTo>
                      <a:pt x="3970" y="9240"/>
                    </a:lnTo>
                    <a:lnTo>
                      <a:pt x="4204" y="9240"/>
                    </a:lnTo>
                    <a:cubicBezTo>
                      <a:pt x="4237" y="9240"/>
                      <a:pt x="4237" y="9274"/>
                      <a:pt x="4237" y="9307"/>
                    </a:cubicBezTo>
                    <a:lnTo>
                      <a:pt x="4237" y="9340"/>
                    </a:lnTo>
                    <a:cubicBezTo>
                      <a:pt x="4270" y="9374"/>
                      <a:pt x="4270" y="9374"/>
                      <a:pt x="4237" y="9374"/>
                    </a:cubicBezTo>
                    <a:lnTo>
                      <a:pt x="4237" y="9440"/>
                    </a:lnTo>
                    <a:cubicBezTo>
                      <a:pt x="4270" y="9440"/>
                      <a:pt x="4270" y="9474"/>
                      <a:pt x="4237" y="9474"/>
                    </a:cubicBezTo>
                    <a:lnTo>
                      <a:pt x="4237" y="9540"/>
                    </a:lnTo>
                    <a:lnTo>
                      <a:pt x="4204" y="9674"/>
                    </a:lnTo>
                    <a:lnTo>
                      <a:pt x="4204" y="9741"/>
                    </a:lnTo>
                    <a:lnTo>
                      <a:pt x="4204" y="9807"/>
                    </a:lnTo>
                    <a:cubicBezTo>
                      <a:pt x="4237" y="9807"/>
                      <a:pt x="4237" y="9841"/>
                      <a:pt x="4204" y="9841"/>
                    </a:cubicBezTo>
                    <a:lnTo>
                      <a:pt x="4204" y="9907"/>
                    </a:lnTo>
                    <a:cubicBezTo>
                      <a:pt x="4204" y="9941"/>
                      <a:pt x="4204" y="9974"/>
                      <a:pt x="4170" y="9974"/>
                    </a:cubicBezTo>
                    <a:lnTo>
                      <a:pt x="4137" y="10007"/>
                    </a:lnTo>
                    <a:lnTo>
                      <a:pt x="3870" y="10107"/>
                    </a:lnTo>
                    <a:lnTo>
                      <a:pt x="3637" y="10174"/>
                    </a:lnTo>
                    <a:lnTo>
                      <a:pt x="3570" y="10208"/>
                    </a:lnTo>
                    <a:lnTo>
                      <a:pt x="3603" y="10308"/>
                    </a:lnTo>
                    <a:cubicBezTo>
                      <a:pt x="3603" y="10308"/>
                      <a:pt x="3603" y="10308"/>
                      <a:pt x="3603" y="10341"/>
                    </a:cubicBezTo>
                    <a:lnTo>
                      <a:pt x="3603" y="10508"/>
                    </a:lnTo>
                    <a:lnTo>
                      <a:pt x="3570" y="10775"/>
                    </a:lnTo>
                    <a:lnTo>
                      <a:pt x="3570" y="10808"/>
                    </a:lnTo>
                    <a:lnTo>
                      <a:pt x="3503" y="11008"/>
                    </a:lnTo>
                    <a:lnTo>
                      <a:pt x="3370" y="11242"/>
                    </a:lnTo>
                    <a:lnTo>
                      <a:pt x="3303" y="11275"/>
                    </a:lnTo>
                    <a:lnTo>
                      <a:pt x="3136" y="11442"/>
                    </a:lnTo>
                    <a:lnTo>
                      <a:pt x="3136" y="11508"/>
                    </a:lnTo>
                    <a:lnTo>
                      <a:pt x="3136" y="11575"/>
                    </a:lnTo>
                    <a:cubicBezTo>
                      <a:pt x="3136" y="11575"/>
                      <a:pt x="3136" y="11575"/>
                      <a:pt x="3136" y="11609"/>
                    </a:cubicBezTo>
                    <a:lnTo>
                      <a:pt x="3136" y="11709"/>
                    </a:lnTo>
                    <a:lnTo>
                      <a:pt x="3136" y="11775"/>
                    </a:lnTo>
                    <a:cubicBezTo>
                      <a:pt x="3136" y="11775"/>
                      <a:pt x="3136" y="11809"/>
                      <a:pt x="3103" y="11809"/>
                    </a:cubicBezTo>
                    <a:lnTo>
                      <a:pt x="3036" y="11875"/>
                    </a:lnTo>
                    <a:lnTo>
                      <a:pt x="3003" y="11875"/>
                    </a:lnTo>
                    <a:lnTo>
                      <a:pt x="2903" y="11909"/>
                    </a:lnTo>
                    <a:lnTo>
                      <a:pt x="2836" y="11909"/>
                    </a:lnTo>
                    <a:lnTo>
                      <a:pt x="2769" y="11875"/>
                    </a:lnTo>
                    <a:lnTo>
                      <a:pt x="2736" y="11875"/>
                    </a:lnTo>
                    <a:lnTo>
                      <a:pt x="2336" y="11609"/>
                    </a:lnTo>
                    <a:lnTo>
                      <a:pt x="2236" y="11609"/>
                    </a:lnTo>
                    <a:lnTo>
                      <a:pt x="1669" y="11842"/>
                    </a:lnTo>
                    <a:lnTo>
                      <a:pt x="1669" y="11875"/>
                    </a:lnTo>
                    <a:lnTo>
                      <a:pt x="1602" y="12176"/>
                    </a:lnTo>
                    <a:lnTo>
                      <a:pt x="1602" y="12276"/>
                    </a:lnTo>
                    <a:lnTo>
                      <a:pt x="1635" y="12309"/>
                    </a:lnTo>
                    <a:lnTo>
                      <a:pt x="1635" y="12342"/>
                    </a:lnTo>
                    <a:lnTo>
                      <a:pt x="1669" y="12409"/>
                    </a:lnTo>
                    <a:cubicBezTo>
                      <a:pt x="1669" y="12409"/>
                      <a:pt x="1669" y="12409"/>
                      <a:pt x="1669" y="12442"/>
                    </a:cubicBezTo>
                    <a:lnTo>
                      <a:pt x="1669" y="12576"/>
                    </a:lnTo>
                    <a:lnTo>
                      <a:pt x="1635" y="12776"/>
                    </a:lnTo>
                    <a:cubicBezTo>
                      <a:pt x="1635" y="12776"/>
                      <a:pt x="1602" y="12776"/>
                      <a:pt x="1602" y="12809"/>
                    </a:cubicBezTo>
                    <a:lnTo>
                      <a:pt x="1569" y="12843"/>
                    </a:lnTo>
                    <a:lnTo>
                      <a:pt x="1368" y="12976"/>
                    </a:lnTo>
                    <a:lnTo>
                      <a:pt x="1335" y="12976"/>
                    </a:lnTo>
                    <a:lnTo>
                      <a:pt x="1268" y="13010"/>
                    </a:lnTo>
                    <a:lnTo>
                      <a:pt x="1235" y="13010"/>
                    </a:lnTo>
                    <a:lnTo>
                      <a:pt x="835" y="13376"/>
                    </a:lnTo>
                    <a:lnTo>
                      <a:pt x="735" y="13410"/>
                    </a:lnTo>
                    <a:lnTo>
                      <a:pt x="668" y="13443"/>
                    </a:lnTo>
                    <a:lnTo>
                      <a:pt x="601" y="13477"/>
                    </a:lnTo>
                    <a:lnTo>
                      <a:pt x="534" y="13543"/>
                    </a:lnTo>
                    <a:lnTo>
                      <a:pt x="301" y="13677"/>
                    </a:lnTo>
                    <a:lnTo>
                      <a:pt x="268" y="13710"/>
                    </a:lnTo>
                    <a:lnTo>
                      <a:pt x="268" y="13843"/>
                    </a:lnTo>
                    <a:lnTo>
                      <a:pt x="268" y="13944"/>
                    </a:lnTo>
                    <a:lnTo>
                      <a:pt x="334" y="13910"/>
                    </a:lnTo>
                    <a:lnTo>
                      <a:pt x="501" y="13910"/>
                    </a:lnTo>
                    <a:lnTo>
                      <a:pt x="534" y="13944"/>
                    </a:lnTo>
                    <a:cubicBezTo>
                      <a:pt x="534" y="13944"/>
                      <a:pt x="568" y="13977"/>
                      <a:pt x="568" y="13977"/>
                    </a:cubicBezTo>
                    <a:lnTo>
                      <a:pt x="568" y="14044"/>
                    </a:lnTo>
                    <a:lnTo>
                      <a:pt x="568" y="14077"/>
                    </a:lnTo>
                    <a:lnTo>
                      <a:pt x="568" y="14244"/>
                    </a:lnTo>
                    <a:cubicBezTo>
                      <a:pt x="568" y="14244"/>
                      <a:pt x="568" y="14244"/>
                      <a:pt x="568" y="14277"/>
                    </a:cubicBezTo>
                    <a:lnTo>
                      <a:pt x="568" y="14344"/>
                    </a:lnTo>
                    <a:lnTo>
                      <a:pt x="468" y="14577"/>
                    </a:lnTo>
                    <a:lnTo>
                      <a:pt x="468" y="14677"/>
                    </a:lnTo>
                    <a:lnTo>
                      <a:pt x="468" y="14777"/>
                    </a:lnTo>
                    <a:cubicBezTo>
                      <a:pt x="468" y="14777"/>
                      <a:pt x="468" y="14777"/>
                      <a:pt x="468" y="14811"/>
                    </a:cubicBezTo>
                    <a:lnTo>
                      <a:pt x="434" y="14878"/>
                    </a:lnTo>
                    <a:cubicBezTo>
                      <a:pt x="434" y="14878"/>
                      <a:pt x="434" y="14878"/>
                      <a:pt x="434" y="14911"/>
                    </a:cubicBezTo>
                    <a:lnTo>
                      <a:pt x="301" y="15044"/>
                    </a:lnTo>
                    <a:lnTo>
                      <a:pt x="201" y="15178"/>
                    </a:lnTo>
                    <a:lnTo>
                      <a:pt x="168" y="15211"/>
                    </a:lnTo>
                    <a:lnTo>
                      <a:pt x="134" y="15211"/>
                    </a:lnTo>
                    <a:lnTo>
                      <a:pt x="34" y="15278"/>
                    </a:lnTo>
                    <a:lnTo>
                      <a:pt x="1" y="15311"/>
                    </a:lnTo>
                    <a:lnTo>
                      <a:pt x="1" y="15311"/>
                    </a:lnTo>
                    <a:lnTo>
                      <a:pt x="201" y="15278"/>
                    </a:lnTo>
                    <a:lnTo>
                      <a:pt x="301" y="15244"/>
                    </a:lnTo>
                    <a:lnTo>
                      <a:pt x="401" y="15244"/>
                    </a:lnTo>
                    <a:lnTo>
                      <a:pt x="601" y="15211"/>
                    </a:lnTo>
                    <a:lnTo>
                      <a:pt x="701" y="15078"/>
                    </a:lnTo>
                    <a:lnTo>
                      <a:pt x="735" y="15078"/>
                    </a:lnTo>
                    <a:lnTo>
                      <a:pt x="835" y="15044"/>
                    </a:lnTo>
                    <a:lnTo>
                      <a:pt x="1468" y="15044"/>
                    </a:lnTo>
                    <a:lnTo>
                      <a:pt x="1602" y="15111"/>
                    </a:lnTo>
                    <a:lnTo>
                      <a:pt x="1635" y="15111"/>
                    </a:lnTo>
                    <a:lnTo>
                      <a:pt x="1735" y="15178"/>
                    </a:lnTo>
                    <a:lnTo>
                      <a:pt x="1769" y="15211"/>
                    </a:lnTo>
                    <a:lnTo>
                      <a:pt x="1835" y="15211"/>
                    </a:lnTo>
                    <a:lnTo>
                      <a:pt x="2136" y="15244"/>
                    </a:lnTo>
                    <a:lnTo>
                      <a:pt x="2169" y="15244"/>
                    </a:lnTo>
                    <a:lnTo>
                      <a:pt x="2202" y="15278"/>
                    </a:lnTo>
                    <a:lnTo>
                      <a:pt x="2302" y="15278"/>
                    </a:lnTo>
                    <a:lnTo>
                      <a:pt x="3437" y="15144"/>
                    </a:lnTo>
                    <a:lnTo>
                      <a:pt x="3703" y="14944"/>
                    </a:lnTo>
                    <a:lnTo>
                      <a:pt x="3937" y="14878"/>
                    </a:lnTo>
                    <a:lnTo>
                      <a:pt x="4237" y="14811"/>
                    </a:lnTo>
                    <a:lnTo>
                      <a:pt x="4237" y="14777"/>
                    </a:lnTo>
                    <a:cubicBezTo>
                      <a:pt x="4237" y="14744"/>
                      <a:pt x="4237" y="14744"/>
                      <a:pt x="4237" y="14744"/>
                    </a:cubicBezTo>
                    <a:lnTo>
                      <a:pt x="4237" y="14711"/>
                    </a:lnTo>
                    <a:lnTo>
                      <a:pt x="4270" y="14677"/>
                    </a:lnTo>
                    <a:lnTo>
                      <a:pt x="4771" y="14677"/>
                    </a:lnTo>
                    <a:cubicBezTo>
                      <a:pt x="4804" y="14677"/>
                      <a:pt x="4838" y="14711"/>
                      <a:pt x="4838" y="14744"/>
                    </a:cubicBezTo>
                    <a:lnTo>
                      <a:pt x="4904" y="14844"/>
                    </a:lnTo>
                    <a:lnTo>
                      <a:pt x="4971" y="14878"/>
                    </a:lnTo>
                    <a:lnTo>
                      <a:pt x="5004" y="14878"/>
                    </a:lnTo>
                    <a:lnTo>
                      <a:pt x="5038" y="14944"/>
                    </a:lnTo>
                    <a:lnTo>
                      <a:pt x="5138" y="15178"/>
                    </a:lnTo>
                    <a:cubicBezTo>
                      <a:pt x="5138" y="15178"/>
                      <a:pt x="5138" y="15178"/>
                      <a:pt x="5138" y="15211"/>
                    </a:cubicBezTo>
                    <a:lnTo>
                      <a:pt x="5171" y="15345"/>
                    </a:lnTo>
                    <a:lnTo>
                      <a:pt x="5238" y="15511"/>
                    </a:lnTo>
                    <a:cubicBezTo>
                      <a:pt x="5238" y="15545"/>
                      <a:pt x="5238" y="15578"/>
                      <a:pt x="5238" y="15578"/>
                    </a:cubicBezTo>
                    <a:lnTo>
                      <a:pt x="5204" y="15711"/>
                    </a:lnTo>
                    <a:cubicBezTo>
                      <a:pt x="5171" y="15745"/>
                      <a:pt x="5171" y="15745"/>
                      <a:pt x="5171" y="15745"/>
                    </a:cubicBezTo>
                    <a:lnTo>
                      <a:pt x="5104" y="15812"/>
                    </a:lnTo>
                    <a:lnTo>
                      <a:pt x="5004" y="15912"/>
                    </a:lnTo>
                    <a:lnTo>
                      <a:pt x="4804" y="16345"/>
                    </a:lnTo>
                    <a:lnTo>
                      <a:pt x="4737" y="16512"/>
                    </a:lnTo>
                    <a:lnTo>
                      <a:pt x="4737" y="16612"/>
                    </a:lnTo>
                    <a:lnTo>
                      <a:pt x="4838" y="16812"/>
                    </a:lnTo>
                    <a:cubicBezTo>
                      <a:pt x="4838" y="16846"/>
                      <a:pt x="4838" y="16846"/>
                      <a:pt x="4838" y="16846"/>
                    </a:cubicBezTo>
                    <a:lnTo>
                      <a:pt x="4838" y="17046"/>
                    </a:lnTo>
                    <a:lnTo>
                      <a:pt x="4871" y="17112"/>
                    </a:lnTo>
                    <a:lnTo>
                      <a:pt x="4971" y="17279"/>
                    </a:lnTo>
                    <a:lnTo>
                      <a:pt x="5004" y="17413"/>
                    </a:lnTo>
                    <a:lnTo>
                      <a:pt x="5004" y="17446"/>
                    </a:lnTo>
                    <a:lnTo>
                      <a:pt x="5004" y="17546"/>
                    </a:lnTo>
                    <a:cubicBezTo>
                      <a:pt x="5004" y="17546"/>
                      <a:pt x="5004" y="17546"/>
                      <a:pt x="5004" y="17579"/>
                    </a:cubicBezTo>
                    <a:lnTo>
                      <a:pt x="4804" y="18080"/>
                    </a:lnTo>
                    <a:lnTo>
                      <a:pt x="4804" y="18180"/>
                    </a:lnTo>
                    <a:lnTo>
                      <a:pt x="4838" y="18213"/>
                    </a:lnTo>
                    <a:cubicBezTo>
                      <a:pt x="4838" y="18247"/>
                      <a:pt x="4838" y="18247"/>
                      <a:pt x="4838" y="18280"/>
                    </a:cubicBezTo>
                    <a:lnTo>
                      <a:pt x="4838" y="18380"/>
                    </a:lnTo>
                    <a:lnTo>
                      <a:pt x="4904" y="18313"/>
                    </a:lnTo>
                    <a:lnTo>
                      <a:pt x="4938" y="18313"/>
                    </a:lnTo>
                    <a:lnTo>
                      <a:pt x="5104" y="18213"/>
                    </a:lnTo>
                    <a:lnTo>
                      <a:pt x="5204" y="18113"/>
                    </a:lnTo>
                    <a:lnTo>
                      <a:pt x="5505" y="17713"/>
                    </a:lnTo>
                    <a:lnTo>
                      <a:pt x="5638" y="17646"/>
                    </a:lnTo>
                    <a:lnTo>
                      <a:pt x="5738" y="17646"/>
                    </a:lnTo>
                    <a:lnTo>
                      <a:pt x="5872" y="17613"/>
                    </a:lnTo>
                    <a:lnTo>
                      <a:pt x="5972" y="17613"/>
                    </a:lnTo>
                    <a:lnTo>
                      <a:pt x="6105" y="17646"/>
                    </a:lnTo>
                    <a:lnTo>
                      <a:pt x="6205" y="17646"/>
                    </a:lnTo>
                    <a:cubicBezTo>
                      <a:pt x="6239" y="17646"/>
                      <a:pt x="6239" y="17646"/>
                      <a:pt x="6272" y="17680"/>
                    </a:cubicBezTo>
                    <a:lnTo>
                      <a:pt x="6305" y="17713"/>
                    </a:lnTo>
                    <a:cubicBezTo>
                      <a:pt x="6305" y="17713"/>
                      <a:pt x="6339" y="17746"/>
                      <a:pt x="6339" y="17780"/>
                    </a:cubicBezTo>
                    <a:lnTo>
                      <a:pt x="6339" y="17813"/>
                    </a:lnTo>
                    <a:cubicBezTo>
                      <a:pt x="6339" y="17813"/>
                      <a:pt x="6339" y="17846"/>
                      <a:pt x="6339" y="17846"/>
                    </a:cubicBezTo>
                    <a:lnTo>
                      <a:pt x="6339" y="17880"/>
                    </a:lnTo>
                    <a:lnTo>
                      <a:pt x="6339" y="17946"/>
                    </a:lnTo>
                    <a:lnTo>
                      <a:pt x="6272" y="18313"/>
                    </a:lnTo>
                    <a:lnTo>
                      <a:pt x="6272" y="18347"/>
                    </a:lnTo>
                    <a:lnTo>
                      <a:pt x="6105" y="18614"/>
                    </a:lnTo>
                    <a:lnTo>
                      <a:pt x="6105" y="18747"/>
                    </a:lnTo>
                    <a:lnTo>
                      <a:pt x="6105" y="19047"/>
                    </a:lnTo>
                    <a:lnTo>
                      <a:pt x="6105" y="19081"/>
                    </a:lnTo>
                    <a:lnTo>
                      <a:pt x="6172" y="19314"/>
                    </a:lnTo>
                    <a:lnTo>
                      <a:pt x="6205" y="19548"/>
                    </a:lnTo>
                    <a:lnTo>
                      <a:pt x="6272" y="19748"/>
                    </a:lnTo>
                    <a:lnTo>
                      <a:pt x="6339" y="19881"/>
                    </a:lnTo>
                    <a:lnTo>
                      <a:pt x="6539" y="20148"/>
                    </a:lnTo>
                    <a:lnTo>
                      <a:pt x="6572" y="20248"/>
                    </a:lnTo>
                    <a:cubicBezTo>
                      <a:pt x="6572" y="20248"/>
                      <a:pt x="6572" y="20281"/>
                      <a:pt x="6572" y="20281"/>
                    </a:cubicBezTo>
                    <a:lnTo>
                      <a:pt x="6572" y="20348"/>
                    </a:lnTo>
                    <a:lnTo>
                      <a:pt x="6572" y="20515"/>
                    </a:lnTo>
                    <a:lnTo>
                      <a:pt x="6672" y="21015"/>
                    </a:lnTo>
                    <a:lnTo>
                      <a:pt x="6806" y="21182"/>
                    </a:lnTo>
                    <a:cubicBezTo>
                      <a:pt x="6806" y="21182"/>
                      <a:pt x="6806" y="21182"/>
                      <a:pt x="6806" y="21215"/>
                    </a:cubicBezTo>
                    <a:lnTo>
                      <a:pt x="6839" y="21349"/>
                    </a:lnTo>
                    <a:cubicBezTo>
                      <a:pt x="6839" y="21382"/>
                      <a:pt x="6839" y="21382"/>
                      <a:pt x="6839" y="21416"/>
                    </a:cubicBezTo>
                    <a:lnTo>
                      <a:pt x="6839" y="21449"/>
                    </a:lnTo>
                    <a:lnTo>
                      <a:pt x="6972" y="21549"/>
                    </a:lnTo>
                    <a:lnTo>
                      <a:pt x="7039" y="21616"/>
                    </a:lnTo>
                    <a:lnTo>
                      <a:pt x="7239" y="21649"/>
                    </a:lnTo>
                    <a:lnTo>
                      <a:pt x="7373" y="21716"/>
                    </a:lnTo>
                    <a:lnTo>
                      <a:pt x="7473" y="21716"/>
                    </a:lnTo>
                    <a:lnTo>
                      <a:pt x="7606" y="21782"/>
                    </a:lnTo>
                    <a:lnTo>
                      <a:pt x="7640" y="21849"/>
                    </a:lnTo>
                    <a:lnTo>
                      <a:pt x="7673" y="21883"/>
                    </a:lnTo>
                    <a:cubicBezTo>
                      <a:pt x="7706" y="21883"/>
                      <a:pt x="7706" y="21916"/>
                      <a:pt x="7706" y="21916"/>
                    </a:cubicBezTo>
                    <a:lnTo>
                      <a:pt x="7706" y="21949"/>
                    </a:lnTo>
                    <a:lnTo>
                      <a:pt x="7706" y="21983"/>
                    </a:lnTo>
                    <a:lnTo>
                      <a:pt x="7740" y="22049"/>
                    </a:lnTo>
                    <a:lnTo>
                      <a:pt x="7840" y="22116"/>
                    </a:lnTo>
                    <a:lnTo>
                      <a:pt x="7906" y="22216"/>
                    </a:lnTo>
                    <a:lnTo>
                      <a:pt x="7940" y="22216"/>
                    </a:lnTo>
                    <a:lnTo>
                      <a:pt x="8073" y="22183"/>
                    </a:lnTo>
                    <a:cubicBezTo>
                      <a:pt x="8090" y="22166"/>
                      <a:pt x="8098" y="22158"/>
                      <a:pt x="8107" y="22158"/>
                    </a:cubicBezTo>
                    <a:cubicBezTo>
                      <a:pt x="8115" y="22158"/>
                      <a:pt x="8123" y="22166"/>
                      <a:pt x="8140" y="22183"/>
                    </a:cubicBezTo>
                    <a:cubicBezTo>
                      <a:pt x="8173" y="22183"/>
                      <a:pt x="8173" y="22216"/>
                      <a:pt x="8173" y="22249"/>
                    </a:cubicBezTo>
                    <a:lnTo>
                      <a:pt x="8240" y="22750"/>
                    </a:lnTo>
                    <a:cubicBezTo>
                      <a:pt x="8240" y="22750"/>
                      <a:pt x="8240" y="22750"/>
                      <a:pt x="8240" y="22783"/>
                    </a:cubicBezTo>
                    <a:lnTo>
                      <a:pt x="8240" y="22817"/>
                    </a:lnTo>
                    <a:lnTo>
                      <a:pt x="8240" y="23017"/>
                    </a:lnTo>
                    <a:lnTo>
                      <a:pt x="8240" y="23117"/>
                    </a:lnTo>
                    <a:cubicBezTo>
                      <a:pt x="8240" y="23150"/>
                      <a:pt x="8240" y="23150"/>
                      <a:pt x="8240" y="23150"/>
                    </a:cubicBezTo>
                    <a:lnTo>
                      <a:pt x="8006" y="23550"/>
                    </a:lnTo>
                    <a:lnTo>
                      <a:pt x="7940" y="23650"/>
                    </a:lnTo>
                    <a:lnTo>
                      <a:pt x="7873" y="23717"/>
                    </a:lnTo>
                    <a:cubicBezTo>
                      <a:pt x="7840" y="23751"/>
                      <a:pt x="7840" y="23751"/>
                      <a:pt x="7840" y="23751"/>
                    </a:cubicBezTo>
                    <a:lnTo>
                      <a:pt x="7539" y="23751"/>
                    </a:lnTo>
                    <a:lnTo>
                      <a:pt x="7473" y="23817"/>
                    </a:lnTo>
                    <a:lnTo>
                      <a:pt x="7406" y="23884"/>
                    </a:lnTo>
                    <a:lnTo>
                      <a:pt x="7339" y="23951"/>
                    </a:lnTo>
                    <a:lnTo>
                      <a:pt x="7439" y="23951"/>
                    </a:lnTo>
                    <a:cubicBezTo>
                      <a:pt x="7473" y="23951"/>
                      <a:pt x="7506" y="23951"/>
                      <a:pt x="7506" y="23984"/>
                    </a:cubicBezTo>
                    <a:lnTo>
                      <a:pt x="7539" y="24017"/>
                    </a:lnTo>
                    <a:lnTo>
                      <a:pt x="7606" y="24084"/>
                    </a:lnTo>
                    <a:cubicBezTo>
                      <a:pt x="7606" y="24084"/>
                      <a:pt x="7606" y="24117"/>
                      <a:pt x="7606" y="24117"/>
                    </a:cubicBezTo>
                    <a:lnTo>
                      <a:pt x="7606" y="24284"/>
                    </a:lnTo>
                    <a:lnTo>
                      <a:pt x="7640" y="24318"/>
                    </a:lnTo>
                    <a:lnTo>
                      <a:pt x="7673" y="24384"/>
                    </a:lnTo>
                    <a:cubicBezTo>
                      <a:pt x="7673" y="24418"/>
                      <a:pt x="7673" y="24418"/>
                      <a:pt x="7673" y="24418"/>
                    </a:cubicBezTo>
                    <a:lnTo>
                      <a:pt x="7706" y="24451"/>
                    </a:lnTo>
                    <a:cubicBezTo>
                      <a:pt x="7706" y="24451"/>
                      <a:pt x="7706" y="24484"/>
                      <a:pt x="7706" y="24484"/>
                    </a:cubicBezTo>
                    <a:lnTo>
                      <a:pt x="7740" y="24651"/>
                    </a:lnTo>
                    <a:lnTo>
                      <a:pt x="7940" y="25085"/>
                    </a:lnTo>
                    <a:cubicBezTo>
                      <a:pt x="7940" y="25085"/>
                      <a:pt x="7940" y="25118"/>
                      <a:pt x="7940" y="25118"/>
                    </a:cubicBezTo>
                    <a:lnTo>
                      <a:pt x="7940" y="25619"/>
                    </a:lnTo>
                    <a:cubicBezTo>
                      <a:pt x="7940" y="25619"/>
                      <a:pt x="7940" y="25619"/>
                      <a:pt x="7940" y="25652"/>
                    </a:cubicBezTo>
                    <a:lnTo>
                      <a:pt x="7906" y="25752"/>
                    </a:lnTo>
                    <a:lnTo>
                      <a:pt x="7906" y="25919"/>
                    </a:lnTo>
                    <a:lnTo>
                      <a:pt x="7940" y="25985"/>
                    </a:lnTo>
                    <a:lnTo>
                      <a:pt x="7973" y="26019"/>
                    </a:lnTo>
                    <a:lnTo>
                      <a:pt x="8006" y="26052"/>
                    </a:lnTo>
                    <a:lnTo>
                      <a:pt x="8173" y="26052"/>
                    </a:lnTo>
                    <a:lnTo>
                      <a:pt x="8207" y="26086"/>
                    </a:lnTo>
                    <a:cubicBezTo>
                      <a:pt x="8207" y="26086"/>
                      <a:pt x="8240" y="26086"/>
                      <a:pt x="8240" y="26119"/>
                    </a:cubicBezTo>
                    <a:lnTo>
                      <a:pt x="8273" y="26152"/>
                    </a:lnTo>
                    <a:cubicBezTo>
                      <a:pt x="8273" y="26186"/>
                      <a:pt x="8273" y="26186"/>
                      <a:pt x="8273" y="26186"/>
                    </a:cubicBezTo>
                    <a:cubicBezTo>
                      <a:pt x="8273" y="26219"/>
                      <a:pt x="8273" y="26219"/>
                      <a:pt x="8273" y="26252"/>
                    </a:cubicBezTo>
                    <a:lnTo>
                      <a:pt x="8240" y="26386"/>
                    </a:lnTo>
                    <a:lnTo>
                      <a:pt x="8240" y="26686"/>
                    </a:lnTo>
                    <a:lnTo>
                      <a:pt x="8240" y="26753"/>
                    </a:lnTo>
                    <a:lnTo>
                      <a:pt x="8340" y="27020"/>
                    </a:lnTo>
                    <a:lnTo>
                      <a:pt x="8340" y="27053"/>
                    </a:lnTo>
                    <a:lnTo>
                      <a:pt x="8373" y="27286"/>
                    </a:lnTo>
                    <a:lnTo>
                      <a:pt x="8407" y="27353"/>
                    </a:lnTo>
                    <a:lnTo>
                      <a:pt x="8440" y="27320"/>
                    </a:lnTo>
                    <a:cubicBezTo>
                      <a:pt x="8440" y="27286"/>
                      <a:pt x="8473" y="27253"/>
                      <a:pt x="8507" y="27253"/>
                    </a:cubicBezTo>
                    <a:lnTo>
                      <a:pt x="8674" y="27186"/>
                    </a:lnTo>
                    <a:lnTo>
                      <a:pt x="8707" y="27120"/>
                    </a:lnTo>
                    <a:lnTo>
                      <a:pt x="8740" y="27120"/>
                    </a:lnTo>
                    <a:lnTo>
                      <a:pt x="8774" y="27086"/>
                    </a:lnTo>
                    <a:lnTo>
                      <a:pt x="8840" y="27053"/>
                    </a:lnTo>
                    <a:lnTo>
                      <a:pt x="9007" y="27053"/>
                    </a:lnTo>
                    <a:lnTo>
                      <a:pt x="9107" y="27120"/>
                    </a:lnTo>
                    <a:lnTo>
                      <a:pt x="9541" y="27120"/>
                    </a:lnTo>
                    <a:lnTo>
                      <a:pt x="9641" y="27153"/>
                    </a:lnTo>
                    <a:lnTo>
                      <a:pt x="10608" y="27220"/>
                    </a:lnTo>
                    <a:lnTo>
                      <a:pt x="10942" y="27253"/>
                    </a:lnTo>
                    <a:lnTo>
                      <a:pt x="11275" y="27386"/>
                    </a:lnTo>
                    <a:lnTo>
                      <a:pt x="11376" y="26886"/>
                    </a:lnTo>
                    <a:lnTo>
                      <a:pt x="11309" y="26953"/>
                    </a:lnTo>
                    <a:lnTo>
                      <a:pt x="11242" y="26953"/>
                    </a:lnTo>
                    <a:cubicBezTo>
                      <a:pt x="11209" y="26953"/>
                      <a:pt x="11175" y="26919"/>
                      <a:pt x="11142" y="26919"/>
                    </a:cubicBezTo>
                    <a:lnTo>
                      <a:pt x="11109" y="26853"/>
                    </a:lnTo>
                    <a:cubicBezTo>
                      <a:pt x="11109" y="26853"/>
                      <a:pt x="11109" y="26819"/>
                      <a:pt x="11109" y="26819"/>
                    </a:cubicBezTo>
                    <a:lnTo>
                      <a:pt x="11109" y="26786"/>
                    </a:lnTo>
                    <a:lnTo>
                      <a:pt x="10875" y="26886"/>
                    </a:lnTo>
                    <a:lnTo>
                      <a:pt x="10842" y="26886"/>
                    </a:lnTo>
                    <a:lnTo>
                      <a:pt x="10742" y="26919"/>
                    </a:lnTo>
                    <a:cubicBezTo>
                      <a:pt x="10708" y="26919"/>
                      <a:pt x="10675" y="26919"/>
                      <a:pt x="10642" y="26886"/>
                    </a:cubicBezTo>
                    <a:lnTo>
                      <a:pt x="10575" y="26853"/>
                    </a:lnTo>
                    <a:cubicBezTo>
                      <a:pt x="10575" y="26819"/>
                      <a:pt x="10542" y="26819"/>
                      <a:pt x="10542" y="26786"/>
                    </a:cubicBezTo>
                    <a:lnTo>
                      <a:pt x="10542" y="26653"/>
                    </a:lnTo>
                    <a:lnTo>
                      <a:pt x="10475" y="26686"/>
                    </a:lnTo>
                    <a:lnTo>
                      <a:pt x="10275" y="26786"/>
                    </a:lnTo>
                    <a:lnTo>
                      <a:pt x="10208" y="26786"/>
                    </a:lnTo>
                    <a:cubicBezTo>
                      <a:pt x="10175" y="26786"/>
                      <a:pt x="10141" y="26753"/>
                      <a:pt x="10141" y="26719"/>
                    </a:cubicBezTo>
                    <a:cubicBezTo>
                      <a:pt x="10108" y="26719"/>
                      <a:pt x="10108" y="26653"/>
                      <a:pt x="10141" y="26653"/>
                    </a:cubicBezTo>
                    <a:lnTo>
                      <a:pt x="10175" y="26553"/>
                    </a:lnTo>
                    <a:cubicBezTo>
                      <a:pt x="10175" y="26553"/>
                      <a:pt x="10175" y="26553"/>
                      <a:pt x="10208" y="26519"/>
                    </a:cubicBezTo>
                    <a:lnTo>
                      <a:pt x="10275" y="26452"/>
                    </a:lnTo>
                    <a:lnTo>
                      <a:pt x="10375" y="26352"/>
                    </a:lnTo>
                    <a:lnTo>
                      <a:pt x="10475" y="26319"/>
                    </a:lnTo>
                    <a:lnTo>
                      <a:pt x="10508" y="26319"/>
                    </a:lnTo>
                    <a:lnTo>
                      <a:pt x="10742" y="26252"/>
                    </a:lnTo>
                    <a:lnTo>
                      <a:pt x="10775" y="26252"/>
                    </a:lnTo>
                    <a:lnTo>
                      <a:pt x="10842" y="26186"/>
                    </a:lnTo>
                    <a:lnTo>
                      <a:pt x="10842" y="26119"/>
                    </a:lnTo>
                    <a:lnTo>
                      <a:pt x="10808" y="25852"/>
                    </a:lnTo>
                    <a:cubicBezTo>
                      <a:pt x="10775" y="25852"/>
                      <a:pt x="10775" y="25819"/>
                      <a:pt x="10808" y="25819"/>
                    </a:cubicBezTo>
                    <a:lnTo>
                      <a:pt x="10842" y="25652"/>
                    </a:lnTo>
                    <a:lnTo>
                      <a:pt x="10808" y="25619"/>
                    </a:lnTo>
                    <a:lnTo>
                      <a:pt x="10675" y="25452"/>
                    </a:lnTo>
                    <a:cubicBezTo>
                      <a:pt x="10642" y="25418"/>
                      <a:pt x="10642" y="25352"/>
                      <a:pt x="10675" y="25318"/>
                    </a:cubicBezTo>
                    <a:lnTo>
                      <a:pt x="10742" y="25252"/>
                    </a:lnTo>
                    <a:lnTo>
                      <a:pt x="10775" y="25185"/>
                    </a:lnTo>
                    <a:lnTo>
                      <a:pt x="10642" y="25185"/>
                    </a:lnTo>
                    <a:cubicBezTo>
                      <a:pt x="10642" y="25185"/>
                      <a:pt x="10608" y="25218"/>
                      <a:pt x="10575" y="25218"/>
                    </a:cubicBezTo>
                    <a:lnTo>
                      <a:pt x="10442" y="25218"/>
                    </a:lnTo>
                    <a:lnTo>
                      <a:pt x="10408" y="25285"/>
                    </a:lnTo>
                    <a:cubicBezTo>
                      <a:pt x="10375" y="25285"/>
                      <a:pt x="10375" y="25318"/>
                      <a:pt x="10341" y="25318"/>
                    </a:cubicBezTo>
                    <a:lnTo>
                      <a:pt x="10241" y="25352"/>
                    </a:lnTo>
                    <a:lnTo>
                      <a:pt x="10008" y="25352"/>
                    </a:lnTo>
                    <a:lnTo>
                      <a:pt x="9908" y="25285"/>
                    </a:lnTo>
                    <a:cubicBezTo>
                      <a:pt x="9908" y="25285"/>
                      <a:pt x="9874" y="25252"/>
                      <a:pt x="9874" y="25252"/>
                    </a:cubicBezTo>
                    <a:cubicBezTo>
                      <a:pt x="9874" y="25218"/>
                      <a:pt x="9874" y="25185"/>
                      <a:pt x="9874" y="25152"/>
                    </a:cubicBezTo>
                    <a:lnTo>
                      <a:pt x="9908" y="25118"/>
                    </a:lnTo>
                    <a:cubicBezTo>
                      <a:pt x="9941" y="25085"/>
                      <a:pt x="9941" y="25085"/>
                      <a:pt x="9975" y="25085"/>
                    </a:cubicBezTo>
                    <a:lnTo>
                      <a:pt x="10075" y="25018"/>
                    </a:lnTo>
                    <a:lnTo>
                      <a:pt x="10075" y="24985"/>
                    </a:lnTo>
                    <a:lnTo>
                      <a:pt x="10308" y="24785"/>
                    </a:lnTo>
                    <a:lnTo>
                      <a:pt x="10341" y="24785"/>
                    </a:lnTo>
                    <a:lnTo>
                      <a:pt x="10408" y="24751"/>
                    </a:lnTo>
                    <a:lnTo>
                      <a:pt x="10608" y="24718"/>
                    </a:lnTo>
                    <a:lnTo>
                      <a:pt x="10742" y="24618"/>
                    </a:lnTo>
                    <a:lnTo>
                      <a:pt x="10775" y="24618"/>
                    </a:lnTo>
                    <a:lnTo>
                      <a:pt x="11175" y="24484"/>
                    </a:lnTo>
                    <a:lnTo>
                      <a:pt x="11242" y="24451"/>
                    </a:lnTo>
                    <a:lnTo>
                      <a:pt x="11242" y="24384"/>
                    </a:lnTo>
                    <a:lnTo>
                      <a:pt x="11242" y="24351"/>
                    </a:lnTo>
                    <a:lnTo>
                      <a:pt x="11175" y="24284"/>
                    </a:lnTo>
                    <a:lnTo>
                      <a:pt x="11142" y="24184"/>
                    </a:lnTo>
                    <a:cubicBezTo>
                      <a:pt x="11142" y="24184"/>
                      <a:pt x="11142" y="24151"/>
                      <a:pt x="11142" y="24151"/>
                    </a:cubicBezTo>
                    <a:lnTo>
                      <a:pt x="11142" y="23984"/>
                    </a:lnTo>
                    <a:cubicBezTo>
                      <a:pt x="11142" y="23951"/>
                      <a:pt x="11142" y="23951"/>
                      <a:pt x="11142" y="23917"/>
                    </a:cubicBezTo>
                    <a:lnTo>
                      <a:pt x="11242" y="23784"/>
                    </a:lnTo>
                    <a:lnTo>
                      <a:pt x="11275" y="23751"/>
                    </a:lnTo>
                    <a:lnTo>
                      <a:pt x="11442" y="23650"/>
                    </a:lnTo>
                    <a:lnTo>
                      <a:pt x="11909" y="23450"/>
                    </a:lnTo>
                    <a:lnTo>
                      <a:pt x="12043" y="23450"/>
                    </a:lnTo>
                    <a:lnTo>
                      <a:pt x="12043" y="23417"/>
                    </a:lnTo>
                    <a:lnTo>
                      <a:pt x="12043" y="23250"/>
                    </a:lnTo>
                    <a:cubicBezTo>
                      <a:pt x="12043" y="23217"/>
                      <a:pt x="12043" y="23217"/>
                      <a:pt x="12043" y="23183"/>
                    </a:cubicBezTo>
                    <a:lnTo>
                      <a:pt x="12043" y="23150"/>
                    </a:lnTo>
                    <a:lnTo>
                      <a:pt x="12109" y="23083"/>
                    </a:lnTo>
                    <a:lnTo>
                      <a:pt x="12109" y="23050"/>
                    </a:lnTo>
                    <a:lnTo>
                      <a:pt x="11943" y="23017"/>
                    </a:lnTo>
                    <a:cubicBezTo>
                      <a:pt x="11909" y="22983"/>
                      <a:pt x="11876" y="22950"/>
                      <a:pt x="11876" y="22917"/>
                    </a:cubicBezTo>
                    <a:cubicBezTo>
                      <a:pt x="11876" y="22883"/>
                      <a:pt x="11909" y="22850"/>
                      <a:pt x="11909" y="22850"/>
                    </a:cubicBezTo>
                    <a:lnTo>
                      <a:pt x="11976" y="22783"/>
                    </a:lnTo>
                    <a:lnTo>
                      <a:pt x="11843" y="22683"/>
                    </a:lnTo>
                    <a:cubicBezTo>
                      <a:pt x="11843" y="22683"/>
                      <a:pt x="11843" y="22650"/>
                      <a:pt x="11843" y="22650"/>
                    </a:cubicBezTo>
                    <a:lnTo>
                      <a:pt x="11843" y="22583"/>
                    </a:lnTo>
                    <a:cubicBezTo>
                      <a:pt x="11809" y="22583"/>
                      <a:pt x="11809" y="22550"/>
                      <a:pt x="11843" y="22550"/>
                    </a:cubicBezTo>
                    <a:lnTo>
                      <a:pt x="11843" y="22350"/>
                    </a:lnTo>
                    <a:cubicBezTo>
                      <a:pt x="11809" y="22316"/>
                      <a:pt x="11809" y="22316"/>
                      <a:pt x="11843" y="22316"/>
                    </a:cubicBezTo>
                    <a:lnTo>
                      <a:pt x="11876" y="22216"/>
                    </a:lnTo>
                    <a:lnTo>
                      <a:pt x="11876" y="22183"/>
                    </a:lnTo>
                    <a:lnTo>
                      <a:pt x="11909" y="22116"/>
                    </a:lnTo>
                    <a:cubicBezTo>
                      <a:pt x="11943" y="22083"/>
                      <a:pt x="11943" y="22083"/>
                      <a:pt x="11976" y="22083"/>
                    </a:cubicBezTo>
                    <a:lnTo>
                      <a:pt x="12043" y="22049"/>
                    </a:lnTo>
                    <a:cubicBezTo>
                      <a:pt x="12055" y="22043"/>
                      <a:pt x="12066" y="22040"/>
                      <a:pt x="12076" y="22040"/>
                    </a:cubicBezTo>
                    <a:cubicBezTo>
                      <a:pt x="12121" y="22040"/>
                      <a:pt x="12143" y="22095"/>
                      <a:pt x="12143" y="22149"/>
                    </a:cubicBezTo>
                    <a:lnTo>
                      <a:pt x="12109" y="22416"/>
                    </a:lnTo>
                    <a:lnTo>
                      <a:pt x="12109" y="22450"/>
                    </a:lnTo>
                    <a:lnTo>
                      <a:pt x="12243" y="22650"/>
                    </a:lnTo>
                    <a:lnTo>
                      <a:pt x="12243" y="22683"/>
                    </a:lnTo>
                    <a:lnTo>
                      <a:pt x="12243" y="22716"/>
                    </a:lnTo>
                    <a:lnTo>
                      <a:pt x="12310" y="22716"/>
                    </a:lnTo>
                    <a:lnTo>
                      <a:pt x="12376" y="22750"/>
                    </a:lnTo>
                    <a:cubicBezTo>
                      <a:pt x="12410" y="22750"/>
                      <a:pt x="12410" y="22783"/>
                      <a:pt x="12410" y="22817"/>
                    </a:cubicBezTo>
                    <a:lnTo>
                      <a:pt x="12410" y="22850"/>
                    </a:lnTo>
                    <a:cubicBezTo>
                      <a:pt x="12410" y="22883"/>
                      <a:pt x="12410" y="22917"/>
                      <a:pt x="12376" y="22917"/>
                    </a:cubicBezTo>
                    <a:lnTo>
                      <a:pt x="12343" y="22950"/>
                    </a:lnTo>
                    <a:lnTo>
                      <a:pt x="12343" y="23017"/>
                    </a:lnTo>
                    <a:lnTo>
                      <a:pt x="12410" y="23017"/>
                    </a:lnTo>
                    <a:lnTo>
                      <a:pt x="12810" y="22917"/>
                    </a:lnTo>
                    <a:lnTo>
                      <a:pt x="12977" y="22817"/>
                    </a:lnTo>
                    <a:lnTo>
                      <a:pt x="13010" y="22783"/>
                    </a:lnTo>
                    <a:lnTo>
                      <a:pt x="13077" y="22550"/>
                    </a:lnTo>
                    <a:cubicBezTo>
                      <a:pt x="13077" y="22516"/>
                      <a:pt x="13077" y="22516"/>
                      <a:pt x="13110" y="22483"/>
                    </a:cubicBezTo>
                    <a:lnTo>
                      <a:pt x="13210" y="22450"/>
                    </a:lnTo>
                    <a:lnTo>
                      <a:pt x="13644" y="21883"/>
                    </a:lnTo>
                    <a:lnTo>
                      <a:pt x="13744" y="21749"/>
                    </a:lnTo>
                    <a:lnTo>
                      <a:pt x="13777" y="21749"/>
                    </a:lnTo>
                    <a:lnTo>
                      <a:pt x="13944" y="21649"/>
                    </a:lnTo>
                    <a:lnTo>
                      <a:pt x="13977" y="21616"/>
                    </a:lnTo>
                    <a:lnTo>
                      <a:pt x="13977" y="21549"/>
                    </a:lnTo>
                    <a:lnTo>
                      <a:pt x="13977" y="21349"/>
                    </a:lnTo>
                    <a:cubicBezTo>
                      <a:pt x="13977" y="21315"/>
                      <a:pt x="13977" y="21315"/>
                      <a:pt x="13977" y="21315"/>
                    </a:cubicBezTo>
                    <a:lnTo>
                      <a:pt x="14044" y="21182"/>
                    </a:lnTo>
                    <a:cubicBezTo>
                      <a:pt x="14011" y="21182"/>
                      <a:pt x="14011" y="21182"/>
                      <a:pt x="14044" y="21149"/>
                    </a:cubicBezTo>
                    <a:lnTo>
                      <a:pt x="14077" y="21082"/>
                    </a:lnTo>
                    <a:cubicBezTo>
                      <a:pt x="14111" y="21049"/>
                      <a:pt x="14144" y="21049"/>
                      <a:pt x="14178" y="21049"/>
                    </a:cubicBezTo>
                    <a:lnTo>
                      <a:pt x="14278" y="21049"/>
                    </a:lnTo>
                    <a:cubicBezTo>
                      <a:pt x="14278" y="21049"/>
                      <a:pt x="14278" y="21049"/>
                      <a:pt x="14311" y="21082"/>
                    </a:cubicBezTo>
                    <a:lnTo>
                      <a:pt x="14411" y="21182"/>
                    </a:lnTo>
                    <a:cubicBezTo>
                      <a:pt x="14411" y="21215"/>
                      <a:pt x="14411" y="21215"/>
                      <a:pt x="14411" y="21215"/>
                    </a:cubicBezTo>
                    <a:cubicBezTo>
                      <a:pt x="14435" y="21167"/>
                      <a:pt x="14478" y="21136"/>
                      <a:pt x="14525" y="21136"/>
                    </a:cubicBezTo>
                    <a:cubicBezTo>
                      <a:pt x="14542" y="21136"/>
                      <a:pt x="14560" y="21140"/>
                      <a:pt x="14578" y="21149"/>
                    </a:cubicBezTo>
                    <a:lnTo>
                      <a:pt x="14611" y="21182"/>
                    </a:lnTo>
                    <a:lnTo>
                      <a:pt x="14645" y="21182"/>
                    </a:lnTo>
                    <a:lnTo>
                      <a:pt x="14711" y="21282"/>
                    </a:lnTo>
                    <a:cubicBezTo>
                      <a:pt x="14711" y="21249"/>
                      <a:pt x="14711" y="21249"/>
                      <a:pt x="14711" y="21215"/>
                    </a:cubicBezTo>
                    <a:lnTo>
                      <a:pt x="14745" y="21115"/>
                    </a:lnTo>
                    <a:cubicBezTo>
                      <a:pt x="14768" y="21092"/>
                      <a:pt x="14792" y="21068"/>
                      <a:pt x="14815" y="21068"/>
                    </a:cubicBezTo>
                    <a:cubicBezTo>
                      <a:pt x="14825" y="21068"/>
                      <a:pt x="14835" y="21072"/>
                      <a:pt x="14845" y="21082"/>
                    </a:cubicBezTo>
                    <a:cubicBezTo>
                      <a:pt x="14845" y="21049"/>
                      <a:pt x="14878" y="21015"/>
                      <a:pt x="14878" y="21015"/>
                    </a:cubicBezTo>
                    <a:cubicBezTo>
                      <a:pt x="14911" y="20982"/>
                      <a:pt x="14945" y="20982"/>
                      <a:pt x="14978" y="20982"/>
                    </a:cubicBezTo>
                    <a:lnTo>
                      <a:pt x="15145" y="21049"/>
                    </a:lnTo>
                    <a:lnTo>
                      <a:pt x="15178" y="20982"/>
                    </a:lnTo>
                    <a:lnTo>
                      <a:pt x="15412" y="20982"/>
                    </a:lnTo>
                    <a:lnTo>
                      <a:pt x="15412" y="20915"/>
                    </a:lnTo>
                    <a:lnTo>
                      <a:pt x="15312" y="20882"/>
                    </a:lnTo>
                    <a:lnTo>
                      <a:pt x="14978" y="20815"/>
                    </a:lnTo>
                    <a:lnTo>
                      <a:pt x="14945" y="20815"/>
                    </a:lnTo>
                    <a:lnTo>
                      <a:pt x="14911" y="20782"/>
                    </a:lnTo>
                    <a:lnTo>
                      <a:pt x="14878" y="20782"/>
                    </a:lnTo>
                    <a:cubicBezTo>
                      <a:pt x="14878" y="20748"/>
                      <a:pt x="14845" y="20748"/>
                      <a:pt x="14845" y="20715"/>
                    </a:cubicBezTo>
                    <a:cubicBezTo>
                      <a:pt x="14845" y="20682"/>
                      <a:pt x="14878" y="20615"/>
                      <a:pt x="14911" y="20615"/>
                    </a:cubicBezTo>
                    <a:lnTo>
                      <a:pt x="14978" y="20582"/>
                    </a:lnTo>
                    <a:lnTo>
                      <a:pt x="15078" y="20582"/>
                    </a:lnTo>
                    <a:cubicBezTo>
                      <a:pt x="15112" y="20582"/>
                      <a:pt x="15112" y="20582"/>
                      <a:pt x="15112" y="20548"/>
                    </a:cubicBezTo>
                    <a:lnTo>
                      <a:pt x="15178" y="20482"/>
                    </a:lnTo>
                    <a:lnTo>
                      <a:pt x="15112" y="20448"/>
                    </a:lnTo>
                    <a:cubicBezTo>
                      <a:pt x="15078" y="20448"/>
                      <a:pt x="15045" y="20415"/>
                      <a:pt x="15078" y="20348"/>
                    </a:cubicBezTo>
                    <a:cubicBezTo>
                      <a:pt x="15045" y="20315"/>
                      <a:pt x="15078" y="20281"/>
                      <a:pt x="15112" y="20248"/>
                    </a:cubicBezTo>
                    <a:lnTo>
                      <a:pt x="15178" y="20248"/>
                    </a:lnTo>
                    <a:lnTo>
                      <a:pt x="15312" y="20215"/>
                    </a:lnTo>
                    <a:lnTo>
                      <a:pt x="15345" y="20148"/>
                    </a:lnTo>
                    <a:lnTo>
                      <a:pt x="15345" y="20048"/>
                    </a:lnTo>
                    <a:lnTo>
                      <a:pt x="15245" y="20015"/>
                    </a:lnTo>
                    <a:cubicBezTo>
                      <a:pt x="15212" y="20015"/>
                      <a:pt x="15178" y="19981"/>
                      <a:pt x="15178" y="19948"/>
                    </a:cubicBezTo>
                    <a:cubicBezTo>
                      <a:pt x="15162" y="19948"/>
                      <a:pt x="15153" y="19939"/>
                      <a:pt x="15153" y="19931"/>
                    </a:cubicBezTo>
                    <a:lnTo>
                      <a:pt x="15153" y="19931"/>
                    </a:lnTo>
                    <a:lnTo>
                      <a:pt x="14978" y="20048"/>
                    </a:lnTo>
                    <a:lnTo>
                      <a:pt x="14845" y="20081"/>
                    </a:lnTo>
                    <a:cubicBezTo>
                      <a:pt x="14845" y="20098"/>
                      <a:pt x="14828" y="20106"/>
                      <a:pt x="14811" y="20106"/>
                    </a:cubicBezTo>
                    <a:cubicBezTo>
                      <a:pt x="14795" y="20106"/>
                      <a:pt x="14778" y="20098"/>
                      <a:pt x="14778" y="20081"/>
                    </a:cubicBezTo>
                    <a:cubicBezTo>
                      <a:pt x="14745" y="20081"/>
                      <a:pt x="14711" y="20048"/>
                      <a:pt x="14711" y="20015"/>
                    </a:cubicBezTo>
                    <a:lnTo>
                      <a:pt x="14711" y="19981"/>
                    </a:lnTo>
                    <a:cubicBezTo>
                      <a:pt x="14711" y="19948"/>
                      <a:pt x="14711" y="19948"/>
                      <a:pt x="14711" y="19914"/>
                    </a:cubicBezTo>
                    <a:lnTo>
                      <a:pt x="14745" y="19881"/>
                    </a:lnTo>
                    <a:lnTo>
                      <a:pt x="14811" y="19748"/>
                    </a:lnTo>
                    <a:lnTo>
                      <a:pt x="14778" y="19681"/>
                    </a:lnTo>
                    <a:cubicBezTo>
                      <a:pt x="14778" y="19681"/>
                      <a:pt x="14778" y="19681"/>
                      <a:pt x="14778" y="19648"/>
                    </a:cubicBezTo>
                    <a:lnTo>
                      <a:pt x="14778" y="19614"/>
                    </a:lnTo>
                    <a:cubicBezTo>
                      <a:pt x="14778" y="19614"/>
                      <a:pt x="14778" y="19581"/>
                      <a:pt x="14778" y="19581"/>
                    </a:cubicBezTo>
                    <a:lnTo>
                      <a:pt x="14811" y="19514"/>
                    </a:lnTo>
                    <a:cubicBezTo>
                      <a:pt x="14811" y="19481"/>
                      <a:pt x="14811" y="19481"/>
                      <a:pt x="14811" y="19481"/>
                    </a:cubicBezTo>
                    <a:lnTo>
                      <a:pt x="14878" y="19381"/>
                    </a:lnTo>
                    <a:lnTo>
                      <a:pt x="14878" y="19314"/>
                    </a:lnTo>
                    <a:lnTo>
                      <a:pt x="14845" y="19314"/>
                    </a:lnTo>
                    <a:lnTo>
                      <a:pt x="14811" y="19281"/>
                    </a:lnTo>
                    <a:lnTo>
                      <a:pt x="14745" y="19214"/>
                    </a:lnTo>
                    <a:lnTo>
                      <a:pt x="14645" y="19014"/>
                    </a:lnTo>
                    <a:cubicBezTo>
                      <a:pt x="14645" y="18980"/>
                      <a:pt x="14645" y="18980"/>
                      <a:pt x="14645" y="18980"/>
                    </a:cubicBezTo>
                    <a:lnTo>
                      <a:pt x="14645" y="18880"/>
                    </a:lnTo>
                    <a:cubicBezTo>
                      <a:pt x="14645" y="18847"/>
                      <a:pt x="14645" y="18847"/>
                      <a:pt x="14645" y="18814"/>
                    </a:cubicBezTo>
                    <a:lnTo>
                      <a:pt x="14745" y="18714"/>
                    </a:lnTo>
                    <a:lnTo>
                      <a:pt x="14745" y="18614"/>
                    </a:lnTo>
                    <a:lnTo>
                      <a:pt x="14745" y="18447"/>
                    </a:lnTo>
                    <a:lnTo>
                      <a:pt x="14811" y="18213"/>
                    </a:lnTo>
                    <a:cubicBezTo>
                      <a:pt x="14811" y="18213"/>
                      <a:pt x="14811" y="18213"/>
                      <a:pt x="14845" y="18180"/>
                    </a:cubicBezTo>
                    <a:lnTo>
                      <a:pt x="14945" y="18080"/>
                    </a:lnTo>
                    <a:lnTo>
                      <a:pt x="15011" y="17980"/>
                    </a:lnTo>
                    <a:lnTo>
                      <a:pt x="15011" y="17946"/>
                    </a:lnTo>
                    <a:lnTo>
                      <a:pt x="15011" y="17913"/>
                    </a:lnTo>
                    <a:lnTo>
                      <a:pt x="15011" y="17880"/>
                    </a:lnTo>
                    <a:lnTo>
                      <a:pt x="14945" y="17846"/>
                    </a:lnTo>
                    <a:lnTo>
                      <a:pt x="14911" y="17846"/>
                    </a:lnTo>
                    <a:cubicBezTo>
                      <a:pt x="14878" y="17813"/>
                      <a:pt x="14878" y="17813"/>
                      <a:pt x="14845" y="17780"/>
                    </a:cubicBezTo>
                    <a:cubicBezTo>
                      <a:pt x="14811" y="17746"/>
                      <a:pt x="14811" y="17713"/>
                      <a:pt x="14811" y="17680"/>
                    </a:cubicBezTo>
                    <a:lnTo>
                      <a:pt x="14811" y="17546"/>
                    </a:lnTo>
                    <a:lnTo>
                      <a:pt x="14811" y="17479"/>
                    </a:lnTo>
                    <a:cubicBezTo>
                      <a:pt x="14778" y="17446"/>
                      <a:pt x="14778" y="17446"/>
                      <a:pt x="14811" y="17413"/>
                    </a:cubicBezTo>
                    <a:lnTo>
                      <a:pt x="14811" y="17379"/>
                    </a:lnTo>
                    <a:cubicBezTo>
                      <a:pt x="14811" y="17346"/>
                      <a:pt x="14811" y="17346"/>
                      <a:pt x="14845" y="17346"/>
                    </a:cubicBezTo>
                    <a:lnTo>
                      <a:pt x="14845" y="17313"/>
                    </a:lnTo>
                    <a:lnTo>
                      <a:pt x="14845" y="17246"/>
                    </a:lnTo>
                    <a:cubicBezTo>
                      <a:pt x="14845" y="17246"/>
                      <a:pt x="14845" y="17213"/>
                      <a:pt x="14845" y="17179"/>
                    </a:cubicBezTo>
                    <a:lnTo>
                      <a:pt x="14845" y="17146"/>
                    </a:lnTo>
                    <a:cubicBezTo>
                      <a:pt x="14845" y="17112"/>
                      <a:pt x="14845" y="17112"/>
                      <a:pt x="14878" y="17112"/>
                    </a:cubicBezTo>
                    <a:lnTo>
                      <a:pt x="15011" y="16946"/>
                    </a:lnTo>
                    <a:lnTo>
                      <a:pt x="15011" y="16846"/>
                    </a:lnTo>
                    <a:lnTo>
                      <a:pt x="14978" y="16779"/>
                    </a:lnTo>
                    <a:cubicBezTo>
                      <a:pt x="14978" y="16779"/>
                      <a:pt x="14978" y="16779"/>
                      <a:pt x="14978" y="16746"/>
                    </a:cubicBezTo>
                    <a:lnTo>
                      <a:pt x="14978" y="16712"/>
                    </a:lnTo>
                    <a:cubicBezTo>
                      <a:pt x="14978" y="16712"/>
                      <a:pt x="14978" y="16679"/>
                      <a:pt x="14978" y="16645"/>
                    </a:cubicBezTo>
                    <a:lnTo>
                      <a:pt x="15145" y="16412"/>
                    </a:lnTo>
                    <a:lnTo>
                      <a:pt x="15212" y="16279"/>
                    </a:lnTo>
                    <a:lnTo>
                      <a:pt x="15278" y="16178"/>
                    </a:lnTo>
                    <a:cubicBezTo>
                      <a:pt x="15278" y="16178"/>
                      <a:pt x="15278" y="16178"/>
                      <a:pt x="15312" y="16145"/>
                    </a:cubicBezTo>
                    <a:lnTo>
                      <a:pt x="15412" y="16078"/>
                    </a:lnTo>
                    <a:lnTo>
                      <a:pt x="15378" y="15978"/>
                    </a:lnTo>
                    <a:cubicBezTo>
                      <a:pt x="15378" y="15945"/>
                      <a:pt x="15378" y="15912"/>
                      <a:pt x="15378" y="15912"/>
                    </a:cubicBezTo>
                    <a:lnTo>
                      <a:pt x="15412" y="15812"/>
                    </a:lnTo>
                    <a:cubicBezTo>
                      <a:pt x="15412" y="15812"/>
                      <a:pt x="15412" y="15778"/>
                      <a:pt x="15412" y="15778"/>
                    </a:cubicBezTo>
                    <a:lnTo>
                      <a:pt x="15645" y="15478"/>
                    </a:lnTo>
                    <a:lnTo>
                      <a:pt x="15645" y="15411"/>
                    </a:lnTo>
                    <a:cubicBezTo>
                      <a:pt x="15645" y="15378"/>
                      <a:pt x="15679" y="15345"/>
                      <a:pt x="15679" y="15345"/>
                    </a:cubicBezTo>
                    <a:lnTo>
                      <a:pt x="15712" y="15278"/>
                    </a:lnTo>
                    <a:lnTo>
                      <a:pt x="15812" y="15244"/>
                    </a:lnTo>
                    <a:lnTo>
                      <a:pt x="15812" y="15178"/>
                    </a:lnTo>
                    <a:lnTo>
                      <a:pt x="15812" y="14944"/>
                    </a:lnTo>
                    <a:cubicBezTo>
                      <a:pt x="15812" y="14944"/>
                      <a:pt x="15812" y="14944"/>
                      <a:pt x="15812" y="14911"/>
                    </a:cubicBezTo>
                    <a:lnTo>
                      <a:pt x="15845" y="14811"/>
                    </a:lnTo>
                    <a:lnTo>
                      <a:pt x="15845" y="14777"/>
                    </a:lnTo>
                    <a:lnTo>
                      <a:pt x="16046" y="14577"/>
                    </a:lnTo>
                    <a:lnTo>
                      <a:pt x="16146" y="14477"/>
                    </a:lnTo>
                    <a:lnTo>
                      <a:pt x="16246" y="14444"/>
                    </a:lnTo>
                    <a:lnTo>
                      <a:pt x="16479" y="14444"/>
                    </a:lnTo>
                    <a:lnTo>
                      <a:pt x="16513" y="14411"/>
                    </a:lnTo>
                    <a:lnTo>
                      <a:pt x="16746" y="14411"/>
                    </a:lnTo>
                    <a:lnTo>
                      <a:pt x="16813" y="14444"/>
                    </a:lnTo>
                    <a:lnTo>
                      <a:pt x="16879" y="14511"/>
                    </a:lnTo>
                    <a:lnTo>
                      <a:pt x="16913" y="14577"/>
                    </a:lnTo>
                    <a:lnTo>
                      <a:pt x="16980" y="14577"/>
                    </a:lnTo>
                    <a:lnTo>
                      <a:pt x="16980" y="14544"/>
                    </a:lnTo>
                    <a:lnTo>
                      <a:pt x="16980" y="14477"/>
                    </a:lnTo>
                    <a:lnTo>
                      <a:pt x="16980" y="14244"/>
                    </a:lnTo>
                    <a:lnTo>
                      <a:pt x="16946" y="14177"/>
                    </a:lnTo>
                    <a:lnTo>
                      <a:pt x="16913" y="14177"/>
                    </a:lnTo>
                    <a:cubicBezTo>
                      <a:pt x="16879" y="14144"/>
                      <a:pt x="16879" y="14144"/>
                      <a:pt x="16879" y="14144"/>
                    </a:cubicBezTo>
                    <a:lnTo>
                      <a:pt x="16813" y="14010"/>
                    </a:lnTo>
                    <a:lnTo>
                      <a:pt x="16813" y="13944"/>
                    </a:lnTo>
                    <a:lnTo>
                      <a:pt x="16779" y="13743"/>
                    </a:lnTo>
                    <a:lnTo>
                      <a:pt x="16646" y="13577"/>
                    </a:lnTo>
                    <a:lnTo>
                      <a:pt x="16646" y="13543"/>
                    </a:lnTo>
                    <a:lnTo>
                      <a:pt x="16513" y="13410"/>
                    </a:lnTo>
                    <a:lnTo>
                      <a:pt x="16446" y="13276"/>
                    </a:lnTo>
                    <a:cubicBezTo>
                      <a:pt x="16446" y="13243"/>
                      <a:pt x="16446" y="13243"/>
                      <a:pt x="16446" y="13210"/>
                    </a:cubicBezTo>
                    <a:lnTo>
                      <a:pt x="16446" y="13176"/>
                    </a:lnTo>
                    <a:cubicBezTo>
                      <a:pt x="16446" y="13143"/>
                      <a:pt x="16479" y="13143"/>
                      <a:pt x="16513" y="13110"/>
                    </a:cubicBezTo>
                    <a:lnTo>
                      <a:pt x="16579" y="13076"/>
                    </a:lnTo>
                    <a:lnTo>
                      <a:pt x="16679" y="13076"/>
                    </a:lnTo>
                    <a:cubicBezTo>
                      <a:pt x="16713" y="13076"/>
                      <a:pt x="16713" y="13076"/>
                      <a:pt x="16746" y="13110"/>
                    </a:cubicBezTo>
                    <a:lnTo>
                      <a:pt x="16746" y="13143"/>
                    </a:lnTo>
                    <a:lnTo>
                      <a:pt x="16980" y="13243"/>
                    </a:lnTo>
                    <a:cubicBezTo>
                      <a:pt x="16980" y="13276"/>
                      <a:pt x="16980" y="13276"/>
                      <a:pt x="17013" y="13310"/>
                    </a:cubicBezTo>
                    <a:lnTo>
                      <a:pt x="17046" y="13410"/>
                    </a:lnTo>
                    <a:lnTo>
                      <a:pt x="17146" y="13677"/>
                    </a:lnTo>
                    <a:lnTo>
                      <a:pt x="17213" y="13777"/>
                    </a:lnTo>
                    <a:lnTo>
                      <a:pt x="17313" y="13877"/>
                    </a:lnTo>
                    <a:lnTo>
                      <a:pt x="17413" y="13944"/>
                    </a:lnTo>
                    <a:lnTo>
                      <a:pt x="17513" y="14010"/>
                    </a:lnTo>
                    <a:lnTo>
                      <a:pt x="17780" y="14077"/>
                    </a:lnTo>
                    <a:lnTo>
                      <a:pt x="18280" y="14144"/>
                    </a:lnTo>
                    <a:lnTo>
                      <a:pt x="18314" y="14144"/>
                    </a:lnTo>
                    <a:lnTo>
                      <a:pt x="18381" y="14177"/>
                    </a:lnTo>
                    <a:lnTo>
                      <a:pt x="18447" y="14244"/>
                    </a:lnTo>
                    <a:lnTo>
                      <a:pt x="18547" y="14344"/>
                    </a:lnTo>
                    <a:lnTo>
                      <a:pt x="18581" y="14277"/>
                    </a:lnTo>
                    <a:cubicBezTo>
                      <a:pt x="18581" y="14277"/>
                      <a:pt x="18614" y="14244"/>
                      <a:pt x="18681" y="14244"/>
                    </a:cubicBezTo>
                    <a:lnTo>
                      <a:pt x="18914" y="14244"/>
                    </a:lnTo>
                    <a:lnTo>
                      <a:pt x="19148" y="14310"/>
                    </a:lnTo>
                    <a:lnTo>
                      <a:pt x="19248" y="14310"/>
                    </a:lnTo>
                    <a:lnTo>
                      <a:pt x="19515" y="14177"/>
                    </a:lnTo>
                    <a:lnTo>
                      <a:pt x="19815" y="14177"/>
                    </a:lnTo>
                    <a:lnTo>
                      <a:pt x="19915" y="14244"/>
                    </a:lnTo>
                    <a:lnTo>
                      <a:pt x="20048" y="14244"/>
                    </a:lnTo>
                    <a:lnTo>
                      <a:pt x="20148" y="14310"/>
                    </a:lnTo>
                    <a:lnTo>
                      <a:pt x="20249" y="14310"/>
                    </a:lnTo>
                    <a:lnTo>
                      <a:pt x="20315" y="14277"/>
                    </a:lnTo>
                    <a:lnTo>
                      <a:pt x="20349" y="14177"/>
                    </a:lnTo>
                    <a:cubicBezTo>
                      <a:pt x="20349" y="14177"/>
                      <a:pt x="20382" y="14144"/>
                      <a:pt x="20382" y="14144"/>
                    </a:cubicBezTo>
                    <a:lnTo>
                      <a:pt x="20449" y="14077"/>
                    </a:lnTo>
                    <a:lnTo>
                      <a:pt x="20816" y="13910"/>
                    </a:lnTo>
                    <a:lnTo>
                      <a:pt x="20849" y="13843"/>
                    </a:lnTo>
                    <a:lnTo>
                      <a:pt x="20882" y="13843"/>
                    </a:lnTo>
                    <a:lnTo>
                      <a:pt x="21016" y="13710"/>
                    </a:lnTo>
                    <a:lnTo>
                      <a:pt x="20982" y="13677"/>
                    </a:lnTo>
                    <a:cubicBezTo>
                      <a:pt x="20982" y="13677"/>
                      <a:pt x="20949" y="13643"/>
                      <a:pt x="20949" y="13610"/>
                    </a:cubicBezTo>
                    <a:lnTo>
                      <a:pt x="20949" y="13577"/>
                    </a:lnTo>
                    <a:lnTo>
                      <a:pt x="20949" y="13510"/>
                    </a:lnTo>
                    <a:lnTo>
                      <a:pt x="21082" y="13410"/>
                    </a:lnTo>
                    <a:lnTo>
                      <a:pt x="21016" y="13410"/>
                    </a:lnTo>
                    <a:lnTo>
                      <a:pt x="20949" y="13477"/>
                    </a:lnTo>
                    <a:lnTo>
                      <a:pt x="20749" y="13477"/>
                    </a:lnTo>
                    <a:cubicBezTo>
                      <a:pt x="20716" y="13477"/>
                      <a:pt x="20682" y="13443"/>
                      <a:pt x="20682" y="13443"/>
                    </a:cubicBezTo>
                    <a:lnTo>
                      <a:pt x="20515" y="13110"/>
                    </a:lnTo>
                    <a:lnTo>
                      <a:pt x="20449" y="13076"/>
                    </a:lnTo>
                    <a:lnTo>
                      <a:pt x="20349" y="13043"/>
                    </a:lnTo>
                    <a:cubicBezTo>
                      <a:pt x="20315" y="13043"/>
                      <a:pt x="20282" y="13010"/>
                      <a:pt x="20282" y="12976"/>
                    </a:cubicBezTo>
                    <a:cubicBezTo>
                      <a:pt x="20282" y="12943"/>
                      <a:pt x="20282" y="12943"/>
                      <a:pt x="20282" y="12909"/>
                    </a:cubicBezTo>
                    <a:lnTo>
                      <a:pt x="20282" y="12876"/>
                    </a:lnTo>
                    <a:cubicBezTo>
                      <a:pt x="20282" y="12843"/>
                      <a:pt x="20315" y="12843"/>
                      <a:pt x="20315" y="12843"/>
                    </a:cubicBezTo>
                    <a:lnTo>
                      <a:pt x="20249" y="12743"/>
                    </a:lnTo>
                    <a:lnTo>
                      <a:pt x="20082" y="12609"/>
                    </a:lnTo>
                    <a:lnTo>
                      <a:pt x="19948" y="12576"/>
                    </a:lnTo>
                    <a:lnTo>
                      <a:pt x="19915" y="12543"/>
                    </a:lnTo>
                    <a:lnTo>
                      <a:pt x="19681" y="12242"/>
                    </a:lnTo>
                    <a:lnTo>
                      <a:pt x="19581" y="12209"/>
                    </a:lnTo>
                    <a:lnTo>
                      <a:pt x="19348" y="12209"/>
                    </a:lnTo>
                    <a:lnTo>
                      <a:pt x="19214" y="12109"/>
                    </a:lnTo>
                    <a:lnTo>
                      <a:pt x="19114" y="12109"/>
                    </a:lnTo>
                    <a:cubicBezTo>
                      <a:pt x="19048" y="12109"/>
                      <a:pt x="19014" y="12076"/>
                      <a:pt x="19014" y="12009"/>
                    </a:cubicBezTo>
                    <a:lnTo>
                      <a:pt x="19014" y="11975"/>
                    </a:lnTo>
                    <a:lnTo>
                      <a:pt x="19014" y="11909"/>
                    </a:lnTo>
                    <a:lnTo>
                      <a:pt x="18881" y="11909"/>
                    </a:lnTo>
                    <a:cubicBezTo>
                      <a:pt x="18848" y="11909"/>
                      <a:pt x="18848" y="11909"/>
                      <a:pt x="18848" y="11875"/>
                    </a:cubicBezTo>
                    <a:lnTo>
                      <a:pt x="18848" y="11842"/>
                    </a:lnTo>
                    <a:cubicBezTo>
                      <a:pt x="18814" y="11809"/>
                      <a:pt x="18814" y="11775"/>
                      <a:pt x="18848" y="11742"/>
                    </a:cubicBezTo>
                    <a:lnTo>
                      <a:pt x="18848" y="11709"/>
                    </a:lnTo>
                    <a:lnTo>
                      <a:pt x="18814" y="11709"/>
                    </a:lnTo>
                    <a:lnTo>
                      <a:pt x="18681" y="11575"/>
                    </a:lnTo>
                    <a:lnTo>
                      <a:pt x="18514" y="11542"/>
                    </a:lnTo>
                    <a:lnTo>
                      <a:pt x="18347" y="11475"/>
                    </a:lnTo>
                    <a:lnTo>
                      <a:pt x="17980" y="11208"/>
                    </a:lnTo>
                    <a:lnTo>
                      <a:pt x="17780" y="11108"/>
                    </a:lnTo>
                    <a:cubicBezTo>
                      <a:pt x="17747" y="11108"/>
                      <a:pt x="17747" y="11108"/>
                      <a:pt x="17747" y="11075"/>
                    </a:cubicBezTo>
                    <a:lnTo>
                      <a:pt x="17413" y="10708"/>
                    </a:lnTo>
                    <a:cubicBezTo>
                      <a:pt x="17380" y="10708"/>
                      <a:pt x="17380" y="10675"/>
                      <a:pt x="17380" y="10641"/>
                    </a:cubicBezTo>
                    <a:lnTo>
                      <a:pt x="17380" y="10508"/>
                    </a:lnTo>
                    <a:lnTo>
                      <a:pt x="17213" y="10508"/>
                    </a:lnTo>
                    <a:lnTo>
                      <a:pt x="17113" y="10441"/>
                    </a:lnTo>
                    <a:lnTo>
                      <a:pt x="16980" y="10408"/>
                    </a:lnTo>
                    <a:cubicBezTo>
                      <a:pt x="16946" y="10374"/>
                      <a:pt x="16913" y="10374"/>
                      <a:pt x="16913" y="10341"/>
                    </a:cubicBezTo>
                    <a:lnTo>
                      <a:pt x="16846" y="10274"/>
                    </a:lnTo>
                    <a:lnTo>
                      <a:pt x="16779" y="10141"/>
                    </a:lnTo>
                    <a:lnTo>
                      <a:pt x="16713" y="10141"/>
                    </a:lnTo>
                    <a:cubicBezTo>
                      <a:pt x="16679" y="10107"/>
                      <a:pt x="16679" y="10107"/>
                      <a:pt x="16646" y="10074"/>
                    </a:cubicBezTo>
                    <a:lnTo>
                      <a:pt x="16646" y="10041"/>
                    </a:lnTo>
                    <a:cubicBezTo>
                      <a:pt x="16646" y="10041"/>
                      <a:pt x="16646" y="10007"/>
                      <a:pt x="16646" y="10007"/>
                    </a:cubicBezTo>
                    <a:lnTo>
                      <a:pt x="16646" y="9941"/>
                    </a:lnTo>
                    <a:cubicBezTo>
                      <a:pt x="16646" y="9907"/>
                      <a:pt x="16679" y="9907"/>
                      <a:pt x="16679" y="9874"/>
                    </a:cubicBezTo>
                    <a:lnTo>
                      <a:pt x="16713" y="9841"/>
                    </a:lnTo>
                    <a:lnTo>
                      <a:pt x="16713" y="9774"/>
                    </a:lnTo>
                    <a:lnTo>
                      <a:pt x="16713" y="9674"/>
                    </a:lnTo>
                    <a:lnTo>
                      <a:pt x="16679" y="9674"/>
                    </a:lnTo>
                    <a:lnTo>
                      <a:pt x="16613" y="9607"/>
                    </a:lnTo>
                    <a:lnTo>
                      <a:pt x="16579" y="9540"/>
                    </a:lnTo>
                    <a:lnTo>
                      <a:pt x="16279" y="9540"/>
                    </a:lnTo>
                    <a:cubicBezTo>
                      <a:pt x="16246" y="9540"/>
                      <a:pt x="16246" y="9540"/>
                      <a:pt x="16212" y="9507"/>
                    </a:cubicBezTo>
                    <a:lnTo>
                      <a:pt x="16179" y="9440"/>
                    </a:lnTo>
                    <a:cubicBezTo>
                      <a:pt x="16179" y="9440"/>
                      <a:pt x="16179" y="9407"/>
                      <a:pt x="16179" y="9374"/>
                    </a:cubicBezTo>
                    <a:cubicBezTo>
                      <a:pt x="16179" y="9340"/>
                      <a:pt x="16212" y="9307"/>
                      <a:pt x="16246" y="9307"/>
                    </a:cubicBezTo>
                    <a:lnTo>
                      <a:pt x="16346" y="9307"/>
                    </a:lnTo>
                    <a:lnTo>
                      <a:pt x="16513" y="9340"/>
                    </a:lnTo>
                    <a:lnTo>
                      <a:pt x="16713" y="9340"/>
                    </a:lnTo>
                    <a:lnTo>
                      <a:pt x="16646" y="9307"/>
                    </a:lnTo>
                    <a:lnTo>
                      <a:pt x="16613" y="9307"/>
                    </a:lnTo>
                    <a:lnTo>
                      <a:pt x="16546" y="9240"/>
                    </a:lnTo>
                    <a:cubicBezTo>
                      <a:pt x="16486" y="9181"/>
                      <a:pt x="16533" y="9068"/>
                      <a:pt x="16615" y="9068"/>
                    </a:cubicBezTo>
                    <a:cubicBezTo>
                      <a:pt x="16625" y="9068"/>
                      <a:pt x="16635" y="9070"/>
                      <a:pt x="16646" y="9073"/>
                    </a:cubicBezTo>
                    <a:lnTo>
                      <a:pt x="16913" y="9140"/>
                    </a:lnTo>
                    <a:cubicBezTo>
                      <a:pt x="16913" y="9107"/>
                      <a:pt x="16913" y="9107"/>
                      <a:pt x="16946" y="9073"/>
                    </a:cubicBezTo>
                    <a:lnTo>
                      <a:pt x="16980" y="9040"/>
                    </a:lnTo>
                    <a:lnTo>
                      <a:pt x="16980" y="9007"/>
                    </a:lnTo>
                    <a:lnTo>
                      <a:pt x="16980" y="8840"/>
                    </a:lnTo>
                    <a:cubicBezTo>
                      <a:pt x="16980" y="8807"/>
                      <a:pt x="16980" y="8773"/>
                      <a:pt x="16980" y="8773"/>
                    </a:cubicBezTo>
                    <a:lnTo>
                      <a:pt x="17046" y="8706"/>
                    </a:lnTo>
                    <a:cubicBezTo>
                      <a:pt x="17046" y="8673"/>
                      <a:pt x="17046" y="8673"/>
                      <a:pt x="17080" y="8673"/>
                    </a:cubicBezTo>
                    <a:lnTo>
                      <a:pt x="17180" y="8606"/>
                    </a:lnTo>
                    <a:lnTo>
                      <a:pt x="17447" y="8540"/>
                    </a:lnTo>
                    <a:lnTo>
                      <a:pt x="17480" y="8506"/>
                    </a:lnTo>
                    <a:lnTo>
                      <a:pt x="17613" y="8340"/>
                    </a:lnTo>
                    <a:lnTo>
                      <a:pt x="17613" y="8273"/>
                    </a:lnTo>
                    <a:lnTo>
                      <a:pt x="17580" y="8139"/>
                    </a:lnTo>
                    <a:lnTo>
                      <a:pt x="17513" y="8073"/>
                    </a:lnTo>
                    <a:lnTo>
                      <a:pt x="17480" y="8073"/>
                    </a:lnTo>
                    <a:cubicBezTo>
                      <a:pt x="17447" y="8073"/>
                      <a:pt x="17413" y="8039"/>
                      <a:pt x="17380" y="8039"/>
                    </a:cubicBezTo>
                    <a:lnTo>
                      <a:pt x="17346" y="7939"/>
                    </a:lnTo>
                    <a:lnTo>
                      <a:pt x="17346" y="7906"/>
                    </a:lnTo>
                    <a:lnTo>
                      <a:pt x="17280" y="7772"/>
                    </a:lnTo>
                    <a:lnTo>
                      <a:pt x="17246" y="7739"/>
                    </a:lnTo>
                    <a:lnTo>
                      <a:pt x="17213" y="7672"/>
                    </a:lnTo>
                    <a:lnTo>
                      <a:pt x="17180" y="7639"/>
                    </a:lnTo>
                    <a:lnTo>
                      <a:pt x="16746" y="7305"/>
                    </a:lnTo>
                    <a:lnTo>
                      <a:pt x="16746" y="7272"/>
                    </a:lnTo>
                    <a:lnTo>
                      <a:pt x="16713" y="7205"/>
                    </a:lnTo>
                    <a:lnTo>
                      <a:pt x="16546" y="7039"/>
                    </a:lnTo>
                    <a:lnTo>
                      <a:pt x="16479" y="6939"/>
                    </a:lnTo>
                    <a:lnTo>
                      <a:pt x="16479" y="6905"/>
                    </a:lnTo>
                    <a:lnTo>
                      <a:pt x="16446" y="6838"/>
                    </a:lnTo>
                    <a:lnTo>
                      <a:pt x="16412" y="6472"/>
                    </a:lnTo>
                    <a:lnTo>
                      <a:pt x="16412" y="6438"/>
                    </a:lnTo>
                    <a:lnTo>
                      <a:pt x="16279" y="6371"/>
                    </a:lnTo>
                    <a:lnTo>
                      <a:pt x="16146" y="6338"/>
                    </a:lnTo>
                    <a:lnTo>
                      <a:pt x="16012" y="6338"/>
                    </a:lnTo>
                    <a:lnTo>
                      <a:pt x="15845" y="6271"/>
                    </a:lnTo>
                    <a:lnTo>
                      <a:pt x="15779" y="6271"/>
                    </a:lnTo>
                    <a:lnTo>
                      <a:pt x="15745" y="6205"/>
                    </a:lnTo>
                    <a:cubicBezTo>
                      <a:pt x="15712" y="6171"/>
                      <a:pt x="15712" y="6105"/>
                      <a:pt x="15745" y="6071"/>
                    </a:cubicBezTo>
                    <a:lnTo>
                      <a:pt x="15779" y="6038"/>
                    </a:lnTo>
                    <a:lnTo>
                      <a:pt x="15979" y="5904"/>
                    </a:lnTo>
                    <a:lnTo>
                      <a:pt x="15912" y="5904"/>
                    </a:lnTo>
                    <a:lnTo>
                      <a:pt x="15579" y="5838"/>
                    </a:lnTo>
                    <a:lnTo>
                      <a:pt x="15512" y="5838"/>
                    </a:lnTo>
                    <a:cubicBezTo>
                      <a:pt x="15445" y="5838"/>
                      <a:pt x="15412" y="5804"/>
                      <a:pt x="15412" y="5738"/>
                    </a:cubicBezTo>
                    <a:cubicBezTo>
                      <a:pt x="15412" y="5704"/>
                      <a:pt x="15445" y="5671"/>
                      <a:pt x="15478" y="5638"/>
                    </a:cubicBezTo>
                    <a:lnTo>
                      <a:pt x="15645" y="5638"/>
                    </a:lnTo>
                    <a:lnTo>
                      <a:pt x="15579" y="5604"/>
                    </a:lnTo>
                    <a:cubicBezTo>
                      <a:pt x="15545" y="5604"/>
                      <a:pt x="15545" y="5571"/>
                      <a:pt x="15512" y="5538"/>
                    </a:cubicBezTo>
                    <a:cubicBezTo>
                      <a:pt x="15512" y="5504"/>
                      <a:pt x="15512" y="5471"/>
                      <a:pt x="15545" y="5437"/>
                    </a:cubicBezTo>
                    <a:lnTo>
                      <a:pt x="15579" y="5404"/>
                    </a:lnTo>
                    <a:lnTo>
                      <a:pt x="15679" y="5304"/>
                    </a:lnTo>
                    <a:lnTo>
                      <a:pt x="15712" y="5237"/>
                    </a:lnTo>
                    <a:cubicBezTo>
                      <a:pt x="15745" y="5237"/>
                      <a:pt x="15779" y="5204"/>
                      <a:pt x="15779" y="5204"/>
                    </a:cubicBezTo>
                    <a:cubicBezTo>
                      <a:pt x="15779" y="5204"/>
                      <a:pt x="15779" y="5204"/>
                      <a:pt x="15779" y="5171"/>
                    </a:cubicBezTo>
                    <a:lnTo>
                      <a:pt x="15645" y="5137"/>
                    </a:lnTo>
                    <a:lnTo>
                      <a:pt x="15011" y="5137"/>
                    </a:lnTo>
                    <a:lnTo>
                      <a:pt x="14911" y="5004"/>
                    </a:lnTo>
                    <a:cubicBezTo>
                      <a:pt x="14878" y="5004"/>
                      <a:pt x="14878" y="4970"/>
                      <a:pt x="14878" y="4937"/>
                    </a:cubicBezTo>
                    <a:lnTo>
                      <a:pt x="14878" y="4837"/>
                    </a:lnTo>
                    <a:lnTo>
                      <a:pt x="14611" y="4837"/>
                    </a:lnTo>
                    <a:cubicBezTo>
                      <a:pt x="14611" y="4854"/>
                      <a:pt x="14603" y="4862"/>
                      <a:pt x="14590" y="4862"/>
                    </a:cubicBezTo>
                    <a:cubicBezTo>
                      <a:pt x="14578" y="4862"/>
                      <a:pt x="14561" y="4854"/>
                      <a:pt x="14544" y="4837"/>
                    </a:cubicBezTo>
                    <a:lnTo>
                      <a:pt x="14511" y="4804"/>
                    </a:lnTo>
                    <a:lnTo>
                      <a:pt x="14211" y="4670"/>
                    </a:lnTo>
                    <a:cubicBezTo>
                      <a:pt x="14211" y="4670"/>
                      <a:pt x="14178" y="4637"/>
                      <a:pt x="14178" y="4637"/>
                    </a:cubicBezTo>
                    <a:lnTo>
                      <a:pt x="14144" y="4570"/>
                    </a:lnTo>
                    <a:lnTo>
                      <a:pt x="14077" y="4503"/>
                    </a:lnTo>
                    <a:cubicBezTo>
                      <a:pt x="14077" y="4470"/>
                      <a:pt x="14077" y="4470"/>
                      <a:pt x="14077" y="4437"/>
                    </a:cubicBezTo>
                    <a:lnTo>
                      <a:pt x="14077" y="4403"/>
                    </a:lnTo>
                    <a:cubicBezTo>
                      <a:pt x="14077" y="4370"/>
                      <a:pt x="14111" y="4337"/>
                      <a:pt x="14144" y="4337"/>
                    </a:cubicBezTo>
                    <a:lnTo>
                      <a:pt x="14178" y="4303"/>
                    </a:lnTo>
                    <a:lnTo>
                      <a:pt x="14278" y="4303"/>
                    </a:lnTo>
                    <a:lnTo>
                      <a:pt x="14311" y="4337"/>
                    </a:lnTo>
                    <a:lnTo>
                      <a:pt x="14411" y="4370"/>
                    </a:lnTo>
                    <a:cubicBezTo>
                      <a:pt x="14444" y="4370"/>
                      <a:pt x="14444" y="4370"/>
                      <a:pt x="14478" y="4403"/>
                    </a:cubicBezTo>
                    <a:lnTo>
                      <a:pt x="14511" y="4437"/>
                    </a:lnTo>
                    <a:lnTo>
                      <a:pt x="14511" y="4270"/>
                    </a:lnTo>
                    <a:cubicBezTo>
                      <a:pt x="14511" y="4270"/>
                      <a:pt x="14511" y="4237"/>
                      <a:pt x="14511" y="4237"/>
                    </a:cubicBezTo>
                    <a:lnTo>
                      <a:pt x="14511" y="4203"/>
                    </a:lnTo>
                    <a:lnTo>
                      <a:pt x="14511" y="4170"/>
                    </a:lnTo>
                    <a:lnTo>
                      <a:pt x="14611" y="4070"/>
                    </a:lnTo>
                    <a:lnTo>
                      <a:pt x="14678" y="3970"/>
                    </a:lnTo>
                    <a:lnTo>
                      <a:pt x="14711" y="3970"/>
                    </a:lnTo>
                    <a:lnTo>
                      <a:pt x="14778" y="3903"/>
                    </a:lnTo>
                    <a:lnTo>
                      <a:pt x="14778" y="3803"/>
                    </a:lnTo>
                    <a:lnTo>
                      <a:pt x="14678" y="3770"/>
                    </a:lnTo>
                    <a:lnTo>
                      <a:pt x="14511" y="3770"/>
                    </a:lnTo>
                    <a:lnTo>
                      <a:pt x="14444" y="3803"/>
                    </a:lnTo>
                    <a:cubicBezTo>
                      <a:pt x="14378" y="3803"/>
                      <a:pt x="14344" y="3803"/>
                      <a:pt x="14311" y="3770"/>
                    </a:cubicBezTo>
                    <a:lnTo>
                      <a:pt x="14244" y="3670"/>
                    </a:lnTo>
                    <a:lnTo>
                      <a:pt x="14211" y="3636"/>
                    </a:lnTo>
                    <a:lnTo>
                      <a:pt x="14077" y="3603"/>
                    </a:lnTo>
                    <a:lnTo>
                      <a:pt x="14011" y="3603"/>
                    </a:lnTo>
                    <a:lnTo>
                      <a:pt x="13944" y="3536"/>
                    </a:lnTo>
                    <a:cubicBezTo>
                      <a:pt x="13911" y="3503"/>
                      <a:pt x="13911" y="3503"/>
                      <a:pt x="13911" y="3503"/>
                    </a:cubicBezTo>
                    <a:lnTo>
                      <a:pt x="13844" y="3403"/>
                    </a:lnTo>
                    <a:lnTo>
                      <a:pt x="13777" y="3269"/>
                    </a:lnTo>
                    <a:cubicBezTo>
                      <a:pt x="13777" y="3236"/>
                      <a:pt x="13777" y="3236"/>
                      <a:pt x="13777" y="3203"/>
                    </a:cubicBezTo>
                    <a:lnTo>
                      <a:pt x="13844" y="3069"/>
                    </a:lnTo>
                    <a:lnTo>
                      <a:pt x="13410" y="3069"/>
                    </a:lnTo>
                    <a:lnTo>
                      <a:pt x="13344" y="3102"/>
                    </a:lnTo>
                    <a:lnTo>
                      <a:pt x="13244" y="3169"/>
                    </a:lnTo>
                    <a:cubicBezTo>
                      <a:pt x="13227" y="3186"/>
                      <a:pt x="13202" y="3194"/>
                      <a:pt x="13177" y="3194"/>
                    </a:cubicBezTo>
                    <a:cubicBezTo>
                      <a:pt x="13152" y="3194"/>
                      <a:pt x="13127" y="3186"/>
                      <a:pt x="13110" y="3169"/>
                    </a:cubicBezTo>
                    <a:cubicBezTo>
                      <a:pt x="13110" y="3136"/>
                      <a:pt x="13110" y="3069"/>
                      <a:pt x="13110" y="3036"/>
                    </a:cubicBezTo>
                    <a:lnTo>
                      <a:pt x="13210" y="2902"/>
                    </a:lnTo>
                    <a:cubicBezTo>
                      <a:pt x="13244" y="2869"/>
                      <a:pt x="13244" y="2869"/>
                      <a:pt x="13277" y="2836"/>
                    </a:cubicBezTo>
                    <a:lnTo>
                      <a:pt x="13410" y="2802"/>
                    </a:lnTo>
                    <a:lnTo>
                      <a:pt x="13444" y="2802"/>
                    </a:lnTo>
                    <a:lnTo>
                      <a:pt x="13977" y="2769"/>
                    </a:lnTo>
                    <a:lnTo>
                      <a:pt x="14344" y="2836"/>
                    </a:lnTo>
                    <a:lnTo>
                      <a:pt x="14978" y="2836"/>
                    </a:lnTo>
                    <a:lnTo>
                      <a:pt x="15112" y="2902"/>
                    </a:lnTo>
                    <a:lnTo>
                      <a:pt x="15112" y="2869"/>
                    </a:lnTo>
                    <a:lnTo>
                      <a:pt x="15078" y="2769"/>
                    </a:lnTo>
                    <a:lnTo>
                      <a:pt x="15011" y="2702"/>
                    </a:lnTo>
                    <a:lnTo>
                      <a:pt x="15011" y="2635"/>
                    </a:lnTo>
                    <a:lnTo>
                      <a:pt x="14978" y="2402"/>
                    </a:lnTo>
                    <a:lnTo>
                      <a:pt x="14945" y="2302"/>
                    </a:lnTo>
                    <a:cubicBezTo>
                      <a:pt x="14911" y="2269"/>
                      <a:pt x="14911" y="2235"/>
                      <a:pt x="14945" y="2202"/>
                    </a:cubicBezTo>
                    <a:cubicBezTo>
                      <a:pt x="14961" y="2185"/>
                      <a:pt x="14978" y="2177"/>
                      <a:pt x="14995" y="2177"/>
                    </a:cubicBezTo>
                    <a:cubicBezTo>
                      <a:pt x="15011" y="2177"/>
                      <a:pt x="15028" y="2185"/>
                      <a:pt x="15045" y="2202"/>
                    </a:cubicBezTo>
                    <a:lnTo>
                      <a:pt x="15145" y="2235"/>
                    </a:lnTo>
                    <a:cubicBezTo>
                      <a:pt x="15178" y="2269"/>
                      <a:pt x="15178" y="2269"/>
                      <a:pt x="15212" y="2302"/>
                    </a:cubicBezTo>
                    <a:lnTo>
                      <a:pt x="15212" y="2335"/>
                    </a:lnTo>
                    <a:cubicBezTo>
                      <a:pt x="15212" y="2335"/>
                      <a:pt x="15212" y="2335"/>
                      <a:pt x="15212" y="2369"/>
                    </a:cubicBezTo>
                    <a:lnTo>
                      <a:pt x="15212" y="2469"/>
                    </a:lnTo>
                    <a:lnTo>
                      <a:pt x="15278" y="2569"/>
                    </a:lnTo>
                    <a:lnTo>
                      <a:pt x="15312" y="2669"/>
                    </a:lnTo>
                    <a:lnTo>
                      <a:pt x="15345" y="2736"/>
                    </a:lnTo>
                    <a:lnTo>
                      <a:pt x="15512" y="2736"/>
                    </a:lnTo>
                    <a:lnTo>
                      <a:pt x="15612" y="2802"/>
                    </a:lnTo>
                    <a:lnTo>
                      <a:pt x="16079" y="2802"/>
                    </a:lnTo>
                    <a:lnTo>
                      <a:pt x="16179" y="2669"/>
                    </a:lnTo>
                    <a:cubicBezTo>
                      <a:pt x="16179" y="2669"/>
                      <a:pt x="16212" y="2635"/>
                      <a:pt x="16212" y="2635"/>
                    </a:cubicBezTo>
                    <a:lnTo>
                      <a:pt x="16312" y="2602"/>
                    </a:lnTo>
                    <a:lnTo>
                      <a:pt x="16179" y="2602"/>
                    </a:lnTo>
                    <a:lnTo>
                      <a:pt x="15912" y="2469"/>
                    </a:lnTo>
                    <a:lnTo>
                      <a:pt x="15879" y="2469"/>
                    </a:lnTo>
                    <a:lnTo>
                      <a:pt x="15845" y="2402"/>
                    </a:lnTo>
                    <a:cubicBezTo>
                      <a:pt x="15812" y="2402"/>
                      <a:pt x="15812" y="2335"/>
                      <a:pt x="15845" y="2302"/>
                    </a:cubicBezTo>
                    <a:cubicBezTo>
                      <a:pt x="15845" y="2269"/>
                      <a:pt x="15879" y="2269"/>
                      <a:pt x="15912" y="2269"/>
                    </a:cubicBezTo>
                    <a:lnTo>
                      <a:pt x="16112" y="2269"/>
                    </a:lnTo>
                    <a:lnTo>
                      <a:pt x="15945" y="2102"/>
                    </a:lnTo>
                    <a:lnTo>
                      <a:pt x="15912" y="2068"/>
                    </a:lnTo>
                    <a:lnTo>
                      <a:pt x="15845" y="2035"/>
                    </a:lnTo>
                    <a:lnTo>
                      <a:pt x="15545" y="2035"/>
                    </a:lnTo>
                    <a:lnTo>
                      <a:pt x="15445" y="1935"/>
                    </a:lnTo>
                    <a:lnTo>
                      <a:pt x="15378" y="1868"/>
                    </a:lnTo>
                    <a:lnTo>
                      <a:pt x="15278" y="1835"/>
                    </a:lnTo>
                    <a:lnTo>
                      <a:pt x="15212" y="1835"/>
                    </a:lnTo>
                    <a:cubicBezTo>
                      <a:pt x="15145" y="1835"/>
                      <a:pt x="15112" y="1802"/>
                      <a:pt x="15112" y="1735"/>
                    </a:cubicBezTo>
                    <a:lnTo>
                      <a:pt x="15112" y="1701"/>
                    </a:lnTo>
                    <a:cubicBezTo>
                      <a:pt x="15112" y="1668"/>
                      <a:pt x="15112" y="1668"/>
                      <a:pt x="15145" y="1635"/>
                    </a:cubicBezTo>
                    <a:cubicBezTo>
                      <a:pt x="15145" y="1635"/>
                      <a:pt x="15178" y="1601"/>
                      <a:pt x="15212" y="1601"/>
                    </a:cubicBezTo>
                    <a:lnTo>
                      <a:pt x="15412" y="1635"/>
                    </a:lnTo>
                    <a:lnTo>
                      <a:pt x="15445" y="1635"/>
                    </a:lnTo>
                    <a:lnTo>
                      <a:pt x="15112" y="1335"/>
                    </a:lnTo>
                    <a:lnTo>
                      <a:pt x="15045" y="1368"/>
                    </a:lnTo>
                    <a:lnTo>
                      <a:pt x="14911" y="1368"/>
                    </a:lnTo>
                    <a:cubicBezTo>
                      <a:pt x="14878" y="1335"/>
                      <a:pt x="14878" y="1301"/>
                      <a:pt x="14878" y="1268"/>
                    </a:cubicBezTo>
                    <a:lnTo>
                      <a:pt x="14878" y="1234"/>
                    </a:lnTo>
                    <a:lnTo>
                      <a:pt x="14878" y="1201"/>
                    </a:lnTo>
                    <a:lnTo>
                      <a:pt x="14611" y="1201"/>
                    </a:lnTo>
                    <a:cubicBezTo>
                      <a:pt x="14578" y="1168"/>
                      <a:pt x="14544" y="1134"/>
                      <a:pt x="14544" y="1101"/>
                    </a:cubicBezTo>
                    <a:lnTo>
                      <a:pt x="14544" y="1068"/>
                    </a:lnTo>
                    <a:cubicBezTo>
                      <a:pt x="14544" y="1034"/>
                      <a:pt x="14544" y="1034"/>
                      <a:pt x="14544" y="1001"/>
                    </a:cubicBezTo>
                    <a:lnTo>
                      <a:pt x="14511" y="1001"/>
                    </a:lnTo>
                    <a:cubicBezTo>
                      <a:pt x="14478" y="968"/>
                      <a:pt x="14478" y="968"/>
                      <a:pt x="14478" y="934"/>
                    </a:cubicBezTo>
                    <a:lnTo>
                      <a:pt x="14444" y="868"/>
                    </a:lnTo>
                    <a:cubicBezTo>
                      <a:pt x="14444" y="834"/>
                      <a:pt x="14444" y="801"/>
                      <a:pt x="14478" y="767"/>
                    </a:cubicBezTo>
                    <a:cubicBezTo>
                      <a:pt x="14494" y="751"/>
                      <a:pt x="14511" y="742"/>
                      <a:pt x="14528" y="742"/>
                    </a:cubicBezTo>
                    <a:cubicBezTo>
                      <a:pt x="14544" y="742"/>
                      <a:pt x="14561" y="751"/>
                      <a:pt x="14578" y="767"/>
                    </a:cubicBezTo>
                    <a:lnTo>
                      <a:pt x="14645" y="801"/>
                    </a:lnTo>
                    <a:lnTo>
                      <a:pt x="14411" y="534"/>
                    </a:lnTo>
                    <a:lnTo>
                      <a:pt x="14111" y="367"/>
                    </a:lnTo>
                    <a:lnTo>
                      <a:pt x="13944" y="267"/>
                    </a:lnTo>
                    <a:lnTo>
                      <a:pt x="13844" y="200"/>
                    </a:lnTo>
                    <a:lnTo>
                      <a:pt x="13811" y="234"/>
                    </a:lnTo>
                    <a:lnTo>
                      <a:pt x="13711" y="234"/>
                    </a:lnTo>
                    <a:lnTo>
                      <a:pt x="12943" y="267"/>
                    </a:lnTo>
                    <a:lnTo>
                      <a:pt x="12910" y="267"/>
                    </a:lnTo>
                    <a:lnTo>
                      <a:pt x="12676" y="200"/>
                    </a:lnTo>
                    <a:lnTo>
                      <a:pt x="12543" y="200"/>
                    </a:lnTo>
                    <a:lnTo>
                      <a:pt x="12243" y="267"/>
                    </a:lnTo>
                    <a:lnTo>
                      <a:pt x="12176" y="267"/>
                    </a:lnTo>
                    <a:lnTo>
                      <a:pt x="12043" y="234"/>
                    </a:lnTo>
                    <a:lnTo>
                      <a:pt x="11976" y="234"/>
                    </a:lnTo>
                    <a:lnTo>
                      <a:pt x="11843" y="134"/>
                    </a:lnTo>
                    <a:lnTo>
                      <a:pt x="11742" y="200"/>
                    </a:lnTo>
                    <a:lnTo>
                      <a:pt x="11642" y="267"/>
                    </a:lnTo>
                    <a:lnTo>
                      <a:pt x="11509" y="267"/>
                    </a:lnTo>
                    <a:lnTo>
                      <a:pt x="11409" y="234"/>
                    </a:lnTo>
                    <a:lnTo>
                      <a:pt x="11376" y="267"/>
                    </a:lnTo>
                    <a:lnTo>
                      <a:pt x="11275" y="267"/>
                    </a:lnTo>
                    <a:cubicBezTo>
                      <a:pt x="11242" y="267"/>
                      <a:pt x="11209" y="234"/>
                      <a:pt x="11175" y="200"/>
                    </a:cubicBezTo>
                    <a:lnTo>
                      <a:pt x="11075" y="34"/>
                    </a:lnTo>
                    <a:lnTo>
                      <a:pt x="11009" y="100"/>
                    </a:lnTo>
                    <a:lnTo>
                      <a:pt x="11009" y="167"/>
                    </a:lnTo>
                    <a:cubicBezTo>
                      <a:pt x="11042" y="234"/>
                      <a:pt x="11009" y="267"/>
                      <a:pt x="10975" y="300"/>
                    </a:cubicBezTo>
                    <a:lnTo>
                      <a:pt x="10775" y="300"/>
                    </a:lnTo>
                    <a:lnTo>
                      <a:pt x="10708" y="367"/>
                    </a:lnTo>
                    <a:lnTo>
                      <a:pt x="10642" y="367"/>
                    </a:lnTo>
                    <a:cubicBezTo>
                      <a:pt x="10625" y="384"/>
                      <a:pt x="10617" y="392"/>
                      <a:pt x="10608" y="392"/>
                    </a:cubicBezTo>
                    <a:cubicBezTo>
                      <a:pt x="10600" y="392"/>
                      <a:pt x="10592" y="384"/>
                      <a:pt x="10575" y="367"/>
                    </a:cubicBezTo>
                    <a:lnTo>
                      <a:pt x="10475" y="334"/>
                    </a:lnTo>
                    <a:cubicBezTo>
                      <a:pt x="10475" y="334"/>
                      <a:pt x="10475" y="334"/>
                      <a:pt x="10442" y="300"/>
                    </a:cubicBezTo>
                    <a:lnTo>
                      <a:pt x="10341" y="134"/>
                    </a:lnTo>
                    <a:lnTo>
                      <a:pt x="10308" y="134"/>
                    </a:lnTo>
                    <a:cubicBezTo>
                      <a:pt x="10308" y="134"/>
                      <a:pt x="10275" y="100"/>
                      <a:pt x="10241" y="100"/>
                    </a:cubicBezTo>
                    <a:lnTo>
                      <a:pt x="10175" y="0"/>
                    </a:lnTo>
                    <a:close/>
                  </a:path>
                </a:pathLst>
              </a:custGeom>
              <a:grpFill/>
              <a:ln>
                <a:noFill/>
              </a:ln>
            </p:spPr>
            <p:txBody>
              <a:bodyPr spcFirstLastPara="1" wrap="square" lIns="137102" tIns="137102" rIns="137102" bIns="137102" anchor="ctr" anchorCtr="0">
                <a:noAutofit/>
              </a:bodyPr>
              <a:lstStyle/>
              <a:p>
                <a:endParaRPr sz="5399"/>
              </a:p>
            </p:txBody>
          </p:sp>
          <p:sp>
            <p:nvSpPr>
              <p:cNvPr id="211" name="Google Shape;199;p15"/>
              <p:cNvSpPr/>
              <p:nvPr/>
            </p:nvSpPr>
            <p:spPr>
              <a:xfrm>
                <a:off x="4534316" y="1370955"/>
                <a:ext cx="20701" cy="13412"/>
              </a:xfrm>
              <a:custGeom>
                <a:avLst/>
                <a:gdLst/>
                <a:ahLst/>
                <a:cxnLst/>
                <a:rect l="l" t="t" r="r" b="b"/>
                <a:pathLst>
                  <a:path w="568" h="368" extrusionOk="0">
                    <a:moveTo>
                      <a:pt x="0" y="0"/>
                    </a:moveTo>
                    <a:lnTo>
                      <a:pt x="67" y="100"/>
                    </a:lnTo>
                    <a:lnTo>
                      <a:pt x="267" y="201"/>
                    </a:lnTo>
                    <a:cubicBezTo>
                      <a:pt x="267" y="234"/>
                      <a:pt x="300" y="234"/>
                      <a:pt x="300" y="234"/>
                    </a:cubicBezTo>
                    <a:lnTo>
                      <a:pt x="367" y="334"/>
                    </a:lnTo>
                    <a:lnTo>
                      <a:pt x="434" y="367"/>
                    </a:lnTo>
                    <a:lnTo>
                      <a:pt x="467" y="367"/>
                    </a:lnTo>
                    <a:lnTo>
                      <a:pt x="567" y="301"/>
                    </a:lnTo>
                    <a:lnTo>
                      <a:pt x="534" y="201"/>
                    </a:lnTo>
                    <a:cubicBezTo>
                      <a:pt x="534" y="201"/>
                      <a:pt x="534" y="167"/>
                      <a:pt x="534" y="167"/>
                    </a:cubicBezTo>
                    <a:lnTo>
                      <a:pt x="534" y="0"/>
                    </a:lnTo>
                    <a:close/>
                  </a:path>
                </a:pathLst>
              </a:custGeom>
              <a:grpFill/>
              <a:ln>
                <a:noFill/>
              </a:ln>
            </p:spPr>
            <p:txBody>
              <a:bodyPr spcFirstLastPara="1" wrap="square" lIns="137102" tIns="137102" rIns="137102" bIns="137102" anchor="ctr" anchorCtr="0">
                <a:noAutofit/>
              </a:bodyPr>
              <a:lstStyle/>
              <a:p>
                <a:endParaRPr sz="5399"/>
              </a:p>
            </p:txBody>
          </p:sp>
          <p:sp>
            <p:nvSpPr>
              <p:cNvPr id="212" name="Google Shape;200;p15"/>
              <p:cNvSpPr/>
              <p:nvPr/>
            </p:nvSpPr>
            <p:spPr>
              <a:xfrm>
                <a:off x="4501478" y="1479163"/>
                <a:ext cx="15854" cy="17056"/>
              </a:xfrm>
              <a:custGeom>
                <a:avLst/>
                <a:gdLst/>
                <a:ahLst/>
                <a:cxnLst/>
                <a:rect l="l" t="t" r="r" b="b"/>
                <a:pathLst>
                  <a:path w="435" h="468" extrusionOk="0">
                    <a:moveTo>
                      <a:pt x="34" y="0"/>
                    </a:moveTo>
                    <a:lnTo>
                      <a:pt x="0" y="34"/>
                    </a:lnTo>
                    <a:lnTo>
                      <a:pt x="0" y="134"/>
                    </a:lnTo>
                    <a:lnTo>
                      <a:pt x="67" y="234"/>
                    </a:lnTo>
                    <a:lnTo>
                      <a:pt x="167" y="367"/>
                    </a:lnTo>
                    <a:lnTo>
                      <a:pt x="367" y="467"/>
                    </a:lnTo>
                    <a:lnTo>
                      <a:pt x="401" y="467"/>
                    </a:lnTo>
                    <a:lnTo>
                      <a:pt x="401" y="367"/>
                    </a:lnTo>
                    <a:cubicBezTo>
                      <a:pt x="367" y="334"/>
                      <a:pt x="367" y="334"/>
                      <a:pt x="401" y="300"/>
                    </a:cubicBezTo>
                    <a:lnTo>
                      <a:pt x="434" y="234"/>
                    </a:lnTo>
                    <a:lnTo>
                      <a:pt x="434" y="134"/>
                    </a:lnTo>
                    <a:lnTo>
                      <a:pt x="434" y="34"/>
                    </a:lnTo>
                    <a:lnTo>
                      <a:pt x="367" y="0"/>
                    </a:lnTo>
                    <a:close/>
                  </a:path>
                </a:pathLst>
              </a:custGeom>
              <a:grpFill/>
              <a:ln>
                <a:noFill/>
              </a:ln>
            </p:spPr>
            <p:txBody>
              <a:bodyPr spcFirstLastPara="1" wrap="square" lIns="137102" tIns="137102" rIns="137102" bIns="137102" anchor="ctr" anchorCtr="0">
                <a:noAutofit/>
              </a:bodyPr>
              <a:lstStyle/>
              <a:p>
                <a:endParaRPr sz="5399"/>
              </a:p>
            </p:txBody>
          </p:sp>
          <p:sp>
            <p:nvSpPr>
              <p:cNvPr id="213" name="Google Shape;201;p15"/>
              <p:cNvSpPr/>
              <p:nvPr/>
            </p:nvSpPr>
            <p:spPr>
              <a:xfrm>
                <a:off x="4540366" y="1457259"/>
                <a:ext cx="9767" cy="12209"/>
              </a:xfrm>
              <a:custGeom>
                <a:avLst/>
                <a:gdLst/>
                <a:ahLst/>
                <a:cxnLst/>
                <a:rect l="l" t="t" r="r" b="b"/>
                <a:pathLst>
                  <a:path w="268" h="335" extrusionOk="0">
                    <a:moveTo>
                      <a:pt x="1" y="1"/>
                    </a:moveTo>
                    <a:lnTo>
                      <a:pt x="1" y="34"/>
                    </a:lnTo>
                    <a:lnTo>
                      <a:pt x="1" y="67"/>
                    </a:lnTo>
                    <a:lnTo>
                      <a:pt x="134" y="168"/>
                    </a:lnTo>
                    <a:cubicBezTo>
                      <a:pt x="134" y="168"/>
                      <a:pt x="134" y="201"/>
                      <a:pt x="168" y="201"/>
                    </a:cubicBezTo>
                    <a:lnTo>
                      <a:pt x="168" y="268"/>
                    </a:lnTo>
                    <a:lnTo>
                      <a:pt x="268" y="334"/>
                    </a:lnTo>
                    <a:lnTo>
                      <a:pt x="268" y="301"/>
                    </a:lnTo>
                    <a:lnTo>
                      <a:pt x="268" y="234"/>
                    </a:lnTo>
                    <a:lnTo>
                      <a:pt x="201" y="168"/>
                    </a:lnTo>
                    <a:lnTo>
                      <a:pt x="134" y="67"/>
                    </a:lnTo>
                    <a:lnTo>
                      <a:pt x="101"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214" name="Google Shape;202;p15"/>
              <p:cNvSpPr/>
              <p:nvPr/>
            </p:nvSpPr>
            <p:spPr>
              <a:xfrm>
                <a:off x="4494189" y="1369752"/>
                <a:ext cx="2442" cy="36"/>
              </a:xfrm>
              <a:custGeom>
                <a:avLst/>
                <a:gdLst/>
                <a:ahLst/>
                <a:cxnLst/>
                <a:rect l="l" t="t" r="r" b="b"/>
                <a:pathLst>
                  <a:path w="67" h="1" extrusionOk="0">
                    <a:moveTo>
                      <a:pt x="34" y="0"/>
                    </a:moveTo>
                    <a:lnTo>
                      <a:pt x="67" y="0"/>
                    </a:lnTo>
                    <a:lnTo>
                      <a:pt x="67" y="0"/>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215" name="Google Shape;203;p15"/>
              <p:cNvSpPr/>
              <p:nvPr/>
            </p:nvSpPr>
            <p:spPr>
              <a:xfrm>
                <a:off x="4484458" y="1493741"/>
                <a:ext cx="7325" cy="2478"/>
              </a:xfrm>
              <a:custGeom>
                <a:avLst/>
                <a:gdLst/>
                <a:ahLst/>
                <a:cxnLst/>
                <a:rect l="l" t="t" r="r" b="b"/>
                <a:pathLst>
                  <a:path w="201" h="68" extrusionOk="0">
                    <a:moveTo>
                      <a:pt x="67" y="0"/>
                    </a:moveTo>
                    <a:lnTo>
                      <a:pt x="34" y="34"/>
                    </a:lnTo>
                    <a:lnTo>
                      <a:pt x="0" y="67"/>
                    </a:lnTo>
                    <a:lnTo>
                      <a:pt x="67" y="67"/>
                    </a:lnTo>
                    <a:cubicBezTo>
                      <a:pt x="67" y="34"/>
                      <a:pt x="67" y="34"/>
                      <a:pt x="100" y="34"/>
                    </a:cubicBezTo>
                    <a:lnTo>
                      <a:pt x="201" y="34"/>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216" name="Google Shape;204;p15"/>
              <p:cNvSpPr/>
              <p:nvPr/>
            </p:nvSpPr>
            <p:spPr>
              <a:xfrm>
                <a:off x="4514854" y="1547244"/>
                <a:ext cx="1239" cy="36"/>
              </a:xfrm>
              <a:custGeom>
                <a:avLst/>
                <a:gdLst/>
                <a:ahLst/>
                <a:cxnLst/>
                <a:rect l="l" t="t" r="r" b="b"/>
                <a:pathLst>
                  <a:path w="34" h="1" extrusionOk="0">
                    <a:moveTo>
                      <a:pt x="0" y="0"/>
                    </a:moveTo>
                    <a:lnTo>
                      <a:pt x="34" y="0"/>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217" name="Google Shape;205;p15"/>
              <p:cNvSpPr/>
              <p:nvPr/>
            </p:nvSpPr>
            <p:spPr>
              <a:xfrm>
                <a:off x="4455265" y="1457259"/>
                <a:ext cx="37721" cy="12209"/>
              </a:xfrm>
              <a:custGeom>
                <a:avLst/>
                <a:gdLst/>
                <a:ahLst/>
                <a:cxnLst/>
                <a:rect l="l" t="t" r="r" b="b"/>
                <a:pathLst>
                  <a:path w="1035" h="335" extrusionOk="0">
                    <a:moveTo>
                      <a:pt x="68" y="1"/>
                    </a:moveTo>
                    <a:lnTo>
                      <a:pt x="1" y="67"/>
                    </a:lnTo>
                    <a:lnTo>
                      <a:pt x="101" y="134"/>
                    </a:lnTo>
                    <a:lnTo>
                      <a:pt x="201" y="168"/>
                    </a:lnTo>
                    <a:lnTo>
                      <a:pt x="601" y="168"/>
                    </a:lnTo>
                    <a:lnTo>
                      <a:pt x="735" y="221"/>
                    </a:lnTo>
                    <a:lnTo>
                      <a:pt x="735" y="221"/>
                    </a:lnTo>
                    <a:cubicBezTo>
                      <a:pt x="735" y="216"/>
                      <a:pt x="735" y="210"/>
                      <a:pt x="735" y="201"/>
                    </a:cubicBezTo>
                    <a:lnTo>
                      <a:pt x="635" y="101"/>
                    </a:lnTo>
                    <a:lnTo>
                      <a:pt x="601" y="101"/>
                    </a:lnTo>
                    <a:lnTo>
                      <a:pt x="268" y="67"/>
                    </a:lnTo>
                    <a:lnTo>
                      <a:pt x="168" y="67"/>
                    </a:lnTo>
                    <a:lnTo>
                      <a:pt x="68" y="1"/>
                    </a:lnTo>
                    <a:close/>
                    <a:moveTo>
                      <a:pt x="735" y="221"/>
                    </a:moveTo>
                    <a:cubicBezTo>
                      <a:pt x="737" y="234"/>
                      <a:pt x="744" y="234"/>
                      <a:pt x="768" y="234"/>
                    </a:cubicBezTo>
                    <a:lnTo>
                      <a:pt x="968" y="334"/>
                    </a:lnTo>
                    <a:lnTo>
                      <a:pt x="1035" y="334"/>
                    </a:lnTo>
                    <a:lnTo>
                      <a:pt x="935" y="301"/>
                    </a:lnTo>
                    <a:lnTo>
                      <a:pt x="735" y="221"/>
                    </a:lnTo>
                    <a:close/>
                  </a:path>
                </a:pathLst>
              </a:custGeom>
              <a:grpFill/>
              <a:ln>
                <a:noFill/>
              </a:ln>
            </p:spPr>
            <p:txBody>
              <a:bodyPr spcFirstLastPara="1" wrap="square" lIns="137102" tIns="137102" rIns="137102" bIns="137102" anchor="ctr" anchorCtr="0">
                <a:noAutofit/>
              </a:bodyPr>
              <a:lstStyle/>
              <a:p>
                <a:endParaRPr sz="5399"/>
              </a:p>
            </p:txBody>
          </p:sp>
          <p:sp>
            <p:nvSpPr>
              <p:cNvPr id="218" name="Google Shape;206;p15"/>
              <p:cNvSpPr/>
              <p:nvPr/>
            </p:nvSpPr>
            <p:spPr>
              <a:xfrm>
                <a:off x="4512412" y="1374600"/>
                <a:ext cx="15854" cy="15854"/>
              </a:xfrm>
              <a:custGeom>
                <a:avLst/>
                <a:gdLst/>
                <a:ahLst/>
                <a:cxnLst/>
                <a:rect l="l" t="t" r="r" b="b"/>
                <a:pathLst>
                  <a:path w="435" h="435" extrusionOk="0">
                    <a:moveTo>
                      <a:pt x="167" y="0"/>
                    </a:moveTo>
                    <a:lnTo>
                      <a:pt x="67" y="101"/>
                    </a:lnTo>
                    <a:lnTo>
                      <a:pt x="1" y="234"/>
                    </a:lnTo>
                    <a:lnTo>
                      <a:pt x="67" y="367"/>
                    </a:lnTo>
                    <a:lnTo>
                      <a:pt x="201" y="434"/>
                    </a:lnTo>
                    <a:lnTo>
                      <a:pt x="301" y="434"/>
                    </a:lnTo>
                    <a:lnTo>
                      <a:pt x="401" y="334"/>
                    </a:lnTo>
                    <a:lnTo>
                      <a:pt x="434" y="234"/>
                    </a:lnTo>
                    <a:lnTo>
                      <a:pt x="434" y="201"/>
                    </a:lnTo>
                    <a:lnTo>
                      <a:pt x="267" y="101"/>
                    </a:lnTo>
                    <a:lnTo>
                      <a:pt x="167" y="0"/>
                    </a:lnTo>
                    <a:close/>
                  </a:path>
                </a:pathLst>
              </a:custGeom>
              <a:grpFill/>
              <a:ln>
                <a:noFill/>
              </a:ln>
            </p:spPr>
            <p:txBody>
              <a:bodyPr spcFirstLastPara="1" wrap="square" lIns="137102" tIns="137102" rIns="137102" bIns="137102" anchor="ctr" anchorCtr="0">
                <a:noAutofit/>
              </a:bodyPr>
              <a:lstStyle/>
              <a:p>
                <a:endParaRPr sz="5399"/>
              </a:p>
            </p:txBody>
          </p:sp>
          <p:sp>
            <p:nvSpPr>
              <p:cNvPr id="219" name="Google Shape;207;p15"/>
              <p:cNvSpPr/>
              <p:nvPr/>
            </p:nvSpPr>
            <p:spPr>
              <a:xfrm>
                <a:off x="3282109" y="2144155"/>
                <a:ext cx="46212" cy="42604"/>
              </a:xfrm>
              <a:custGeom>
                <a:avLst/>
                <a:gdLst/>
                <a:ahLst/>
                <a:cxnLst/>
                <a:rect l="l" t="t" r="r" b="b"/>
                <a:pathLst>
                  <a:path w="1268" h="1169" extrusionOk="0">
                    <a:moveTo>
                      <a:pt x="567" y="1"/>
                    </a:moveTo>
                    <a:lnTo>
                      <a:pt x="501" y="67"/>
                    </a:lnTo>
                    <a:lnTo>
                      <a:pt x="300" y="67"/>
                    </a:lnTo>
                    <a:lnTo>
                      <a:pt x="134" y="34"/>
                    </a:lnTo>
                    <a:lnTo>
                      <a:pt x="134" y="67"/>
                    </a:lnTo>
                    <a:lnTo>
                      <a:pt x="100" y="734"/>
                    </a:lnTo>
                    <a:cubicBezTo>
                      <a:pt x="100" y="734"/>
                      <a:pt x="100" y="768"/>
                      <a:pt x="100" y="768"/>
                    </a:cubicBezTo>
                    <a:lnTo>
                      <a:pt x="0" y="1001"/>
                    </a:lnTo>
                    <a:lnTo>
                      <a:pt x="0" y="1068"/>
                    </a:lnTo>
                    <a:lnTo>
                      <a:pt x="134" y="1168"/>
                    </a:lnTo>
                    <a:lnTo>
                      <a:pt x="167" y="1168"/>
                    </a:lnTo>
                    <a:lnTo>
                      <a:pt x="300" y="1035"/>
                    </a:lnTo>
                    <a:lnTo>
                      <a:pt x="334" y="1001"/>
                    </a:lnTo>
                    <a:lnTo>
                      <a:pt x="467" y="968"/>
                    </a:lnTo>
                    <a:lnTo>
                      <a:pt x="601" y="901"/>
                    </a:lnTo>
                    <a:lnTo>
                      <a:pt x="1034" y="734"/>
                    </a:lnTo>
                    <a:lnTo>
                      <a:pt x="1201" y="601"/>
                    </a:lnTo>
                    <a:lnTo>
                      <a:pt x="1234" y="601"/>
                    </a:lnTo>
                    <a:lnTo>
                      <a:pt x="1268" y="568"/>
                    </a:lnTo>
                    <a:lnTo>
                      <a:pt x="1201" y="534"/>
                    </a:lnTo>
                    <a:cubicBezTo>
                      <a:pt x="1168" y="501"/>
                      <a:pt x="1168" y="501"/>
                      <a:pt x="1168" y="468"/>
                    </a:cubicBezTo>
                    <a:lnTo>
                      <a:pt x="1168" y="167"/>
                    </a:lnTo>
                    <a:lnTo>
                      <a:pt x="1168" y="134"/>
                    </a:lnTo>
                    <a:lnTo>
                      <a:pt x="1068" y="67"/>
                    </a:lnTo>
                    <a:lnTo>
                      <a:pt x="1034" y="101"/>
                    </a:lnTo>
                    <a:lnTo>
                      <a:pt x="834" y="101"/>
                    </a:lnTo>
                    <a:lnTo>
                      <a:pt x="634" y="1"/>
                    </a:lnTo>
                    <a:close/>
                  </a:path>
                </a:pathLst>
              </a:custGeom>
              <a:grpFill/>
              <a:ln>
                <a:noFill/>
              </a:ln>
            </p:spPr>
            <p:txBody>
              <a:bodyPr spcFirstLastPara="1" wrap="square" lIns="137102" tIns="137102" rIns="137102" bIns="137102" anchor="ctr" anchorCtr="0">
                <a:noAutofit/>
              </a:bodyPr>
              <a:lstStyle/>
              <a:p>
                <a:endParaRPr sz="5399"/>
              </a:p>
            </p:txBody>
          </p:sp>
          <p:sp>
            <p:nvSpPr>
              <p:cNvPr id="220" name="Google Shape;208;p15"/>
              <p:cNvSpPr/>
              <p:nvPr/>
            </p:nvSpPr>
            <p:spPr>
              <a:xfrm>
                <a:off x="3192124" y="2229256"/>
                <a:ext cx="14651" cy="12209"/>
              </a:xfrm>
              <a:custGeom>
                <a:avLst/>
                <a:gdLst/>
                <a:ahLst/>
                <a:cxnLst/>
                <a:rect l="l" t="t" r="r" b="b"/>
                <a:pathLst>
                  <a:path w="402" h="335" extrusionOk="0">
                    <a:moveTo>
                      <a:pt x="234" y="1"/>
                    </a:moveTo>
                    <a:lnTo>
                      <a:pt x="201" y="34"/>
                    </a:lnTo>
                    <a:lnTo>
                      <a:pt x="134" y="34"/>
                    </a:lnTo>
                    <a:lnTo>
                      <a:pt x="1" y="67"/>
                    </a:lnTo>
                    <a:lnTo>
                      <a:pt x="34" y="134"/>
                    </a:lnTo>
                    <a:cubicBezTo>
                      <a:pt x="67" y="167"/>
                      <a:pt x="67" y="201"/>
                      <a:pt x="34" y="234"/>
                    </a:cubicBezTo>
                    <a:lnTo>
                      <a:pt x="1" y="301"/>
                    </a:lnTo>
                    <a:lnTo>
                      <a:pt x="1" y="334"/>
                    </a:lnTo>
                    <a:lnTo>
                      <a:pt x="67" y="334"/>
                    </a:lnTo>
                    <a:lnTo>
                      <a:pt x="368" y="201"/>
                    </a:lnTo>
                    <a:lnTo>
                      <a:pt x="401" y="134"/>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221" name="Google Shape;209;p15"/>
              <p:cNvSpPr/>
              <p:nvPr/>
            </p:nvSpPr>
            <p:spPr>
              <a:xfrm>
                <a:off x="4320342" y="2510109"/>
                <a:ext cx="8528" cy="25548"/>
              </a:xfrm>
              <a:custGeom>
                <a:avLst/>
                <a:gdLst/>
                <a:ahLst/>
                <a:cxnLst/>
                <a:rect l="l" t="t" r="r" b="b"/>
                <a:pathLst>
                  <a:path w="234" h="701" extrusionOk="0">
                    <a:moveTo>
                      <a:pt x="234" y="0"/>
                    </a:moveTo>
                    <a:lnTo>
                      <a:pt x="134" y="67"/>
                    </a:lnTo>
                    <a:lnTo>
                      <a:pt x="100" y="167"/>
                    </a:lnTo>
                    <a:lnTo>
                      <a:pt x="0" y="500"/>
                    </a:lnTo>
                    <a:lnTo>
                      <a:pt x="134" y="701"/>
                    </a:lnTo>
                    <a:lnTo>
                      <a:pt x="167" y="601"/>
                    </a:lnTo>
                    <a:lnTo>
                      <a:pt x="167" y="400"/>
                    </a:lnTo>
                    <a:lnTo>
                      <a:pt x="234" y="67"/>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222" name="Google Shape;210;p15"/>
              <p:cNvSpPr/>
              <p:nvPr/>
            </p:nvSpPr>
            <p:spPr>
              <a:xfrm>
                <a:off x="4276571" y="2485763"/>
                <a:ext cx="37721" cy="113125"/>
              </a:xfrm>
              <a:custGeom>
                <a:avLst/>
                <a:gdLst/>
                <a:ahLst/>
                <a:cxnLst/>
                <a:rect l="l" t="t" r="r" b="b"/>
                <a:pathLst>
                  <a:path w="1035" h="3104" extrusionOk="0">
                    <a:moveTo>
                      <a:pt x="768" y="1"/>
                    </a:moveTo>
                    <a:lnTo>
                      <a:pt x="534" y="234"/>
                    </a:lnTo>
                    <a:lnTo>
                      <a:pt x="501" y="234"/>
                    </a:lnTo>
                    <a:lnTo>
                      <a:pt x="367" y="301"/>
                    </a:lnTo>
                    <a:lnTo>
                      <a:pt x="367" y="335"/>
                    </a:lnTo>
                    <a:lnTo>
                      <a:pt x="267" y="601"/>
                    </a:lnTo>
                    <a:lnTo>
                      <a:pt x="100" y="935"/>
                    </a:lnTo>
                    <a:lnTo>
                      <a:pt x="100" y="968"/>
                    </a:lnTo>
                    <a:lnTo>
                      <a:pt x="100" y="1235"/>
                    </a:lnTo>
                    <a:cubicBezTo>
                      <a:pt x="100" y="1269"/>
                      <a:pt x="100" y="1269"/>
                      <a:pt x="100" y="1269"/>
                    </a:cubicBezTo>
                    <a:lnTo>
                      <a:pt x="0" y="1535"/>
                    </a:lnTo>
                    <a:lnTo>
                      <a:pt x="0" y="1569"/>
                    </a:lnTo>
                    <a:lnTo>
                      <a:pt x="0" y="1936"/>
                    </a:lnTo>
                    <a:lnTo>
                      <a:pt x="67" y="2002"/>
                    </a:lnTo>
                    <a:lnTo>
                      <a:pt x="167" y="2069"/>
                    </a:lnTo>
                    <a:lnTo>
                      <a:pt x="167" y="2102"/>
                    </a:lnTo>
                    <a:lnTo>
                      <a:pt x="200" y="2169"/>
                    </a:lnTo>
                    <a:cubicBezTo>
                      <a:pt x="200" y="2169"/>
                      <a:pt x="200" y="2169"/>
                      <a:pt x="200" y="2203"/>
                    </a:cubicBezTo>
                    <a:lnTo>
                      <a:pt x="234" y="2269"/>
                    </a:lnTo>
                    <a:lnTo>
                      <a:pt x="234" y="2336"/>
                    </a:lnTo>
                    <a:lnTo>
                      <a:pt x="167" y="2569"/>
                    </a:lnTo>
                    <a:lnTo>
                      <a:pt x="234" y="2670"/>
                    </a:lnTo>
                    <a:lnTo>
                      <a:pt x="234" y="2703"/>
                    </a:lnTo>
                    <a:cubicBezTo>
                      <a:pt x="234" y="2736"/>
                      <a:pt x="234" y="2770"/>
                      <a:pt x="234" y="2770"/>
                    </a:cubicBezTo>
                    <a:lnTo>
                      <a:pt x="234" y="2803"/>
                    </a:lnTo>
                    <a:cubicBezTo>
                      <a:pt x="234" y="2836"/>
                      <a:pt x="200" y="2836"/>
                      <a:pt x="200" y="2870"/>
                    </a:cubicBezTo>
                    <a:lnTo>
                      <a:pt x="134" y="2870"/>
                    </a:lnTo>
                    <a:lnTo>
                      <a:pt x="134" y="2936"/>
                    </a:lnTo>
                    <a:lnTo>
                      <a:pt x="100" y="3036"/>
                    </a:lnTo>
                    <a:lnTo>
                      <a:pt x="100" y="3070"/>
                    </a:lnTo>
                    <a:lnTo>
                      <a:pt x="167" y="3070"/>
                    </a:lnTo>
                    <a:cubicBezTo>
                      <a:pt x="167" y="3070"/>
                      <a:pt x="200" y="3103"/>
                      <a:pt x="200" y="3103"/>
                    </a:cubicBezTo>
                    <a:lnTo>
                      <a:pt x="234" y="3070"/>
                    </a:lnTo>
                    <a:cubicBezTo>
                      <a:pt x="234" y="3070"/>
                      <a:pt x="267" y="3036"/>
                      <a:pt x="267" y="3036"/>
                    </a:cubicBezTo>
                    <a:lnTo>
                      <a:pt x="367" y="3003"/>
                    </a:lnTo>
                    <a:lnTo>
                      <a:pt x="467" y="2903"/>
                    </a:lnTo>
                    <a:lnTo>
                      <a:pt x="534" y="2836"/>
                    </a:lnTo>
                    <a:cubicBezTo>
                      <a:pt x="567" y="2803"/>
                      <a:pt x="567" y="2770"/>
                      <a:pt x="567" y="2770"/>
                    </a:cubicBezTo>
                    <a:lnTo>
                      <a:pt x="634" y="2703"/>
                    </a:lnTo>
                    <a:cubicBezTo>
                      <a:pt x="667" y="2670"/>
                      <a:pt x="667" y="2670"/>
                      <a:pt x="701" y="2670"/>
                    </a:cubicBezTo>
                    <a:lnTo>
                      <a:pt x="801" y="2670"/>
                    </a:lnTo>
                    <a:lnTo>
                      <a:pt x="801" y="2636"/>
                    </a:lnTo>
                    <a:lnTo>
                      <a:pt x="834" y="2603"/>
                    </a:lnTo>
                    <a:cubicBezTo>
                      <a:pt x="868" y="2569"/>
                      <a:pt x="901" y="2569"/>
                      <a:pt x="901" y="2569"/>
                    </a:cubicBezTo>
                    <a:lnTo>
                      <a:pt x="968" y="2569"/>
                    </a:lnTo>
                    <a:lnTo>
                      <a:pt x="901" y="2503"/>
                    </a:lnTo>
                    <a:lnTo>
                      <a:pt x="901" y="2469"/>
                    </a:lnTo>
                    <a:lnTo>
                      <a:pt x="901" y="2403"/>
                    </a:lnTo>
                    <a:lnTo>
                      <a:pt x="901" y="2269"/>
                    </a:lnTo>
                    <a:cubicBezTo>
                      <a:pt x="901" y="2269"/>
                      <a:pt x="901" y="2236"/>
                      <a:pt x="901" y="2236"/>
                    </a:cubicBezTo>
                    <a:lnTo>
                      <a:pt x="968" y="2102"/>
                    </a:lnTo>
                    <a:lnTo>
                      <a:pt x="1034" y="2002"/>
                    </a:lnTo>
                    <a:cubicBezTo>
                      <a:pt x="1001" y="2002"/>
                      <a:pt x="1001" y="1969"/>
                      <a:pt x="968" y="1969"/>
                    </a:cubicBezTo>
                    <a:lnTo>
                      <a:pt x="968" y="1902"/>
                    </a:lnTo>
                    <a:cubicBezTo>
                      <a:pt x="968" y="1902"/>
                      <a:pt x="968" y="1902"/>
                      <a:pt x="968" y="1869"/>
                    </a:cubicBezTo>
                    <a:lnTo>
                      <a:pt x="968" y="1702"/>
                    </a:lnTo>
                    <a:lnTo>
                      <a:pt x="934" y="1635"/>
                    </a:lnTo>
                    <a:cubicBezTo>
                      <a:pt x="934" y="1602"/>
                      <a:pt x="934" y="1602"/>
                      <a:pt x="934" y="1569"/>
                    </a:cubicBezTo>
                    <a:lnTo>
                      <a:pt x="934" y="1402"/>
                    </a:lnTo>
                    <a:lnTo>
                      <a:pt x="901" y="1302"/>
                    </a:lnTo>
                    <a:lnTo>
                      <a:pt x="868" y="1235"/>
                    </a:lnTo>
                    <a:lnTo>
                      <a:pt x="834" y="1168"/>
                    </a:lnTo>
                    <a:cubicBezTo>
                      <a:pt x="834" y="1135"/>
                      <a:pt x="834" y="1102"/>
                      <a:pt x="834" y="1102"/>
                    </a:cubicBezTo>
                    <a:lnTo>
                      <a:pt x="834" y="1002"/>
                    </a:lnTo>
                    <a:cubicBezTo>
                      <a:pt x="834" y="968"/>
                      <a:pt x="868" y="968"/>
                      <a:pt x="901" y="935"/>
                    </a:cubicBezTo>
                    <a:lnTo>
                      <a:pt x="1001" y="902"/>
                    </a:lnTo>
                    <a:lnTo>
                      <a:pt x="968" y="868"/>
                    </a:lnTo>
                    <a:lnTo>
                      <a:pt x="901" y="835"/>
                    </a:lnTo>
                    <a:lnTo>
                      <a:pt x="801" y="635"/>
                    </a:lnTo>
                    <a:cubicBezTo>
                      <a:pt x="801" y="635"/>
                      <a:pt x="801" y="601"/>
                      <a:pt x="801" y="601"/>
                    </a:cubicBezTo>
                    <a:lnTo>
                      <a:pt x="801" y="435"/>
                    </a:lnTo>
                    <a:cubicBezTo>
                      <a:pt x="801" y="435"/>
                      <a:pt x="801" y="435"/>
                      <a:pt x="801" y="401"/>
                    </a:cubicBezTo>
                    <a:lnTo>
                      <a:pt x="801" y="1"/>
                    </a:lnTo>
                    <a:close/>
                  </a:path>
                </a:pathLst>
              </a:custGeom>
              <a:grpFill/>
              <a:ln>
                <a:noFill/>
              </a:ln>
            </p:spPr>
            <p:txBody>
              <a:bodyPr spcFirstLastPara="1" wrap="square" lIns="137102" tIns="137102" rIns="137102" bIns="137102" anchor="ctr" anchorCtr="0">
                <a:noAutofit/>
              </a:bodyPr>
              <a:lstStyle/>
              <a:p>
                <a:endParaRPr sz="5399"/>
              </a:p>
            </p:txBody>
          </p:sp>
          <p:sp>
            <p:nvSpPr>
              <p:cNvPr id="223" name="Google Shape;211;p15"/>
              <p:cNvSpPr/>
              <p:nvPr/>
            </p:nvSpPr>
            <p:spPr>
              <a:xfrm>
                <a:off x="3065693" y="1361224"/>
                <a:ext cx="53538" cy="77847"/>
              </a:xfrm>
              <a:custGeom>
                <a:avLst/>
                <a:gdLst/>
                <a:ahLst/>
                <a:cxnLst/>
                <a:rect l="l" t="t" r="r" b="b"/>
                <a:pathLst>
                  <a:path w="1469" h="2136" extrusionOk="0">
                    <a:moveTo>
                      <a:pt x="901" y="1"/>
                    </a:moveTo>
                    <a:lnTo>
                      <a:pt x="868" y="34"/>
                    </a:lnTo>
                    <a:lnTo>
                      <a:pt x="801" y="67"/>
                    </a:lnTo>
                    <a:lnTo>
                      <a:pt x="768" y="167"/>
                    </a:lnTo>
                    <a:cubicBezTo>
                      <a:pt x="801" y="167"/>
                      <a:pt x="801" y="201"/>
                      <a:pt x="768" y="201"/>
                    </a:cubicBezTo>
                    <a:lnTo>
                      <a:pt x="468" y="534"/>
                    </a:lnTo>
                    <a:lnTo>
                      <a:pt x="401" y="534"/>
                    </a:lnTo>
                    <a:lnTo>
                      <a:pt x="334" y="634"/>
                    </a:lnTo>
                    <a:lnTo>
                      <a:pt x="134" y="634"/>
                    </a:lnTo>
                    <a:lnTo>
                      <a:pt x="1" y="768"/>
                    </a:lnTo>
                    <a:lnTo>
                      <a:pt x="34" y="801"/>
                    </a:lnTo>
                    <a:lnTo>
                      <a:pt x="34" y="834"/>
                    </a:lnTo>
                    <a:cubicBezTo>
                      <a:pt x="34" y="868"/>
                      <a:pt x="34" y="868"/>
                      <a:pt x="34" y="901"/>
                    </a:cubicBezTo>
                    <a:lnTo>
                      <a:pt x="34" y="968"/>
                    </a:lnTo>
                    <a:lnTo>
                      <a:pt x="67" y="1001"/>
                    </a:lnTo>
                    <a:cubicBezTo>
                      <a:pt x="101" y="1001"/>
                      <a:pt x="101" y="1035"/>
                      <a:pt x="101" y="1035"/>
                    </a:cubicBezTo>
                    <a:lnTo>
                      <a:pt x="101" y="1068"/>
                    </a:lnTo>
                    <a:cubicBezTo>
                      <a:pt x="101" y="1101"/>
                      <a:pt x="101" y="1101"/>
                      <a:pt x="101" y="1101"/>
                    </a:cubicBezTo>
                    <a:lnTo>
                      <a:pt x="101" y="1201"/>
                    </a:lnTo>
                    <a:lnTo>
                      <a:pt x="167" y="1301"/>
                    </a:lnTo>
                    <a:lnTo>
                      <a:pt x="201" y="1368"/>
                    </a:lnTo>
                    <a:lnTo>
                      <a:pt x="334" y="1368"/>
                    </a:lnTo>
                    <a:lnTo>
                      <a:pt x="668" y="1502"/>
                    </a:lnTo>
                    <a:lnTo>
                      <a:pt x="901" y="1502"/>
                    </a:lnTo>
                    <a:cubicBezTo>
                      <a:pt x="911" y="1492"/>
                      <a:pt x="921" y="1488"/>
                      <a:pt x="930" y="1488"/>
                    </a:cubicBezTo>
                    <a:cubicBezTo>
                      <a:pt x="951" y="1488"/>
                      <a:pt x="968" y="1511"/>
                      <a:pt x="968" y="1535"/>
                    </a:cubicBezTo>
                    <a:lnTo>
                      <a:pt x="1035" y="1602"/>
                    </a:lnTo>
                    <a:cubicBezTo>
                      <a:pt x="1068" y="1635"/>
                      <a:pt x="1068" y="1635"/>
                      <a:pt x="1068" y="1635"/>
                    </a:cubicBezTo>
                    <a:lnTo>
                      <a:pt x="1135" y="1902"/>
                    </a:lnTo>
                    <a:cubicBezTo>
                      <a:pt x="1168" y="1935"/>
                      <a:pt x="1135" y="1969"/>
                      <a:pt x="1101" y="2002"/>
                    </a:cubicBezTo>
                    <a:cubicBezTo>
                      <a:pt x="1085" y="2019"/>
                      <a:pt x="1068" y="2027"/>
                      <a:pt x="1051" y="2027"/>
                    </a:cubicBezTo>
                    <a:cubicBezTo>
                      <a:pt x="1035" y="2027"/>
                      <a:pt x="1018" y="2019"/>
                      <a:pt x="1001" y="2002"/>
                    </a:cubicBezTo>
                    <a:lnTo>
                      <a:pt x="935" y="1969"/>
                    </a:lnTo>
                    <a:lnTo>
                      <a:pt x="801" y="1802"/>
                    </a:lnTo>
                    <a:lnTo>
                      <a:pt x="701" y="1802"/>
                    </a:lnTo>
                    <a:lnTo>
                      <a:pt x="701" y="1869"/>
                    </a:lnTo>
                    <a:cubicBezTo>
                      <a:pt x="668" y="1869"/>
                      <a:pt x="668" y="1902"/>
                      <a:pt x="634" y="1902"/>
                    </a:cubicBezTo>
                    <a:lnTo>
                      <a:pt x="568" y="1969"/>
                    </a:lnTo>
                    <a:lnTo>
                      <a:pt x="501" y="1969"/>
                    </a:lnTo>
                    <a:lnTo>
                      <a:pt x="501" y="2002"/>
                    </a:lnTo>
                    <a:lnTo>
                      <a:pt x="501" y="2035"/>
                    </a:lnTo>
                    <a:lnTo>
                      <a:pt x="568" y="2069"/>
                    </a:lnTo>
                    <a:lnTo>
                      <a:pt x="701" y="2135"/>
                    </a:lnTo>
                    <a:lnTo>
                      <a:pt x="801" y="2069"/>
                    </a:lnTo>
                    <a:lnTo>
                      <a:pt x="1168" y="2069"/>
                    </a:lnTo>
                    <a:lnTo>
                      <a:pt x="1201" y="1902"/>
                    </a:lnTo>
                    <a:cubicBezTo>
                      <a:pt x="1201" y="1869"/>
                      <a:pt x="1201" y="1869"/>
                      <a:pt x="1201" y="1869"/>
                    </a:cubicBezTo>
                    <a:lnTo>
                      <a:pt x="1268" y="1802"/>
                    </a:lnTo>
                    <a:lnTo>
                      <a:pt x="1435" y="1602"/>
                    </a:lnTo>
                    <a:lnTo>
                      <a:pt x="1468" y="1402"/>
                    </a:lnTo>
                    <a:lnTo>
                      <a:pt x="1368" y="1402"/>
                    </a:lnTo>
                    <a:cubicBezTo>
                      <a:pt x="1335" y="1368"/>
                      <a:pt x="1335" y="1335"/>
                      <a:pt x="1335" y="1301"/>
                    </a:cubicBezTo>
                    <a:lnTo>
                      <a:pt x="1335" y="1235"/>
                    </a:lnTo>
                    <a:cubicBezTo>
                      <a:pt x="1335" y="1201"/>
                      <a:pt x="1335" y="1168"/>
                      <a:pt x="1368" y="1168"/>
                    </a:cubicBezTo>
                    <a:lnTo>
                      <a:pt x="1468" y="1101"/>
                    </a:lnTo>
                    <a:cubicBezTo>
                      <a:pt x="1468" y="1068"/>
                      <a:pt x="1468" y="1068"/>
                      <a:pt x="1468" y="1068"/>
                    </a:cubicBezTo>
                    <a:lnTo>
                      <a:pt x="1468" y="935"/>
                    </a:lnTo>
                    <a:lnTo>
                      <a:pt x="1368" y="868"/>
                    </a:lnTo>
                    <a:lnTo>
                      <a:pt x="1135" y="568"/>
                    </a:lnTo>
                    <a:lnTo>
                      <a:pt x="1001" y="468"/>
                    </a:lnTo>
                    <a:lnTo>
                      <a:pt x="968" y="401"/>
                    </a:lnTo>
                    <a:cubicBezTo>
                      <a:pt x="935" y="401"/>
                      <a:pt x="935" y="367"/>
                      <a:pt x="935" y="367"/>
                    </a:cubicBezTo>
                    <a:lnTo>
                      <a:pt x="935" y="234"/>
                    </a:lnTo>
                    <a:lnTo>
                      <a:pt x="901" y="34"/>
                    </a:lnTo>
                    <a:lnTo>
                      <a:pt x="901" y="1"/>
                    </a:lnTo>
                    <a:close/>
                  </a:path>
                </a:pathLst>
              </a:custGeom>
              <a:grpFill/>
              <a:ln>
                <a:noFill/>
              </a:ln>
            </p:spPr>
            <p:txBody>
              <a:bodyPr spcFirstLastPara="1" wrap="square" lIns="137102" tIns="137102" rIns="137102" bIns="137102" anchor="ctr" anchorCtr="0">
                <a:noAutofit/>
              </a:bodyPr>
              <a:lstStyle/>
              <a:p>
                <a:endParaRPr sz="5399"/>
              </a:p>
            </p:txBody>
          </p:sp>
          <p:sp>
            <p:nvSpPr>
              <p:cNvPr id="224" name="Google Shape;212;p15"/>
              <p:cNvSpPr/>
              <p:nvPr/>
            </p:nvSpPr>
            <p:spPr>
              <a:xfrm>
                <a:off x="3194566" y="1546005"/>
                <a:ext cx="1239" cy="36"/>
              </a:xfrm>
              <a:custGeom>
                <a:avLst/>
                <a:gdLst/>
                <a:ahLst/>
                <a:cxnLst/>
                <a:rect l="l" t="t" r="r" b="b"/>
                <a:pathLst>
                  <a:path w="34" h="1" extrusionOk="0">
                    <a:moveTo>
                      <a:pt x="34" y="1"/>
                    </a:moveTo>
                    <a:lnTo>
                      <a:pt x="34" y="1"/>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225" name="Google Shape;213;p15"/>
              <p:cNvSpPr/>
              <p:nvPr/>
            </p:nvSpPr>
            <p:spPr>
              <a:xfrm>
                <a:off x="3186037" y="1549649"/>
                <a:ext cx="8565" cy="12209"/>
              </a:xfrm>
              <a:custGeom>
                <a:avLst/>
                <a:gdLst/>
                <a:ahLst/>
                <a:cxnLst/>
                <a:rect l="l" t="t" r="r" b="b"/>
                <a:pathLst>
                  <a:path w="235" h="335" extrusionOk="0">
                    <a:moveTo>
                      <a:pt x="201" y="1"/>
                    </a:moveTo>
                    <a:lnTo>
                      <a:pt x="134" y="101"/>
                    </a:lnTo>
                    <a:cubicBezTo>
                      <a:pt x="134" y="134"/>
                      <a:pt x="134" y="134"/>
                      <a:pt x="134" y="168"/>
                    </a:cubicBezTo>
                    <a:lnTo>
                      <a:pt x="101" y="201"/>
                    </a:lnTo>
                    <a:lnTo>
                      <a:pt x="1" y="268"/>
                    </a:lnTo>
                    <a:lnTo>
                      <a:pt x="34" y="268"/>
                    </a:lnTo>
                    <a:lnTo>
                      <a:pt x="101" y="334"/>
                    </a:lnTo>
                    <a:lnTo>
                      <a:pt x="101" y="301"/>
                    </a:lnTo>
                    <a:lnTo>
                      <a:pt x="134" y="268"/>
                    </a:lnTo>
                    <a:lnTo>
                      <a:pt x="168" y="234"/>
                    </a:lnTo>
                    <a:lnTo>
                      <a:pt x="234" y="201"/>
                    </a:lnTo>
                    <a:lnTo>
                      <a:pt x="201" y="101"/>
                    </a:lnTo>
                    <a:lnTo>
                      <a:pt x="201" y="1"/>
                    </a:lnTo>
                    <a:close/>
                  </a:path>
                </a:pathLst>
              </a:custGeom>
              <a:grpFill/>
              <a:ln>
                <a:noFill/>
              </a:ln>
            </p:spPr>
            <p:txBody>
              <a:bodyPr spcFirstLastPara="1" wrap="square" lIns="137102" tIns="137102" rIns="137102" bIns="137102" anchor="ctr" anchorCtr="0">
                <a:noAutofit/>
              </a:bodyPr>
              <a:lstStyle/>
              <a:p>
                <a:endParaRPr sz="5399"/>
              </a:p>
            </p:txBody>
          </p:sp>
          <p:sp>
            <p:nvSpPr>
              <p:cNvPr id="226" name="Google Shape;214;p15"/>
              <p:cNvSpPr/>
              <p:nvPr/>
            </p:nvSpPr>
            <p:spPr>
              <a:xfrm>
                <a:off x="3221317" y="1616528"/>
                <a:ext cx="2478" cy="1239"/>
              </a:xfrm>
              <a:custGeom>
                <a:avLst/>
                <a:gdLst/>
                <a:ahLst/>
                <a:cxnLst/>
                <a:rect l="l" t="t" r="r" b="b"/>
                <a:pathLst>
                  <a:path w="68" h="34" extrusionOk="0">
                    <a:moveTo>
                      <a:pt x="0" y="1"/>
                    </a:moveTo>
                    <a:lnTo>
                      <a:pt x="67" y="1"/>
                    </a:lnTo>
                    <a:lnTo>
                      <a:pt x="0" y="1"/>
                    </a:lnTo>
                    <a:lnTo>
                      <a:pt x="0" y="34"/>
                    </a:lnTo>
                    <a:close/>
                  </a:path>
                </a:pathLst>
              </a:custGeom>
              <a:grpFill/>
              <a:ln>
                <a:noFill/>
              </a:ln>
            </p:spPr>
            <p:txBody>
              <a:bodyPr spcFirstLastPara="1" wrap="square" lIns="137102" tIns="137102" rIns="137102" bIns="137102" anchor="ctr" anchorCtr="0">
                <a:noAutofit/>
              </a:bodyPr>
              <a:lstStyle/>
              <a:p>
                <a:endParaRPr sz="5399"/>
              </a:p>
            </p:txBody>
          </p:sp>
          <p:sp>
            <p:nvSpPr>
              <p:cNvPr id="227" name="Google Shape;215;p15"/>
              <p:cNvSpPr/>
              <p:nvPr/>
            </p:nvSpPr>
            <p:spPr>
              <a:xfrm>
                <a:off x="3487554" y="1890054"/>
                <a:ext cx="745264" cy="638298"/>
              </a:xfrm>
              <a:custGeom>
                <a:avLst/>
                <a:gdLst/>
                <a:ahLst/>
                <a:cxnLst/>
                <a:rect l="l" t="t" r="r" b="b"/>
                <a:pathLst>
                  <a:path w="20449" h="17514" extrusionOk="0">
                    <a:moveTo>
                      <a:pt x="16879" y="1"/>
                    </a:moveTo>
                    <a:lnTo>
                      <a:pt x="16879" y="34"/>
                    </a:lnTo>
                    <a:cubicBezTo>
                      <a:pt x="16879" y="34"/>
                      <a:pt x="16879" y="68"/>
                      <a:pt x="16879" y="68"/>
                    </a:cubicBezTo>
                    <a:lnTo>
                      <a:pt x="16813" y="101"/>
                    </a:lnTo>
                    <a:cubicBezTo>
                      <a:pt x="16813" y="134"/>
                      <a:pt x="16779" y="134"/>
                      <a:pt x="16779" y="134"/>
                    </a:cubicBezTo>
                    <a:lnTo>
                      <a:pt x="16479" y="201"/>
                    </a:lnTo>
                    <a:lnTo>
                      <a:pt x="16279" y="268"/>
                    </a:lnTo>
                    <a:lnTo>
                      <a:pt x="16179" y="334"/>
                    </a:lnTo>
                    <a:lnTo>
                      <a:pt x="16012" y="468"/>
                    </a:lnTo>
                    <a:lnTo>
                      <a:pt x="15979" y="468"/>
                    </a:lnTo>
                    <a:lnTo>
                      <a:pt x="14711" y="601"/>
                    </a:lnTo>
                    <a:cubicBezTo>
                      <a:pt x="14711" y="618"/>
                      <a:pt x="14703" y="626"/>
                      <a:pt x="14694" y="626"/>
                    </a:cubicBezTo>
                    <a:cubicBezTo>
                      <a:pt x="14686" y="626"/>
                      <a:pt x="14678" y="618"/>
                      <a:pt x="14678" y="601"/>
                    </a:cubicBezTo>
                    <a:lnTo>
                      <a:pt x="14611" y="601"/>
                    </a:lnTo>
                    <a:lnTo>
                      <a:pt x="14311" y="535"/>
                    </a:lnTo>
                    <a:lnTo>
                      <a:pt x="14211" y="535"/>
                    </a:lnTo>
                    <a:lnTo>
                      <a:pt x="14077" y="435"/>
                    </a:lnTo>
                    <a:lnTo>
                      <a:pt x="13944" y="401"/>
                    </a:lnTo>
                    <a:lnTo>
                      <a:pt x="13343" y="401"/>
                    </a:lnTo>
                    <a:lnTo>
                      <a:pt x="13210" y="501"/>
                    </a:lnTo>
                    <a:lnTo>
                      <a:pt x="13177" y="501"/>
                    </a:lnTo>
                    <a:lnTo>
                      <a:pt x="13143" y="535"/>
                    </a:lnTo>
                    <a:lnTo>
                      <a:pt x="12876" y="535"/>
                    </a:lnTo>
                    <a:lnTo>
                      <a:pt x="12676" y="601"/>
                    </a:lnTo>
                    <a:lnTo>
                      <a:pt x="12576" y="601"/>
                    </a:lnTo>
                    <a:lnTo>
                      <a:pt x="12376" y="635"/>
                    </a:lnTo>
                    <a:lnTo>
                      <a:pt x="12276" y="668"/>
                    </a:lnTo>
                    <a:lnTo>
                      <a:pt x="12209" y="701"/>
                    </a:lnTo>
                    <a:lnTo>
                      <a:pt x="12143" y="768"/>
                    </a:lnTo>
                    <a:lnTo>
                      <a:pt x="12109" y="801"/>
                    </a:lnTo>
                    <a:lnTo>
                      <a:pt x="12009" y="868"/>
                    </a:lnTo>
                    <a:lnTo>
                      <a:pt x="11976" y="1002"/>
                    </a:lnTo>
                    <a:lnTo>
                      <a:pt x="11976" y="1035"/>
                    </a:lnTo>
                    <a:lnTo>
                      <a:pt x="11909" y="1102"/>
                    </a:lnTo>
                    <a:lnTo>
                      <a:pt x="11842" y="1168"/>
                    </a:lnTo>
                    <a:lnTo>
                      <a:pt x="11776" y="1268"/>
                    </a:lnTo>
                    <a:lnTo>
                      <a:pt x="11776" y="1302"/>
                    </a:lnTo>
                    <a:lnTo>
                      <a:pt x="11776" y="1435"/>
                    </a:lnTo>
                    <a:cubicBezTo>
                      <a:pt x="11776" y="1435"/>
                      <a:pt x="11776" y="1469"/>
                      <a:pt x="11776" y="1469"/>
                    </a:cubicBezTo>
                    <a:lnTo>
                      <a:pt x="11709" y="1635"/>
                    </a:lnTo>
                    <a:cubicBezTo>
                      <a:pt x="11709" y="1635"/>
                      <a:pt x="11676" y="1669"/>
                      <a:pt x="11642" y="1669"/>
                    </a:cubicBezTo>
                    <a:lnTo>
                      <a:pt x="11509" y="1702"/>
                    </a:lnTo>
                    <a:lnTo>
                      <a:pt x="11342" y="1869"/>
                    </a:lnTo>
                    <a:lnTo>
                      <a:pt x="10942" y="1869"/>
                    </a:lnTo>
                    <a:lnTo>
                      <a:pt x="10808" y="1802"/>
                    </a:lnTo>
                    <a:lnTo>
                      <a:pt x="10775" y="1802"/>
                    </a:lnTo>
                    <a:lnTo>
                      <a:pt x="10708" y="1836"/>
                    </a:lnTo>
                    <a:lnTo>
                      <a:pt x="10675" y="1836"/>
                    </a:lnTo>
                    <a:lnTo>
                      <a:pt x="10508" y="1869"/>
                    </a:lnTo>
                    <a:lnTo>
                      <a:pt x="10541" y="1936"/>
                    </a:lnTo>
                    <a:cubicBezTo>
                      <a:pt x="10541" y="1936"/>
                      <a:pt x="10541" y="1969"/>
                      <a:pt x="10541" y="1969"/>
                    </a:cubicBezTo>
                    <a:lnTo>
                      <a:pt x="10608" y="2102"/>
                    </a:lnTo>
                    <a:lnTo>
                      <a:pt x="10641" y="2102"/>
                    </a:lnTo>
                    <a:lnTo>
                      <a:pt x="10775" y="2236"/>
                    </a:lnTo>
                    <a:lnTo>
                      <a:pt x="10808" y="2236"/>
                    </a:lnTo>
                    <a:lnTo>
                      <a:pt x="10875" y="2336"/>
                    </a:lnTo>
                    <a:lnTo>
                      <a:pt x="10975" y="2603"/>
                    </a:lnTo>
                    <a:cubicBezTo>
                      <a:pt x="10975" y="2603"/>
                      <a:pt x="10975" y="2603"/>
                      <a:pt x="10975" y="2636"/>
                    </a:cubicBezTo>
                    <a:lnTo>
                      <a:pt x="10975" y="2736"/>
                    </a:lnTo>
                    <a:lnTo>
                      <a:pt x="11075" y="3070"/>
                    </a:lnTo>
                    <a:cubicBezTo>
                      <a:pt x="11075" y="3070"/>
                      <a:pt x="11075" y="3103"/>
                      <a:pt x="11075" y="3103"/>
                    </a:cubicBezTo>
                    <a:lnTo>
                      <a:pt x="11075" y="3136"/>
                    </a:lnTo>
                    <a:cubicBezTo>
                      <a:pt x="11075" y="3170"/>
                      <a:pt x="11075" y="3203"/>
                      <a:pt x="11042" y="3203"/>
                    </a:cubicBezTo>
                    <a:lnTo>
                      <a:pt x="10875" y="3537"/>
                    </a:lnTo>
                    <a:lnTo>
                      <a:pt x="10875" y="3603"/>
                    </a:lnTo>
                    <a:cubicBezTo>
                      <a:pt x="10875" y="3637"/>
                      <a:pt x="10875" y="3637"/>
                      <a:pt x="10875" y="3637"/>
                    </a:cubicBezTo>
                    <a:lnTo>
                      <a:pt x="10842" y="3704"/>
                    </a:lnTo>
                    <a:cubicBezTo>
                      <a:pt x="10842" y="3704"/>
                      <a:pt x="10842" y="3737"/>
                      <a:pt x="10808" y="3737"/>
                    </a:cubicBezTo>
                    <a:lnTo>
                      <a:pt x="10708" y="3770"/>
                    </a:lnTo>
                    <a:lnTo>
                      <a:pt x="10675" y="3804"/>
                    </a:lnTo>
                    <a:cubicBezTo>
                      <a:pt x="10675" y="3837"/>
                      <a:pt x="10641" y="3837"/>
                      <a:pt x="10641" y="3837"/>
                    </a:cubicBezTo>
                    <a:lnTo>
                      <a:pt x="10575" y="3870"/>
                    </a:lnTo>
                    <a:lnTo>
                      <a:pt x="10441" y="3904"/>
                    </a:lnTo>
                    <a:lnTo>
                      <a:pt x="10408" y="3937"/>
                    </a:lnTo>
                    <a:lnTo>
                      <a:pt x="10208" y="4137"/>
                    </a:lnTo>
                    <a:lnTo>
                      <a:pt x="10141" y="4237"/>
                    </a:lnTo>
                    <a:lnTo>
                      <a:pt x="10141" y="4337"/>
                    </a:lnTo>
                    <a:lnTo>
                      <a:pt x="10174" y="4337"/>
                    </a:lnTo>
                    <a:cubicBezTo>
                      <a:pt x="10174" y="4337"/>
                      <a:pt x="10208" y="4337"/>
                      <a:pt x="10208" y="4371"/>
                    </a:cubicBezTo>
                    <a:lnTo>
                      <a:pt x="10241" y="4404"/>
                    </a:lnTo>
                    <a:lnTo>
                      <a:pt x="10275" y="4437"/>
                    </a:lnTo>
                    <a:lnTo>
                      <a:pt x="10341" y="4571"/>
                    </a:lnTo>
                    <a:cubicBezTo>
                      <a:pt x="10341" y="4571"/>
                      <a:pt x="10341" y="4604"/>
                      <a:pt x="10341" y="4604"/>
                    </a:cubicBezTo>
                    <a:lnTo>
                      <a:pt x="10341" y="4704"/>
                    </a:lnTo>
                    <a:cubicBezTo>
                      <a:pt x="10341" y="4704"/>
                      <a:pt x="10341" y="4738"/>
                      <a:pt x="10341" y="4738"/>
                    </a:cubicBezTo>
                    <a:lnTo>
                      <a:pt x="10275" y="4904"/>
                    </a:lnTo>
                    <a:lnTo>
                      <a:pt x="10174" y="5138"/>
                    </a:lnTo>
                    <a:cubicBezTo>
                      <a:pt x="10174" y="5138"/>
                      <a:pt x="10174" y="5138"/>
                      <a:pt x="10174" y="5171"/>
                    </a:cubicBezTo>
                    <a:lnTo>
                      <a:pt x="10141" y="5205"/>
                    </a:lnTo>
                    <a:cubicBezTo>
                      <a:pt x="10108" y="5205"/>
                      <a:pt x="10074" y="5238"/>
                      <a:pt x="10074" y="5238"/>
                    </a:cubicBezTo>
                    <a:lnTo>
                      <a:pt x="9941" y="5238"/>
                    </a:lnTo>
                    <a:lnTo>
                      <a:pt x="9841" y="5171"/>
                    </a:lnTo>
                    <a:lnTo>
                      <a:pt x="9741" y="5071"/>
                    </a:lnTo>
                    <a:lnTo>
                      <a:pt x="9674" y="4938"/>
                    </a:lnTo>
                    <a:lnTo>
                      <a:pt x="9507" y="4971"/>
                    </a:lnTo>
                    <a:lnTo>
                      <a:pt x="9441" y="5071"/>
                    </a:lnTo>
                    <a:cubicBezTo>
                      <a:pt x="9441" y="5105"/>
                      <a:pt x="9407" y="5105"/>
                      <a:pt x="9374" y="5138"/>
                    </a:cubicBezTo>
                    <a:lnTo>
                      <a:pt x="9074" y="5138"/>
                    </a:lnTo>
                    <a:lnTo>
                      <a:pt x="8874" y="5205"/>
                    </a:lnTo>
                    <a:lnTo>
                      <a:pt x="8773" y="5271"/>
                    </a:lnTo>
                    <a:lnTo>
                      <a:pt x="8607" y="5338"/>
                    </a:lnTo>
                    <a:lnTo>
                      <a:pt x="8206" y="5505"/>
                    </a:lnTo>
                    <a:lnTo>
                      <a:pt x="8073" y="5605"/>
                    </a:lnTo>
                    <a:lnTo>
                      <a:pt x="7272" y="5905"/>
                    </a:lnTo>
                    <a:lnTo>
                      <a:pt x="7172" y="5905"/>
                    </a:lnTo>
                    <a:lnTo>
                      <a:pt x="7039" y="5872"/>
                    </a:lnTo>
                    <a:lnTo>
                      <a:pt x="7006" y="5872"/>
                    </a:lnTo>
                    <a:lnTo>
                      <a:pt x="6905" y="5905"/>
                    </a:lnTo>
                    <a:lnTo>
                      <a:pt x="6505" y="6072"/>
                    </a:lnTo>
                    <a:lnTo>
                      <a:pt x="6372" y="6072"/>
                    </a:lnTo>
                    <a:lnTo>
                      <a:pt x="6205" y="6039"/>
                    </a:lnTo>
                    <a:lnTo>
                      <a:pt x="6105" y="6039"/>
                    </a:lnTo>
                    <a:lnTo>
                      <a:pt x="5871" y="6005"/>
                    </a:lnTo>
                    <a:lnTo>
                      <a:pt x="5371" y="6005"/>
                    </a:lnTo>
                    <a:lnTo>
                      <a:pt x="5371" y="6072"/>
                    </a:lnTo>
                    <a:cubicBezTo>
                      <a:pt x="5371" y="6105"/>
                      <a:pt x="5371" y="6105"/>
                      <a:pt x="5338" y="6139"/>
                    </a:cubicBezTo>
                    <a:lnTo>
                      <a:pt x="5238" y="6239"/>
                    </a:lnTo>
                    <a:lnTo>
                      <a:pt x="5204" y="6239"/>
                    </a:lnTo>
                    <a:lnTo>
                      <a:pt x="4837" y="6339"/>
                    </a:lnTo>
                    <a:lnTo>
                      <a:pt x="4404" y="6606"/>
                    </a:lnTo>
                    <a:lnTo>
                      <a:pt x="4204" y="6706"/>
                    </a:lnTo>
                    <a:lnTo>
                      <a:pt x="4137" y="6739"/>
                    </a:lnTo>
                    <a:lnTo>
                      <a:pt x="3937" y="6839"/>
                    </a:lnTo>
                    <a:lnTo>
                      <a:pt x="3470" y="7173"/>
                    </a:lnTo>
                    <a:lnTo>
                      <a:pt x="3336" y="7373"/>
                    </a:lnTo>
                    <a:lnTo>
                      <a:pt x="3336" y="7440"/>
                    </a:lnTo>
                    <a:lnTo>
                      <a:pt x="3370" y="7540"/>
                    </a:lnTo>
                    <a:lnTo>
                      <a:pt x="3370" y="7673"/>
                    </a:lnTo>
                    <a:cubicBezTo>
                      <a:pt x="3370" y="7673"/>
                      <a:pt x="3370" y="7706"/>
                      <a:pt x="3370" y="7740"/>
                    </a:cubicBezTo>
                    <a:lnTo>
                      <a:pt x="3270" y="7840"/>
                    </a:lnTo>
                    <a:cubicBezTo>
                      <a:pt x="3270" y="7840"/>
                      <a:pt x="3270" y="7873"/>
                      <a:pt x="3236" y="7873"/>
                    </a:cubicBezTo>
                    <a:lnTo>
                      <a:pt x="3103" y="7940"/>
                    </a:lnTo>
                    <a:lnTo>
                      <a:pt x="2903" y="8007"/>
                    </a:lnTo>
                    <a:lnTo>
                      <a:pt x="2836" y="8073"/>
                    </a:lnTo>
                    <a:lnTo>
                      <a:pt x="2803" y="8073"/>
                    </a:lnTo>
                    <a:lnTo>
                      <a:pt x="2569" y="8207"/>
                    </a:lnTo>
                    <a:lnTo>
                      <a:pt x="2469" y="8273"/>
                    </a:lnTo>
                    <a:lnTo>
                      <a:pt x="2402" y="8340"/>
                    </a:lnTo>
                    <a:lnTo>
                      <a:pt x="2336" y="8374"/>
                    </a:lnTo>
                    <a:lnTo>
                      <a:pt x="2269" y="8540"/>
                    </a:lnTo>
                    <a:cubicBezTo>
                      <a:pt x="2269" y="8574"/>
                      <a:pt x="2235" y="8574"/>
                      <a:pt x="2235" y="8574"/>
                    </a:cubicBezTo>
                    <a:lnTo>
                      <a:pt x="2102" y="8674"/>
                    </a:lnTo>
                    <a:lnTo>
                      <a:pt x="2069" y="8674"/>
                    </a:lnTo>
                    <a:lnTo>
                      <a:pt x="2002" y="8707"/>
                    </a:lnTo>
                    <a:lnTo>
                      <a:pt x="1802" y="8841"/>
                    </a:lnTo>
                    <a:lnTo>
                      <a:pt x="1668" y="9007"/>
                    </a:lnTo>
                    <a:lnTo>
                      <a:pt x="1602" y="9074"/>
                    </a:lnTo>
                    <a:lnTo>
                      <a:pt x="1468" y="9207"/>
                    </a:lnTo>
                    <a:lnTo>
                      <a:pt x="1402" y="9241"/>
                    </a:lnTo>
                    <a:lnTo>
                      <a:pt x="1235" y="9241"/>
                    </a:lnTo>
                    <a:lnTo>
                      <a:pt x="1168" y="9207"/>
                    </a:lnTo>
                    <a:lnTo>
                      <a:pt x="1035" y="9207"/>
                    </a:lnTo>
                    <a:lnTo>
                      <a:pt x="935" y="9241"/>
                    </a:lnTo>
                    <a:lnTo>
                      <a:pt x="768" y="9374"/>
                    </a:lnTo>
                    <a:lnTo>
                      <a:pt x="634" y="9541"/>
                    </a:lnTo>
                    <a:lnTo>
                      <a:pt x="701" y="9608"/>
                    </a:lnTo>
                    <a:lnTo>
                      <a:pt x="901" y="9608"/>
                    </a:lnTo>
                    <a:cubicBezTo>
                      <a:pt x="968" y="9608"/>
                      <a:pt x="1001" y="9608"/>
                      <a:pt x="1001" y="9641"/>
                    </a:cubicBezTo>
                    <a:lnTo>
                      <a:pt x="1035" y="9741"/>
                    </a:lnTo>
                    <a:cubicBezTo>
                      <a:pt x="1035" y="9741"/>
                      <a:pt x="1035" y="9741"/>
                      <a:pt x="1035" y="9775"/>
                    </a:cubicBezTo>
                    <a:lnTo>
                      <a:pt x="1035" y="9808"/>
                    </a:lnTo>
                    <a:cubicBezTo>
                      <a:pt x="1035" y="9841"/>
                      <a:pt x="1035" y="9841"/>
                      <a:pt x="1035" y="9841"/>
                    </a:cubicBezTo>
                    <a:lnTo>
                      <a:pt x="1001" y="9908"/>
                    </a:lnTo>
                    <a:lnTo>
                      <a:pt x="1001" y="9941"/>
                    </a:lnTo>
                    <a:lnTo>
                      <a:pt x="1068" y="10008"/>
                    </a:lnTo>
                    <a:cubicBezTo>
                      <a:pt x="1068" y="10041"/>
                      <a:pt x="1068" y="10041"/>
                      <a:pt x="1068" y="10075"/>
                    </a:cubicBezTo>
                    <a:lnTo>
                      <a:pt x="1068" y="10141"/>
                    </a:lnTo>
                    <a:lnTo>
                      <a:pt x="1035" y="10275"/>
                    </a:lnTo>
                    <a:lnTo>
                      <a:pt x="1035" y="10575"/>
                    </a:lnTo>
                    <a:lnTo>
                      <a:pt x="1035" y="10608"/>
                    </a:lnTo>
                    <a:lnTo>
                      <a:pt x="901" y="11075"/>
                    </a:lnTo>
                    <a:lnTo>
                      <a:pt x="901" y="11409"/>
                    </a:lnTo>
                    <a:lnTo>
                      <a:pt x="968" y="11609"/>
                    </a:lnTo>
                    <a:lnTo>
                      <a:pt x="1468" y="12777"/>
                    </a:lnTo>
                    <a:lnTo>
                      <a:pt x="1502" y="12877"/>
                    </a:lnTo>
                    <a:cubicBezTo>
                      <a:pt x="1502" y="12877"/>
                      <a:pt x="1502" y="12910"/>
                      <a:pt x="1502" y="12910"/>
                    </a:cubicBezTo>
                    <a:lnTo>
                      <a:pt x="1435" y="13144"/>
                    </a:lnTo>
                    <a:lnTo>
                      <a:pt x="1435" y="13511"/>
                    </a:lnTo>
                    <a:lnTo>
                      <a:pt x="1502" y="13711"/>
                    </a:lnTo>
                    <a:lnTo>
                      <a:pt x="1502" y="13744"/>
                    </a:lnTo>
                    <a:cubicBezTo>
                      <a:pt x="1502" y="13744"/>
                      <a:pt x="1502" y="13744"/>
                      <a:pt x="1502" y="13777"/>
                    </a:cubicBezTo>
                    <a:lnTo>
                      <a:pt x="1568" y="13844"/>
                    </a:lnTo>
                    <a:cubicBezTo>
                      <a:pt x="1568" y="13877"/>
                      <a:pt x="1568" y="13877"/>
                      <a:pt x="1568" y="13877"/>
                    </a:cubicBezTo>
                    <a:lnTo>
                      <a:pt x="1568" y="14011"/>
                    </a:lnTo>
                    <a:lnTo>
                      <a:pt x="1568" y="14044"/>
                    </a:lnTo>
                    <a:lnTo>
                      <a:pt x="1568" y="14078"/>
                    </a:lnTo>
                    <a:lnTo>
                      <a:pt x="1568" y="14111"/>
                    </a:lnTo>
                    <a:lnTo>
                      <a:pt x="1502" y="14178"/>
                    </a:lnTo>
                    <a:lnTo>
                      <a:pt x="1468" y="14211"/>
                    </a:lnTo>
                    <a:lnTo>
                      <a:pt x="1402" y="14278"/>
                    </a:lnTo>
                    <a:lnTo>
                      <a:pt x="1135" y="14411"/>
                    </a:lnTo>
                    <a:lnTo>
                      <a:pt x="1101" y="14445"/>
                    </a:lnTo>
                    <a:lnTo>
                      <a:pt x="1035" y="14611"/>
                    </a:lnTo>
                    <a:lnTo>
                      <a:pt x="968" y="14711"/>
                    </a:lnTo>
                    <a:lnTo>
                      <a:pt x="935" y="14745"/>
                    </a:lnTo>
                    <a:lnTo>
                      <a:pt x="901" y="14745"/>
                    </a:lnTo>
                    <a:lnTo>
                      <a:pt x="801" y="14778"/>
                    </a:lnTo>
                    <a:cubicBezTo>
                      <a:pt x="834" y="14811"/>
                      <a:pt x="834" y="14811"/>
                      <a:pt x="801" y="14845"/>
                    </a:cubicBezTo>
                    <a:cubicBezTo>
                      <a:pt x="801" y="14845"/>
                      <a:pt x="768" y="14878"/>
                      <a:pt x="734" y="14878"/>
                    </a:cubicBezTo>
                    <a:lnTo>
                      <a:pt x="367" y="15012"/>
                    </a:lnTo>
                    <a:lnTo>
                      <a:pt x="234" y="15078"/>
                    </a:lnTo>
                    <a:lnTo>
                      <a:pt x="134" y="15112"/>
                    </a:lnTo>
                    <a:lnTo>
                      <a:pt x="1" y="15245"/>
                    </a:lnTo>
                    <a:lnTo>
                      <a:pt x="201" y="15245"/>
                    </a:lnTo>
                    <a:lnTo>
                      <a:pt x="534" y="15445"/>
                    </a:lnTo>
                    <a:lnTo>
                      <a:pt x="668" y="15479"/>
                    </a:lnTo>
                    <a:lnTo>
                      <a:pt x="801" y="15479"/>
                    </a:lnTo>
                    <a:lnTo>
                      <a:pt x="1101" y="15345"/>
                    </a:lnTo>
                    <a:lnTo>
                      <a:pt x="2069" y="14845"/>
                    </a:lnTo>
                    <a:lnTo>
                      <a:pt x="2202" y="14811"/>
                    </a:lnTo>
                    <a:lnTo>
                      <a:pt x="2369" y="14778"/>
                    </a:lnTo>
                    <a:lnTo>
                      <a:pt x="2702" y="14811"/>
                    </a:lnTo>
                    <a:lnTo>
                      <a:pt x="2869" y="14878"/>
                    </a:lnTo>
                    <a:lnTo>
                      <a:pt x="2936" y="14878"/>
                    </a:lnTo>
                    <a:lnTo>
                      <a:pt x="3036" y="14978"/>
                    </a:lnTo>
                    <a:cubicBezTo>
                      <a:pt x="3036" y="14978"/>
                      <a:pt x="3069" y="15012"/>
                      <a:pt x="3069" y="15012"/>
                    </a:cubicBezTo>
                    <a:lnTo>
                      <a:pt x="3136" y="15178"/>
                    </a:lnTo>
                    <a:lnTo>
                      <a:pt x="3203" y="15145"/>
                    </a:lnTo>
                    <a:lnTo>
                      <a:pt x="3470" y="14978"/>
                    </a:lnTo>
                    <a:lnTo>
                      <a:pt x="3570" y="14945"/>
                    </a:lnTo>
                    <a:cubicBezTo>
                      <a:pt x="3570" y="14912"/>
                      <a:pt x="3536" y="14912"/>
                      <a:pt x="3536" y="14912"/>
                    </a:cubicBezTo>
                    <a:lnTo>
                      <a:pt x="3536" y="14845"/>
                    </a:lnTo>
                    <a:cubicBezTo>
                      <a:pt x="3536" y="14845"/>
                      <a:pt x="3536" y="14845"/>
                      <a:pt x="3536" y="14811"/>
                    </a:cubicBezTo>
                    <a:lnTo>
                      <a:pt x="3536" y="14778"/>
                    </a:lnTo>
                    <a:lnTo>
                      <a:pt x="3503" y="14778"/>
                    </a:lnTo>
                    <a:lnTo>
                      <a:pt x="3636" y="14611"/>
                    </a:lnTo>
                    <a:lnTo>
                      <a:pt x="3636" y="14578"/>
                    </a:lnTo>
                    <a:lnTo>
                      <a:pt x="3603" y="14411"/>
                    </a:lnTo>
                    <a:cubicBezTo>
                      <a:pt x="3603" y="14378"/>
                      <a:pt x="3603" y="14378"/>
                      <a:pt x="3603" y="14344"/>
                    </a:cubicBezTo>
                    <a:lnTo>
                      <a:pt x="3670" y="14211"/>
                    </a:lnTo>
                    <a:lnTo>
                      <a:pt x="3703" y="14211"/>
                    </a:lnTo>
                    <a:lnTo>
                      <a:pt x="3837" y="14111"/>
                    </a:lnTo>
                    <a:cubicBezTo>
                      <a:pt x="3853" y="14094"/>
                      <a:pt x="3870" y="14086"/>
                      <a:pt x="3887" y="14086"/>
                    </a:cubicBezTo>
                    <a:cubicBezTo>
                      <a:pt x="3903" y="14086"/>
                      <a:pt x="3920" y="14094"/>
                      <a:pt x="3937" y="14111"/>
                    </a:cubicBezTo>
                    <a:cubicBezTo>
                      <a:pt x="3970" y="14111"/>
                      <a:pt x="3970" y="14144"/>
                      <a:pt x="3970" y="14178"/>
                    </a:cubicBezTo>
                    <a:lnTo>
                      <a:pt x="3970" y="14278"/>
                    </a:lnTo>
                    <a:cubicBezTo>
                      <a:pt x="3970" y="14278"/>
                      <a:pt x="3970" y="14311"/>
                      <a:pt x="3970" y="14311"/>
                    </a:cubicBezTo>
                    <a:lnTo>
                      <a:pt x="3903" y="14445"/>
                    </a:lnTo>
                    <a:lnTo>
                      <a:pt x="3970" y="14478"/>
                    </a:lnTo>
                    <a:cubicBezTo>
                      <a:pt x="3970" y="14511"/>
                      <a:pt x="4003" y="14511"/>
                      <a:pt x="4003" y="14545"/>
                    </a:cubicBezTo>
                    <a:lnTo>
                      <a:pt x="4003" y="14711"/>
                    </a:lnTo>
                    <a:lnTo>
                      <a:pt x="4003" y="14845"/>
                    </a:lnTo>
                    <a:lnTo>
                      <a:pt x="4270" y="15278"/>
                    </a:lnTo>
                    <a:cubicBezTo>
                      <a:pt x="4270" y="15278"/>
                      <a:pt x="4270" y="15312"/>
                      <a:pt x="4270" y="15312"/>
                    </a:cubicBezTo>
                    <a:lnTo>
                      <a:pt x="4304" y="15479"/>
                    </a:lnTo>
                    <a:cubicBezTo>
                      <a:pt x="4304" y="15479"/>
                      <a:pt x="4304" y="15512"/>
                      <a:pt x="4304" y="15512"/>
                    </a:cubicBezTo>
                    <a:lnTo>
                      <a:pt x="4237" y="15846"/>
                    </a:lnTo>
                    <a:lnTo>
                      <a:pt x="4237" y="16046"/>
                    </a:lnTo>
                    <a:lnTo>
                      <a:pt x="4337" y="16746"/>
                    </a:lnTo>
                    <a:lnTo>
                      <a:pt x="4337" y="16846"/>
                    </a:lnTo>
                    <a:lnTo>
                      <a:pt x="4337" y="17113"/>
                    </a:lnTo>
                    <a:cubicBezTo>
                      <a:pt x="4337" y="17113"/>
                      <a:pt x="4337" y="17113"/>
                      <a:pt x="4337" y="17147"/>
                    </a:cubicBezTo>
                    <a:lnTo>
                      <a:pt x="4204" y="17380"/>
                    </a:lnTo>
                    <a:lnTo>
                      <a:pt x="4204" y="17413"/>
                    </a:lnTo>
                    <a:lnTo>
                      <a:pt x="4370" y="17480"/>
                    </a:lnTo>
                    <a:lnTo>
                      <a:pt x="4470" y="17513"/>
                    </a:lnTo>
                    <a:lnTo>
                      <a:pt x="4504" y="17513"/>
                    </a:lnTo>
                    <a:lnTo>
                      <a:pt x="4570" y="17480"/>
                    </a:lnTo>
                    <a:lnTo>
                      <a:pt x="4704" y="17347"/>
                    </a:lnTo>
                    <a:lnTo>
                      <a:pt x="5304" y="16746"/>
                    </a:lnTo>
                    <a:lnTo>
                      <a:pt x="5671" y="16546"/>
                    </a:lnTo>
                    <a:lnTo>
                      <a:pt x="5705" y="16546"/>
                    </a:lnTo>
                    <a:lnTo>
                      <a:pt x="6105" y="16479"/>
                    </a:lnTo>
                    <a:lnTo>
                      <a:pt x="6138" y="16479"/>
                    </a:lnTo>
                    <a:lnTo>
                      <a:pt x="6338" y="16513"/>
                    </a:lnTo>
                    <a:lnTo>
                      <a:pt x="6372" y="16513"/>
                    </a:lnTo>
                    <a:lnTo>
                      <a:pt x="6539" y="16579"/>
                    </a:lnTo>
                    <a:lnTo>
                      <a:pt x="7072" y="16980"/>
                    </a:lnTo>
                    <a:lnTo>
                      <a:pt x="7139" y="16980"/>
                    </a:lnTo>
                    <a:cubicBezTo>
                      <a:pt x="7139" y="16946"/>
                      <a:pt x="7172" y="16913"/>
                      <a:pt x="7206" y="16913"/>
                    </a:cubicBezTo>
                    <a:lnTo>
                      <a:pt x="7306" y="16913"/>
                    </a:lnTo>
                    <a:lnTo>
                      <a:pt x="7439" y="16946"/>
                    </a:lnTo>
                    <a:lnTo>
                      <a:pt x="7573" y="16813"/>
                    </a:lnTo>
                    <a:lnTo>
                      <a:pt x="8840" y="15979"/>
                    </a:lnTo>
                    <a:lnTo>
                      <a:pt x="8807" y="15979"/>
                    </a:lnTo>
                    <a:lnTo>
                      <a:pt x="8707" y="15912"/>
                    </a:lnTo>
                    <a:cubicBezTo>
                      <a:pt x="8707" y="15912"/>
                      <a:pt x="8673" y="15879"/>
                      <a:pt x="8673" y="15879"/>
                    </a:cubicBezTo>
                    <a:lnTo>
                      <a:pt x="8673" y="15779"/>
                    </a:lnTo>
                    <a:cubicBezTo>
                      <a:pt x="8640" y="15779"/>
                      <a:pt x="8640" y="15746"/>
                      <a:pt x="8673" y="15746"/>
                    </a:cubicBezTo>
                    <a:lnTo>
                      <a:pt x="8673" y="15679"/>
                    </a:lnTo>
                    <a:cubicBezTo>
                      <a:pt x="8673" y="15645"/>
                      <a:pt x="8673" y="15645"/>
                      <a:pt x="8673" y="15645"/>
                    </a:cubicBezTo>
                    <a:lnTo>
                      <a:pt x="8740" y="15545"/>
                    </a:lnTo>
                    <a:lnTo>
                      <a:pt x="8874" y="15445"/>
                    </a:lnTo>
                    <a:lnTo>
                      <a:pt x="8940" y="15445"/>
                    </a:lnTo>
                    <a:lnTo>
                      <a:pt x="9007" y="15345"/>
                    </a:lnTo>
                    <a:lnTo>
                      <a:pt x="9007" y="15278"/>
                    </a:lnTo>
                    <a:lnTo>
                      <a:pt x="9007" y="15012"/>
                    </a:lnTo>
                    <a:cubicBezTo>
                      <a:pt x="9007" y="14978"/>
                      <a:pt x="9040" y="14945"/>
                      <a:pt x="9074" y="14945"/>
                    </a:cubicBezTo>
                    <a:cubicBezTo>
                      <a:pt x="9083" y="14935"/>
                      <a:pt x="9093" y="14931"/>
                      <a:pt x="9103" y="14931"/>
                    </a:cubicBezTo>
                    <a:cubicBezTo>
                      <a:pt x="9127" y="14931"/>
                      <a:pt x="9150" y="14955"/>
                      <a:pt x="9174" y="14978"/>
                    </a:cubicBezTo>
                    <a:lnTo>
                      <a:pt x="9441" y="15445"/>
                    </a:lnTo>
                    <a:lnTo>
                      <a:pt x="9507" y="15479"/>
                    </a:lnTo>
                    <a:lnTo>
                      <a:pt x="9641" y="15512"/>
                    </a:lnTo>
                    <a:lnTo>
                      <a:pt x="9674" y="15512"/>
                    </a:lnTo>
                    <a:lnTo>
                      <a:pt x="9741" y="15579"/>
                    </a:lnTo>
                    <a:lnTo>
                      <a:pt x="9841" y="15645"/>
                    </a:lnTo>
                    <a:lnTo>
                      <a:pt x="9874" y="15645"/>
                    </a:lnTo>
                    <a:lnTo>
                      <a:pt x="9908" y="15712"/>
                    </a:lnTo>
                    <a:cubicBezTo>
                      <a:pt x="9908" y="15712"/>
                      <a:pt x="9908" y="15746"/>
                      <a:pt x="9908" y="15746"/>
                    </a:cubicBezTo>
                    <a:lnTo>
                      <a:pt x="9908" y="15846"/>
                    </a:lnTo>
                    <a:lnTo>
                      <a:pt x="9941" y="15946"/>
                    </a:lnTo>
                    <a:lnTo>
                      <a:pt x="9974" y="15979"/>
                    </a:lnTo>
                    <a:lnTo>
                      <a:pt x="10041" y="16046"/>
                    </a:lnTo>
                    <a:lnTo>
                      <a:pt x="10108" y="16079"/>
                    </a:lnTo>
                    <a:lnTo>
                      <a:pt x="10108" y="16046"/>
                    </a:lnTo>
                    <a:cubicBezTo>
                      <a:pt x="10074" y="16012"/>
                      <a:pt x="10074" y="15946"/>
                      <a:pt x="10108" y="15912"/>
                    </a:cubicBezTo>
                    <a:lnTo>
                      <a:pt x="10208" y="15912"/>
                    </a:lnTo>
                    <a:lnTo>
                      <a:pt x="10275" y="15979"/>
                    </a:lnTo>
                    <a:lnTo>
                      <a:pt x="10341" y="16046"/>
                    </a:lnTo>
                    <a:lnTo>
                      <a:pt x="10408" y="16213"/>
                    </a:lnTo>
                    <a:lnTo>
                      <a:pt x="10408" y="16279"/>
                    </a:lnTo>
                    <a:lnTo>
                      <a:pt x="10608" y="16279"/>
                    </a:lnTo>
                    <a:lnTo>
                      <a:pt x="10608" y="16246"/>
                    </a:lnTo>
                    <a:lnTo>
                      <a:pt x="10641" y="16112"/>
                    </a:lnTo>
                    <a:cubicBezTo>
                      <a:pt x="10641" y="16112"/>
                      <a:pt x="10641" y="16112"/>
                      <a:pt x="10641" y="16079"/>
                    </a:cubicBezTo>
                    <a:lnTo>
                      <a:pt x="10708" y="16046"/>
                    </a:lnTo>
                    <a:lnTo>
                      <a:pt x="10808" y="16012"/>
                    </a:lnTo>
                    <a:lnTo>
                      <a:pt x="11375" y="16012"/>
                    </a:lnTo>
                    <a:cubicBezTo>
                      <a:pt x="11375" y="16012"/>
                      <a:pt x="11409" y="16046"/>
                      <a:pt x="11409" y="16046"/>
                    </a:cubicBezTo>
                    <a:lnTo>
                      <a:pt x="11442" y="16079"/>
                    </a:lnTo>
                    <a:cubicBezTo>
                      <a:pt x="11475" y="16079"/>
                      <a:pt x="11475" y="16112"/>
                      <a:pt x="11475" y="16112"/>
                    </a:cubicBezTo>
                    <a:lnTo>
                      <a:pt x="11575" y="16413"/>
                    </a:lnTo>
                    <a:lnTo>
                      <a:pt x="11575" y="16446"/>
                    </a:lnTo>
                    <a:lnTo>
                      <a:pt x="11575" y="16613"/>
                    </a:lnTo>
                    <a:lnTo>
                      <a:pt x="11575" y="16813"/>
                    </a:lnTo>
                    <a:lnTo>
                      <a:pt x="11509" y="16946"/>
                    </a:lnTo>
                    <a:lnTo>
                      <a:pt x="11542" y="17180"/>
                    </a:lnTo>
                    <a:lnTo>
                      <a:pt x="11776" y="17213"/>
                    </a:lnTo>
                    <a:lnTo>
                      <a:pt x="12209" y="17147"/>
                    </a:lnTo>
                    <a:lnTo>
                      <a:pt x="12476" y="17080"/>
                    </a:lnTo>
                    <a:lnTo>
                      <a:pt x="12710" y="16913"/>
                    </a:lnTo>
                    <a:lnTo>
                      <a:pt x="12743" y="16913"/>
                    </a:lnTo>
                    <a:lnTo>
                      <a:pt x="12876" y="16880"/>
                    </a:lnTo>
                    <a:lnTo>
                      <a:pt x="13110" y="16780"/>
                    </a:lnTo>
                    <a:lnTo>
                      <a:pt x="13243" y="16513"/>
                    </a:lnTo>
                    <a:cubicBezTo>
                      <a:pt x="13243" y="16513"/>
                      <a:pt x="13243" y="16513"/>
                      <a:pt x="13277" y="16479"/>
                    </a:cubicBezTo>
                    <a:lnTo>
                      <a:pt x="13310" y="16479"/>
                    </a:lnTo>
                    <a:lnTo>
                      <a:pt x="13310" y="16413"/>
                    </a:lnTo>
                    <a:lnTo>
                      <a:pt x="13343" y="16213"/>
                    </a:lnTo>
                    <a:lnTo>
                      <a:pt x="13343" y="16179"/>
                    </a:lnTo>
                    <a:lnTo>
                      <a:pt x="13377" y="16112"/>
                    </a:lnTo>
                    <a:cubicBezTo>
                      <a:pt x="13410" y="16079"/>
                      <a:pt x="13443" y="16046"/>
                      <a:pt x="13477" y="16046"/>
                    </a:cubicBezTo>
                    <a:cubicBezTo>
                      <a:pt x="13510" y="16046"/>
                      <a:pt x="13544" y="16079"/>
                      <a:pt x="13544" y="16146"/>
                    </a:cubicBezTo>
                    <a:lnTo>
                      <a:pt x="13544" y="16246"/>
                    </a:lnTo>
                    <a:lnTo>
                      <a:pt x="13544" y="16279"/>
                    </a:lnTo>
                    <a:lnTo>
                      <a:pt x="13477" y="16680"/>
                    </a:lnTo>
                    <a:lnTo>
                      <a:pt x="13477" y="16780"/>
                    </a:lnTo>
                    <a:lnTo>
                      <a:pt x="13510" y="16813"/>
                    </a:lnTo>
                    <a:lnTo>
                      <a:pt x="13610" y="16846"/>
                    </a:lnTo>
                    <a:lnTo>
                      <a:pt x="13710" y="16846"/>
                    </a:lnTo>
                    <a:lnTo>
                      <a:pt x="13910" y="16780"/>
                    </a:lnTo>
                    <a:lnTo>
                      <a:pt x="14277" y="16479"/>
                    </a:lnTo>
                    <a:lnTo>
                      <a:pt x="14411" y="16246"/>
                    </a:lnTo>
                    <a:lnTo>
                      <a:pt x="14578" y="16112"/>
                    </a:lnTo>
                    <a:cubicBezTo>
                      <a:pt x="14594" y="16096"/>
                      <a:pt x="14619" y="16087"/>
                      <a:pt x="14644" y="16087"/>
                    </a:cubicBezTo>
                    <a:cubicBezTo>
                      <a:pt x="14669" y="16087"/>
                      <a:pt x="14694" y="16096"/>
                      <a:pt x="14711" y="16112"/>
                    </a:cubicBezTo>
                    <a:lnTo>
                      <a:pt x="15011" y="15278"/>
                    </a:lnTo>
                    <a:lnTo>
                      <a:pt x="15178" y="14778"/>
                    </a:lnTo>
                    <a:cubicBezTo>
                      <a:pt x="15145" y="14745"/>
                      <a:pt x="15145" y="14745"/>
                      <a:pt x="15178" y="14745"/>
                    </a:cubicBezTo>
                    <a:lnTo>
                      <a:pt x="15245" y="14611"/>
                    </a:lnTo>
                    <a:cubicBezTo>
                      <a:pt x="15278" y="14578"/>
                      <a:pt x="15278" y="14578"/>
                      <a:pt x="15311" y="14578"/>
                    </a:cubicBezTo>
                    <a:lnTo>
                      <a:pt x="15345" y="14578"/>
                    </a:lnTo>
                    <a:lnTo>
                      <a:pt x="15645" y="14511"/>
                    </a:lnTo>
                    <a:lnTo>
                      <a:pt x="15712" y="14478"/>
                    </a:lnTo>
                    <a:lnTo>
                      <a:pt x="15778" y="14411"/>
                    </a:lnTo>
                    <a:lnTo>
                      <a:pt x="15778" y="14344"/>
                    </a:lnTo>
                    <a:cubicBezTo>
                      <a:pt x="15778" y="14311"/>
                      <a:pt x="15778" y="14311"/>
                      <a:pt x="15812" y="14278"/>
                    </a:cubicBezTo>
                    <a:lnTo>
                      <a:pt x="15879" y="14278"/>
                    </a:lnTo>
                    <a:lnTo>
                      <a:pt x="16145" y="14144"/>
                    </a:lnTo>
                    <a:lnTo>
                      <a:pt x="16212" y="14111"/>
                    </a:lnTo>
                    <a:lnTo>
                      <a:pt x="16245" y="14078"/>
                    </a:lnTo>
                    <a:lnTo>
                      <a:pt x="16279" y="14011"/>
                    </a:lnTo>
                    <a:lnTo>
                      <a:pt x="16279" y="13944"/>
                    </a:lnTo>
                    <a:lnTo>
                      <a:pt x="16279" y="13877"/>
                    </a:lnTo>
                    <a:lnTo>
                      <a:pt x="16312" y="13744"/>
                    </a:lnTo>
                    <a:lnTo>
                      <a:pt x="16412" y="13511"/>
                    </a:lnTo>
                    <a:cubicBezTo>
                      <a:pt x="16412" y="13511"/>
                      <a:pt x="16412" y="13477"/>
                      <a:pt x="16412" y="13477"/>
                    </a:cubicBezTo>
                    <a:lnTo>
                      <a:pt x="16479" y="13410"/>
                    </a:lnTo>
                    <a:lnTo>
                      <a:pt x="16679" y="13177"/>
                    </a:lnTo>
                    <a:lnTo>
                      <a:pt x="16813" y="12843"/>
                    </a:lnTo>
                    <a:lnTo>
                      <a:pt x="16813" y="12710"/>
                    </a:lnTo>
                    <a:lnTo>
                      <a:pt x="16746" y="12577"/>
                    </a:lnTo>
                    <a:lnTo>
                      <a:pt x="16746" y="12543"/>
                    </a:lnTo>
                    <a:lnTo>
                      <a:pt x="16712" y="12510"/>
                    </a:lnTo>
                    <a:cubicBezTo>
                      <a:pt x="16712" y="12476"/>
                      <a:pt x="16712" y="12476"/>
                      <a:pt x="16712" y="12476"/>
                    </a:cubicBezTo>
                    <a:lnTo>
                      <a:pt x="16712" y="12276"/>
                    </a:lnTo>
                    <a:cubicBezTo>
                      <a:pt x="16712" y="12243"/>
                      <a:pt x="16712" y="12243"/>
                      <a:pt x="16746" y="12210"/>
                    </a:cubicBezTo>
                    <a:lnTo>
                      <a:pt x="16746" y="12176"/>
                    </a:lnTo>
                    <a:lnTo>
                      <a:pt x="16779" y="12176"/>
                    </a:lnTo>
                    <a:lnTo>
                      <a:pt x="16879" y="12143"/>
                    </a:lnTo>
                    <a:lnTo>
                      <a:pt x="17380" y="12043"/>
                    </a:lnTo>
                    <a:lnTo>
                      <a:pt x="17813" y="11909"/>
                    </a:lnTo>
                    <a:lnTo>
                      <a:pt x="17880" y="11876"/>
                    </a:lnTo>
                    <a:lnTo>
                      <a:pt x="18013" y="11776"/>
                    </a:lnTo>
                    <a:lnTo>
                      <a:pt x="18547" y="11276"/>
                    </a:lnTo>
                    <a:lnTo>
                      <a:pt x="18480" y="11142"/>
                    </a:lnTo>
                    <a:cubicBezTo>
                      <a:pt x="18480" y="11142"/>
                      <a:pt x="18480" y="11142"/>
                      <a:pt x="18480" y="11109"/>
                    </a:cubicBezTo>
                    <a:lnTo>
                      <a:pt x="18480" y="11075"/>
                    </a:lnTo>
                    <a:cubicBezTo>
                      <a:pt x="18480" y="11042"/>
                      <a:pt x="18480" y="11009"/>
                      <a:pt x="18480" y="11009"/>
                    </a:cubicBezTo>
                    <a:lnTo>
                      <a:pt x="18614" y="10842"/>
                    </a:lnTo>
                    <a:lnTo>
                      <a:pt x="18681" y="10742"/>
                    </a:lnTo>
                    <a:lnTo>
                      <a:pt x="18681" y="10642"/>
                    </a:lnTo>
                    <a:lnTo>
                      <a:pt x="18580" y="10342"/>
                    </a:lnTo>
                    <a:cubicBezTo>
                      <a:pt x="18547" y="10342"/>
                      <a:pt x="18547" y="10308"/>
                      <a:pt x="18580" y="10308"/>
                    </a:cubicBezTo>
                    <a:lnTo>
                      <a:pt x="18580" y="10175"/>
                    </a:lnTo>
                    <a:lnTo>
                      <a:pt x="18847" y="8941"/>
                    </a:lnTo>
                    <a:lnTo>
                      <a:pt x="18881" y="8807"/>
                    </a:lnTo>
                    <a:lnTo>
                      <a:pt x="18881" y="8774"/>
                    </a:lnTo>
                    <a:lnTo>
                      <a:pt x="18914" y="8740"/>
                    </a:lnTo>
                    <a:lnTo>
                      <a:pt x="18981" y="8740"/>
                    </a:lnTo>
                    <a:lnTo>
                      <a:pt x="19181" y="8640"/>
                    </a:lnTo>
                    <a:lnTo>
                      <a:pt x="19214" y="8640"/>
                    </a:lnTo>
                    <a:lnTo>
                      <a:pt x="19481" y="8607"/>
                    </a:lnTo>
                    <a:lnTo>
                      <a:pt x="19848" y="8440"/>
                    </a:lnTo>
                    <a:lnTo>
                      <a:pt x="20082" y="8440"/>
                    </a:lnTo>
                    <a:cubicBezTo>
                      <a:pt x="20115" y="8474"/>
                      <a:pt x="20148" y="8507"/>
                      <a:pt x="20148" y="8540"/>
                    </a:cubicBezTo>
                    <a:lnTo>
                      <a:pt x="20148" y="8607"/>
                    </a:lnTo>
                    <a:lnTo>
                      <a:pt x="20148" y="8707"/>
                    </a:lnTo>
                    <a:lnTo>
                      <a:pt x="20182" y="8674"/>
                    </a:lnTo>
                    <a:lnTo>
                      <a:pt x="20248" y="8574"/>
                    </a:lnTo>
                    <a:lnTo>
                      <a:pt x="20448" y="8207"/>
                    </a:lnTo>
                    <a:lnTo>
                      <a:pt x="20448" y="8107"/>
                    </a:lnTo>
                    <a:lnTo>
                      <a:pt x="20448" y="7907"/>
                    </a:lnTo>
                    <a:lnTo>
                      <a:pt x="20448" y="7873"/>
                    </a:lnTo>
                    <a:lnTo>
                      <a:pt x="20415" y="7506"/>
                    </a:lnTo>
                    <a:lnTo>
                      <a:pt x="20348" y="7540"/>
                    </a:lnTo>
                    <a:lnTo>
                      <a:pt x="20215" y="7540"/>
                    </a:lnTo>
                    <a:cubicBezTo>
                      <a:pt x="20182" y="7540"/>
                      <a:pt x="20182" y="7506"/>
                      <a:pt x="20148" y="7506"/>
                    </a:cubicBezTo>
                    <a:lnTo>
                      <a:pt x="20048" y="7373"/>
                    </a:lnTo>
                    <a:lnTo>
                      <a:pt x="19981" y="7306"/>
                    </a:lnTo>
                    <a:cubicBezTo>
                      <a:pt x="19981" y="7306"/>
                      <a:pt x="19948" y="7273"/>
                      <a:pt x="19948" y="7273"/>
                    </a:cubicBezTo>
                    <a:lnTo>
                      <a:pt x="19881" y="7106"/>
                    </a:lnTo>
                    <a:lnTo>
                      <a:pt x="19815" y="7039"/>
                    </a:lnTo>
                    <a:lnTo>
                      <a:pt x="19748" y="7006"/>
                    </a:lnTo>
                    <a:lnTo>
                      <a:pt x="19648" y="7006"/>
                    </a:lnTo>
                    <a:lnTo>
                      <a:pt x="19514" y="6939"/>
                    </a:lnTo>
                    <a:lnTo>
                      <a:pt x="19314" y="6872"/>
                    </a:lnTo>
                    <a:lnTo>
                      <a:pt x="19281" y="6872"/>
                    </a:lnTo>
                    <a:lnTo>
                      <a:pt x="19081" y="6672"/>
                    </a:lnTo>
                    <a:cubicBezTo>
                      <a:pt x="19047" y="6672"/>
                      <a:pt x="19047" y="6672"/>
                      <a:pt x="19047" y="6639"/>
                    </a:cubicBezTo>
                    <a:lnTo>
                      <a:pt x="19014" y="6539"/>
                    </a:lnTo>
                    <a:cubicBezTo>
                      <a:pt x="18981" y="6506"/>
                      <a:pt x="18981" y="6472"/>
                      <a:pt x="19014" y="6472"/>
                    </a:cubicBezTo>
                    <a:lnTo>
                      <a:pt x="18981" y="6372"/>
                    </a:lnTo>
                    <a:lnTo>
                      <a:pt x="18847" y="6239"/>
                    </a:lnTo>
                    <a:cubicBezTo>
                      <a:pt x="18847" y="6205"/>
                      <a:pt x="18847" y="6205"/>
                      <a:pt x="18847" y="6205"/>
                    </a:cubicBezTo>
                    <a:lnTo>
                      <a:pt x="18847" y="6139"/>
                    </a:lnTo>
                    <a:lnTo>
                      <a:pt x="18747" y="5638"/>
                    </a:lnTo>
                    <a:lnTo>
                      <a:pt x="18714" y="5405"/>
                    </a:lnTo>
                    <a:lnTo>
                      <a:pt x="18714" y="5371"/>
                    </a:lnTo>
                    <a:lnTo>
                      <a:pt x="18514" y="5071"/>
                    </a:lnTo>
                    <a:lnTo>
                      <a:pt x="18414" y="4904"/>
                    </a:lnTo>
                    <a:lnTo>
                      <a:pt x="18347" y="4671"/>
                    </a:lnTo>
                    <a:lnTo>
                      <a:pt x="18347" y="4437"/>
                    </a:lnTo>
                    <a:lnTo>
                      <a:pt x="18347" y="4371"/>
                    </a:lnTo>
                    <a:lnTo>
                      <a:pt x="18314" y="4237"/>
                    </a:lnTo>
                    <a:cubicBezTo>
                      <a:pt x="18314" y="4237"/>
                      <a:pt x="18314" y="4204"/>
                      <a:pt x="18314" y="4204"/>
                    </a:cubicBezTo>
                    <a:lnTo>
                      <a:pt x="18314" y="4137"/>
                    </a:lnTo>
                    <a:lnTo>
                      <a:pt x="18314" y="3804"/>
                    </a:lnTo>
                    <a:lnTo>
                      <a:pt x="18314" y="3670"/>
                    </a:lnTo>
                    <a:lnTo>
                      <a:pt x="18314" y="3637"/>
                    </a:lnTo>
                    <a:lnTo>
                      <a:pt x="18347" y="3570"/>
                    </a:lnTo>
                    <a:lnTo>
                      <a:pt x="18447" y="3370"/>
                    </a:lnTo>
                    <a:lnTo>
                      <a:pt x="18547" y="2936"/>
                    </a:lnTo>
                    <a:lnTo>
                      <a:pt x="18480" y="2936"/>
                    </a:lnTo>
                    <a:lnTo>
                      <a:pt x="18314" y="2903"/>
                    </a:lnTo>
                    <a:lnTo>
                      <a:pt x="18147" y="2903"/>
                    </a:lnTo>
                    <a:lnTo>
                      <a:pt x="18047" y="2970"/>
                    </a:lnTo>
                    <a:lnTo>
                      <a:pt x="17646" y="3470"/>
                    </a:lnTo>
                    <a:cubicBezTo>
                      <a:pt x="17613" y="3470"/>
                      <a:pt x="17613" y="3503"/>
                      <a:pt x="17613" y="3503"/>
                    </a:cubicBezTo>
                    <a:lnTo>
                      <a:pt x="17413" y="3570"/>
                    </a:lnTo>
                    <a:lnTo>
                      <a:pt x="17280" y="3737"/>
                    </a:lnTo>
                    <a:lnTo>
                      <a:pt x="17246" y="3737"/>
                    </a:lnTo>
                    <a:cubicBezTo>
                      <a:pt x="17213" y="3737"/>
                      <a:pt x="17179" y="3737"/>
                      <a:pt x="17179" y="3704"/>
                    </a:cubicBezTo>
                    <a:lnTo>
                      <a:pt x="17113" y="3603"/>
                    </a:lnTo>
                    <a:cubicBezTo>
                      <a:pt x="17079" y="3570"/>
                      <a:pt x="17079" y="3570"/>
                      <a:pt x="17113" y="3537"/>
                    </a:cubicBezTo>
                    <a:lnTo>
                      <a:pt x="17113" y="3503"/>
                    </a:lnTo>
                    <a:lnTo>
                      <a:pt x="17113" y="3437"/>
                    </a:lnTo>
                    <a:lnTo>
                      <a:pt x="17113" y="3403"/>
                    </a:lnTo>
                    <a:cubicBezTo>
                      <a:pt x="17113" y="3403"/>
                      <a:pt x="17113" y="3370"/>
                      <a:pt x="17113" y="3337"/>
                    </a:cubicBezTo>
                    <a:lnTo>
                      <a:pt x="17113" y="3203"/>
                    </a:lnTo>
                    <a:lnTo>
                      <a:pt x="17113" y="3170"/>
                    </a:lnTo>
                    <a:lnTo>
                      <a:pt x="17179" y="2970"/>
                    </a:lnTo>
                    <a:lnTo>
                      <a:pt x="17313" y="2636"/>
                    </a:lnTo>
                    <a:lnTo>
                      <a:pt x="17313" y="2569"/>
                    </a:lnTo>
                    <a:lnTo>
                      <a:pt x="17280" y="2503"/>
                    </a:lnTo>
                    <a:lnTo>
                      <a:pt x="17246" y="2436"/>
                    </a:lnTo>
                    <a:lnTo>
                      <a:pt x="17113" y="2236"/>
                    </a:lnTo>
                    <a:cubicBezTo>
                      <a:pt x="17113" y="2236"/>
                      <a:pt x="17113" y="2202"/>
                      <a:pt x="17113" y="2202"/>
                    </a:cubicBezTo>
                    <a:lnTo>
                      <a:pt x="17113" y="1969"/>
                    </a:lnTo>
                    <a:lnTo>
                      <a:pt x="17046" y="1769"/>
                    </a:lnTo>
                    <a:cubicBezTo>
                      <a:pt x="17046" y="1769"/>
                      <a:pt x="17046" y="1735"/>
                      <a:pt x="17046" y="1735"/>
                    </a:cubicBezTo>
                    <a:lnTo>
                      <a:pt x="17046" y="1635"/>
                    </a:lnTo>
                    <a:cubicBezTo>
                      <a:pt x="17046" y="1602"/>
                      <a:pt x="17046" y="1602"/>
                      <a:pt x="17046" y="1602"/>
                    </a:cubicBezTo>
                    <a:lnTo>
                      <a:pt x="17113" y="1369"/>
                    </a:lnTo>
                    <a:lnTo>
                      <a:pt x="17346" y="902"/>
                    </a:lnTo>
                    <a:cubicBezTo>
                      <a:pt x="17346" y="902"/>
                      <a:pt x="17346" y="868"/>
                      <a:pt x="17346" y="868"/>
                    </a:cubicBezTo>
                    <a:lnTo>
                      <a:pt x="17546" y="701"/>
                    </a:lnTo>
                    <a:lnTo>
                      <a:pt x="17546" y="668"/>
                    </a:lnTo>
                    <a:lnTo>
                      <a:pt x="17480" y="501"/>
                    </a:lnTo>
                    <a:lnTo>
                      <a:pt x="17446" y="301"/>
                    </a:lnTo>
                    <a:lnTo>
                      <a:pt x="17413" y="268"/>
                    </a:lnTo>
                    <a:lnTo>
                      <a:pt x="17346" y="134"/>
                    </a:lnTo>
                    <a:lnTo>
                      <a:pt x="17280" y="101"/>
                    </a:lnTo>
                    <a:cubicBezTo>
                      <a:pt x="17246" y="101"/>
                      <a:pt x="17213" y="101"/>
                      <a:pt x="17213" y="68"/>
                    </a:cubicBezTo>
                    <a:lnTo>
                      <a:pt x="17179" y="1"/>
                    </a:lnTo>
                    <a:close/>
                  </a:path>
                </a:pathLst>
              </a:custGeom>
              <a:grpFill/>
              <a:ln>
                <a:noFill/>
              </a:ln>
            </p:spPr>
            <p:txBody>
              <a:bodyPr spcFirstLastPara="1" wrap="square" lIns="137102" tIns="137102" rIns="137102" bIns="137102" anchor="ctr" anchorCtr="0">
                <a:noAutofit/>
              </a:bodyPr>
              <a:lstStyle/>
              <a:p>
                <a:endParaRPr sz="5399"/>
              </a:p>
            </p:txBody>
          </p:sp>
          <p:sp>
            <p:nvSpPr>
              <p:cNvPr id="228" name="Google Shape;216;p15"/>
              <p:cNvSpPr/>
              <p:nvPr/>
            </p:nvSpPr>
            <p:spPr>
              <a:xfrm>
                <a:off x="4010334" y="2502783"/>
                <a:ext cx="3681" cy="4920"/>
              </a:xfrm>
              <a:custGeom>
                <a:avLst/>
                <a:gdLst/>
                <a:ahLst/>
                <a:cxnLst/>
                <a:rect l="l" t="t" r="r" b="b"/>
                <a:pathLst>
                  <a:path w="101" h="135" extrusionOk="0">
                    <a:moveTo>
                      <a:pt x="67" y="1"/>
                    </a:moveTo>
                    <a:lnTo>
                      <a:pt x="0" y="34"/>
                    </a:lnTo>
                    <a:lnTo>
                      <a:pt x="0" y="68"/>
                    </a:lnTo>
                    <a:lnTo>
                      <a:pt x="33" y="134"/>
                    </a:lnTo>
                    <a:lnTo>
                      <a:pt x="100" y="1"/>
                    </a:lnTo>
                    <a:close/>
                  </a:path>
                </a:pathLst>
              </a:custGeom>
              <a:grpFill/>
              <a:ln>
                <a:noFill/>
              </a:ln>
            </p:spPr>
            <p:txBody>
              <a:bodyPr spcFirstLastPara="1" wrap="square" lIns="137102" tIns="137102" rIns="137102" bIns="137102" anchor="ctr" anchorCtr="0">
                <a:noAutofit/>
              </a:bodyPr>
              <a:lstStyle/>
              <a:p>
                <a:endParaRPr sz="5399"/>
              </a:p>
            </p:txBody>
          </p:sp>
          <p:grpSp>
            <p:nvGrpSpPr>
              <p:cNvPr id="229" name="Google Shape;217;p15"/>
              <p:cNvGrpSpPr/>
              <p:nvPr/>
            </p:nvGrpSpPr>
            <p:grpSpPr>
              <a:xfrm>
                <a:off x="3200904" y="1702974"/>
                <a:ext cx="1150175" cy="919165"/>
                <a:chOff x="3537681" y="2040818"/>
                <a:chExt cx="906578" cy="724494"/>
              </a:xfrm>
              <a:grpFill/>
            </p:grpSpPr>
            <p:sp>
              <p:nvSpPr>
                <p:cNvPr id="230" name="Google Shape;218;p15"/>
                <p:cNvSpPr/>
                <p:nvPr/>
              </p:nvSpPr>
              <p:spPr>
                <a:xfrm>
                  <a:off x="3537681" y="2040818"/>
                  <a:ext cx="621950" cy="586501"/>
                </a:xfrm>
                <a:custGeom>
                  <a:avLst/>
                  <a:gdLst/>
                  <a:ahLst/>
                  <a:cxnLst/>
                  <a:rect l="l" t="t" r="r" b="b"/>
                  <a:pathLst>
                    <a:path w="21650" h="20416" extrusionOk="0">
                      <a:moveTo>
                        <a:pt x="2702" y="1"/>
                      </a:moveTo>
                      <a:lnTo>
                        <a:pt x="2168" y="134"/>
                      </a:lnTo>
                      <a:lnTo>
                        <a:pt x="1902" y="168"/>
                      </a:lnTo>
                      <a:lnTo>
                        <a:pt x="1868" y="168"/>
                      </a:lnTo>
                      <a:lnTo>
                        <a:pt x="1868" y="268"/>
                      </a:lnTo>
                      <a:lnTo>
                        <a:pt x="1868" y="468"/>
                      </a:lnTo>
                      <a:cubicBezTo>
                        <a:pt x="1902" y="468"/>
                        <a:pt x="1902" y="468"/>
                        <a:pt x="1868" y="501"/>
                      </a:cubicBezTo>
                      <a:cubicBezTo>
                        <a:pt x="1902" y="501"/>
                        <a:pt x="1935" y="535"/>
                        <a:pt x="1935" y="568"/>
                      </a:cubicBezTo>
                      <a:lnTo>
                        <a:pt x="1935" y="601"/>
                      </a:lnTo>
                      <a:cubicBezTo>
                        <a:pt x="1935" y="635"/>
                        <a:pt x="1935" y="635"/>
                        <a:pt x="1935" y="668"/>
                      </a:cubicBezTo>
                      <a:lnTo>
                        <a:pt x="1902" y="701"/>
                      </a:lnTo>
                      <a:lnTo>
                        <a:pt x="1768" y="902"/>
                      </a:lnTo>
                      <a:lnTo>
                        <a:pt x="1635" y="1135"/>
                      </a:lnTo>
                      <a:lnTo>
                        <a:pt x="1568" y="1235"/>
                      </a:lnTo>
                      <a:cubicBezTo>
                        <a:pt x="1535" y="1235"/>
                        <a:pt x="1535" y="1268"/>
                        <a:pt x="1535" y="1268"/>
                      </a:cubicBezTo>
                      <a:lnTo>
                        <a:pt x="901" y="1669"/>
                      </a:lnTo>
                      <a:lnTo>
                        <a:pt x="801" y="1769"/>
                      </a:lnTo>
                      <a:lnTo>
                        <a:pt x="767" y="1869"/>
                      </a:lnTo>
                      <a:lnTo>
                        <a:pt x="767" y="2336"/>
                      </a:lnTo>
                      <a:lnTo>
                        <a:pt x="767" y="2469"/>
                      </a:lnTo>
                      <a:lnTo>
                        <a:pt x="767" y="2503"/>
                      </a:lnTo>
                      <a:lnTo>
                        <a:pt x="701" y="2669"/>
                      </a:lnTo>
                      <a:lnTo>
                        <a:pt x="567" y="2836"/>
                      </a:lnTo>
                      <a:lnTo>
                        <a:pt x="534" y="2903"/>
                      </a:lnTo>
                      <a:lnTo>
                        <a:pt x="701" y="2903"/>
                      </a:lnTo>
                      <a:lnTo>
                        <a:pt x="934" y="2803"/>
                      </a:lnTo>
                      <a:lnTo>
                        <a:pt x="1001" y="2703"/>
                      </a:lnTo>
                      <a:cubicBezTo>
                        <a:pt x="1001" y="2669"/>
                        <a:pt x="1001" y="2669"/>
                        <a:pt x="1034" y="2669"/>
                      </a:cubicBezTo>
                      <a:lnTo>
                        <a:pt x="1068" y="2636"/>
                      </a:lnTo>
                      <a:lnTo>
                        <a:pt x="1134" y="2469"/>
                      </a:lnTo>
                      <a:cubicBezTo>
                        <a:pt x="1168" y="2436"/>
                        <a:pt x="1168" y="2436"/>
                        <a:pt x="1168" y="2436"/>
                      </a:cubicBezTo>
                      <a:lnTo>
                        <a:pt x="1268" y="2369"/>
                      </a:lnTo>
                      <a:lnTo>
                        <a:pt x="1301" y="2303"/>
                      </a:lnTo>
                      <a:cubicBezTo>
                        <a:pt x="1301" y="2303"/>
                        <a:pt x="1301" y="2269"/>
                        <a:pt x="1335" y="2269"/>
                      </a:cubicBezTo>
                      <a:lnTo>
                        <a:pt x="1368" y="2202"/>
                      </a:lnTo>
                      <a:cubicBezTo>
                        <a:pt x="1401" y="2202"/>
                        <a:pt x="1435" y="2169"/>
                        <a:pt x="1468" y="2169"/>
                      </a:cubicBezTo>
                      <a:lnTo>
                        <a:pt x="1568" y="2169"/>
                      </a:lnTo>
                      <a:cubicBezTo>
                        <a:pt x="1635" y="2202"/>
                        <a:pt x="1668" y="2236"/>
                        <a:pt x="1668" y="2269"/>
                      </a:cubicBezTo>
                      <a:cubicBezTo>
                        <a:pt x="1668" y="2303"/>
                        <a:pt x="1635" y="2336"/>
                        <a:pt x="1601" y="2369"/>
                      </a:cubicBezTo>
                      <a:lnTo>
                        <a:pt x="1535" y="2403"/>
                      </a:lnTo>
                      <a:lnTo>
                        <a:pt x="1468" y="2469"/>
                      </a:lnTo>
                      <a:lnTo>
                        <a:pt x="1435" y="2569"/>
                      </a:lnTo>
                      <a:cubicBezTo>
                        <a:pt x="1435" y="2569"/>
                        <a:pt x="1435" y="2569"/>
                        <a:pt x="1435" y="2603"/>
                      </a:cubicBezTo>
                      <a:lnTo>
                        <a:pt x="1134" y="2936"/>
                      </a:lnTo>
                      <a:lnTo>
                        <a:pt x="968" y="3036"/>
                      </a:lnTo>
                      <a:lnTo>
                        <a:pt x="667" y="3170"/>
                      </a:lnTo>
                      <a:lnTo>
                        <a:pt x="467" y="3203"/>
                      </a:lnTo>
                      <a:lnTo>
                        <a:pt x="267" y="3237"/>
                      </a:lnTo>
                      <a:lnTo>
                        <a:pt x="267" y="3303"/>
                      </a:lnTo>
                      <a:lnTo>
                        <a:pt x="501" y="3870"/>
                      </a:lnTo>
                      <a:cubicBezTo>
                        <a:pt x="501" y="3904"/>
                        <a:pt x="501" y="3904"/>
                        <a:pt x="501" y="3904"/>
                      </a:cubicBezTo>
                      <a:lnTo>
                        <a:pt x="501" y="4070"/>
                      </a:lnTo>
                      <a:cubicBezTo>
                        <a:pt x="501" y="4070"/>
                        <a:pt x="501" y="4070"/>
                        <a:pt x="501" y="4104"/>
                      </a:cubicBezTo>
                      <a:lnTo>
                        <a:pt x="367" y="4337"/>
                      </a:lnTo>
                      <a:cubicBezTo>
                        <a:pt x="401" y="4337"/>
                        <a:pt x="401" y="4371"/>
                        <a:pt x="367" y="4371"/>
                      </a:cubicBezTo>
                      <a:lnTo>
                        <a:pt x="334" y="4437"/>
                      </a:lnTo>
                      <a:lnTo>
                        <a:pt x="267" y="4471"/>
                      </a:lnTo>
                      <a:lnTo>
                        <a:pt x="100" y="4471"/>
                      </a:lnTo>
                      <a:lnTo>
                        <a:pt x="0" y="4571"/>
                      </a:lnTo>
                      <a:lnTo>
                        <a:pt x="0" y="4604"/>
                      </a:lnTo>
                      <a:lnTo>
                        <a:pt x="100" y="4704"/>
                      </a:lnTo>
                      <a:lnTo>
                        <a:pt x="134" y="4804"/>
                      </a:lnTo>
                      <a:cubicBezTo>
                        <a:pt x="134" y="4838"/>
                        <a:pt x="134" y="4838"/>
                        <a:pt x="134" y="4871"/>
                      </a:cubicBezTo>
                      <a:lnTo>
                        <a:pt x="134" y="4971"/>
                      </a:lnTo>
                      <a:cubicBezTo>
                        <a:pt x="134" y="4971"/>
                        <a:pt x="134" y="5004"/>
                        <a:pt x="134" y="5004"/>
                      </a:cubicBezTo>
                      <a:lnTo>
                        <a:pt x="267" y="5171"/>
                      </a:lnTo>
                      <a:lnTo>
                        <a:pt x="267" y="5205"/>
                      </a:lnTo>
                      <a:lnTo>
                        <a:pt x="300" y="5271"/>
                      </a:lnTo>
                      <a:lnTo>
                        <a:pt x="334" y="5405"/>
                      </a:lnTo>
                      <a:lnTo>
                        <a:pt x="334" y="5605"/>
                      </a:lnTo>
                      <a:lnTo>
                        <a:pt x="300" y="5672"/>
                      </a:lnTo>
                      <a:lnTo>
                        <a:pt x="300" y="5705"/>
                      </a:lnTo>
                      <a:lnTo>
                        <a:pt x="234" y="5772"/>
                      </a:lnTo>
                      <a:lnTo>
                        <a:pt x="234" y="5838"/>
                      </a:lnTo>
                      <a:lnTo>
                        <a:pt x="334" y="6005"/>
                      </a:lnTo>
                      <a:lnTo>
                        <a:pt x="334" y="6039"/>
                      </a:lnTo>
                      <a:lnTo>
                        <a:pt x="334" y="6105"/>
                      </a:lnTo>
                      <a:lnTo>
                        <a:pt x="334" y="6205"/>
                      </a:lnTo>
                      <a:cubicBezTo>
                        <a:pt x="367" y="6239"/>
                        <a:pt x="367" y="6239"/>
                        <a:pt x="334" y="6239"/>
                      </a:cubicBezTo>
                      <a:lnTo>
                        <a:pt x="300" y="6439"/>
                      </a:lnTo>
                      <a:lnTo>
                        <a:pt x="267" y="6572"/>
                      </a:lnTo>
                      <a:lnTo>
                        <a:pt x="267" y="6606"/>
                      </a:lnTo>
                      <a:lnTo>
                        <a:pt x="334" y="6606"/>
                      </a:lnTo>
                      <a:lnTo>
                        <a:pt x="567" y="6639"/>
                      </a:lnTo>
                      <a:lnTo>
                        <a:pt x="634" y="6706"/>
                      </a:lnTo>
                      <a:lnTo>
                        <a:pt x="868" y="6872"/>
                      </a:lnTo>
                      <a:cubicBezTo>
                        <a:pt x="868" y="6872"/>
                        <a:pt x="868" y="6872"/>
                        <a:pt x="901" y="6906"/>
                      </a:cubicBezTo>
                      <a:lnTo>
                        <a:pt x="1134" y="7440"/>
                      </a:lnTo>
                      <a:lnTo>
                        <a:pt x="1401" y="7640"/>
                      </a:lnTo>
                      <a:lnTo>
                        <a:pt x="1568" y="7740"/>
                      </a:lnTo>
                      <a:lnTo>
                        <a:pt x="1601" y="7740"/>
                      </a:lnTo>
                      <a:lnTo>
                        <a:pt x="1668" y="7840"/>
                      </a:lnTo>
                      <a:cubicBezTo>
                        <a:pt x="1701" y="7840"/>
                        <a:pt x="1701" y="7907"/>
                        <a:pt x="1668" y="7940"/>
                      </a:cubicBezTo>
                      <a:cubicBezTo>
                        <a:pt x="1668" y="7973"/>
                        <a:pt x="1601" y="7973"/>
                        <a:pt x="1568" y="7973"/>
                      </a:cubicBezTo>
                      <a:lnTo>
                        <a:pt x="1168" y="7940"/>
                      </a:lnTo>
                      <a:lnTo>
                        <a:pt x="1101" y="7940"/>
                      </a:lnTo>
                      <a:lnTo>
                        <a:pt x="1101" y="7973"/>
                      </a:lnTo>
                      <a:lnTo>
                        <a:pt x="1101" y="8007"/>
                      </a:lnTo>
                      <a:lnTo>
                        <a:pt x="1168" y="8140"/>
                      </a:lnTo>
                      <a:lnTo>
                        <a:pt x="1201" y="8273"/>
                      </a:lnTo>
                      <a:lnTo>
                        <a:pt x="1201" y="8707"/>
                      </a:lnTo>
                      <a:lnTo>
                        <a:pt x="1234" y="8740"/>
                      </a:lnTo>
                      <a:lnTo>
                        <a:pt x="1301" y="8807"/>
                      </a:lnTo>
                      <a:cubicBezTo>
                        <a:pt x="1301" y="8807"/>
                        <a:pt x="1301" y="8807"/>
                        <a:pt x="1301" y="8841"/>
                      </a:cubicBezTo>
                      <a:lnTo>
                        <a:pt x="1335" y="8907"/>
                      </a:lnTo>
                      <a:cubicBezTo>
                        <a:pt x="1335" y="8941"/>
                        <a:pt x="1335" y="8974"/>
                        <a:pt x="1335" y="9007"/>
                      </a:cubicBezTo>
                      <a:cubicBezTo>
                        <a:pt x="1335" y="9007"/>
                        <a:pt x="1301" y="9041"/>
                        <a:pt x="1268" y="9041"/>
                      </a:cubicBezTo>
                      <a:lnTo>
                        <a:pt x="1234" y="9041"/>
                      </a:lnTo>
                      <a:cubicBezTo>
                        <a:pt x="1201" y="9041"/>
                        <a:pt x="1168" y="9041"/>
                        <a:pt x="1134" y="9007"/>
                      </a:cubicBezTo>
                      <a:lnTo>
                        <a:pt x="1101" y="8941"/>
                      </a:lnTo>
                      <a:lnTo>
                        <a:pt x="1034" y="8907"/>
                      </a:lnTo>
                      <a:lnTo>
                        <a:pt x="767" y="8907"/>
                      </a:lnTo>
                      <a:cubicBezTo>
                        <a:pt x="801" y="8941"/>
                        <a:pt x="834" y="8974"/>
                        <a:pt x="834" y="9007"/>
                      </a:cubicBezTo>
                      <a:lnTo>
                        <a:pt x="834" y="9041"/>
                      </a:lnTo>
                      <a:cubicBezTo>
                        <a:pt x="834" y="9041"/>
                        <a:pt x="834" y="9041"/>
                        <a:pt x="834" y="9074"/>
                      </a:cubicBezTo>
                      <a:lnTo>
                        <a:pt x="801" y="9107"/>
                      </a:lnTo>
                      <a:lnTo>
                        <a:pt x="801" y="9207"/>
                      </a:lnTo>
                      <a:lnTo>
                        <a:pt x="934" y="9374"/>
                      </a:lnTo>
                      <a:cubicBezTo>
                        <a:pt x="968" y="9408"/>
                        <a:pt x="968" y="9441"/>
                        <a:pt x="934" y="9474"/>
                      </a:cubicBezTo>
                      <a:cubicBezTo>
                        <a:pt x="934" y="9508"/>
                        <a:pt x="901" y="9508"/>
                        <a:pt x="868" y="9508"/>
                      </a:cubicBezTo>
                      <a:lnTo>
                        <a:pt x="834" y="9508"/>
                      </a:lnTo>
                      <a:lnTo>
                        <a:pt x="834" y="9608"/>
                      </a:lnTo>
                      <a:lnTo>
                        <a:pt x="934" y="10041"/>
                      </a:lnTo>
                      <a:lnTo>
                        <a:pt x="934" y="10075"/>
                      </a:lnTo>
                      <a:lnTo>
                        <a:pt x="1034" y="10141"/>
                      </a:lnTo>
                      <a:lnTo>
                        <a:pt x="1268" y="10141"/>
                      </a:lnTo>
                      <a:cubicBezTo>
                        <a:pt x="1301" y="10141"/>
                        <a:pt x="1301" y="10175"/>
                        <a:pt x="1301" y="10208"/>
                      </a:cubicBezTo>
                      <a:lnTo>
                        <a:pt x="1335" y="10242"/>
                      </a:lnTo>
                      <a:lnTo>
                        <a:pt x="1368" y="10275"/>
                      </a:lnTo>
                      <a:lnTo>
                        <a:pt x="1735" y="10275"/>
                      </a:lnTo>
                      <a:lnTo>
                        <a:pt x="1868" y="10308"/>
                      </a:lnTo>
                      <a:lnTo>
                        <a:pt x="1968" y="10342"/>
                      </a:lnTo>
                      <a:lnTo>
                        <a:pt x="2068" y="10408"/>
                      </a:lnTo>
                      <a:cubicBezTo>
                        <a:pt x="2102" y="10408"/>
                        <a:pt x="2135" y="10442"/>
                        <a:pt x="2135" y="10475"/>
                      </a:cubicBezTo>
                      <a:lnTo>
                        <a:pt x="2135" y="10508"/>
                      </a:lnTo>
                      <a:cubicBezTo>
                        <a:pt x="2135" y="10575"/>
                        <a:pt x="2102" y="10608"/>
                        <a:pt x="2035" y="10608"/>
                      </a:cubicBezTo>
                      <a:lnTo>
                        <a:pt x="2168" y="10709"/>
                      </a:lnTo>
                      <a:lnTo>
                        <a:pt x="2235" y="10809"/>
                      </a:lnTo>
                      <a:lnTo>
                        <a:pt x="2402" y="10809"/>
                      </a:lnTo>
                      <a:cubicBezTo>
                        <a:pt x="2435" y="10809"/>
                        <a:pt x="2435" y="10842"/>
                        <a:pt x="2469" y="10842"/>
                      </a:cubicBezTo>
                      <a:lnTo>
                        <a:pt x="2469" y="10909"/>
                      </a:lnTo>
                      <a:cubicBezTo>
                        <a:pt x="2469" y="10909"/>
                        <a:pt x="2469" y="10942"/>
                        <a:pt x="2469" y="10975"/>
                      </a:cubicBezTo>
                      <a:cubicBezTo>
                        <a:pt x="2435" y="10975"/>
                        <a:pt x="2435" y="11009"/>
                        <a:pt x="2402" y="11009"/>
                      </a:cubicBezTo>
                      <a:lnTo>
                        <a:pt x="2369" y="11042"/>
                      </a:lnTo>
                      <a:lnTo>
                        <a:pt x="1968" y="11042"/>
                      </a:lnTo>
                      <a:lnTo>
                        <a:pt x="1802" y="10942"/>
                      </a:lnTo>
                      <a:lnTo>
                        <a:pt x="1501" y="10942"/>
                      </a:lnTo>
                      <a:lnTo>
                        <a:pt x="1368" y="10842"/>
                      </a:lnTo>
                      <a:lnTo>
                        <a:pt x="1368" y="10842"/>
                      </a:lnTo>
                      <a:lnTo>
                        <a:pt x="1468" y="11442"/>
                      </a:lnTo>
                      <a:lnTo>
                        <a:pt x="1501" y="11442"/>
                      </a:lnTo>
                      <a:lnTo>
                        <a:pt x="1601" y="11509"/>
                      </a:lnTo>
                      <a:lnTo>
                        <a:pt x="1635" y="11509"/>
                      </a:lnTo>
                      <a:lnTo>
                        <a:pt x="1902" y="11609"/>
                      </a:lnTo>
                      <a:lnTo>
                        <a:pt x="1902" y="11576"/>
                      </a:lnTo>
                      <a:cubicBezTo>
                        <a:pt x="1902" y="11576"/>
                        <a:pt x="1902" y="11542"/>
                        <a:pt x="1902" y="11542"/>
                      </a:cubicBezTo>
                      <a:cubicBezTo>
                        <a:pt x="1902" y="11509"/>
                        <a:pt x="1902" y="11476"/>
                        <a:pt x="1902" y="11476"/>
                      </a:cubicBezTo>
                      <a:lnTo>
                        <a:pt x="1902" y="11442"/>
                      </a:lnTo>
                      <a:cubicBezTo>
                        <a:pt x="1902" y="11409"/>
                        <a:pt x="1935" y="11409"/>
                        <a:pt x="1935" y="11376"/>
                      </a:cubicBezTo>
                      <a:lnTo>
                        <a:pt x="2202" y="11376"/>
                      </a:lnTo>
                      <a:lnTo>
                        <a:pt x="2402" y="11409"/>
                      </a:lnTo>
                      <a:lnTo>
                        <a:pt x="2569" y="11442"/>
                      </a:lnTo>
                      <a:lnTo>
                        <a:pt x="2736" y="11542"/>
                      </a:lnTo>
                      <a:lnTo>
                        <a:pt x="2802" y="11609"/>
                      </a:lnTo>
                      <a:cubicBezTo>
                        <a:pt x="2836" y="11609"/>
                        <a:pt x="2836" y="11609"/>
                        <a:pt x="2836" y="11643"/>
                      </a:cubicBezTo>
                      <a:lnTo>
                        <a:pt x="2902" y="11809"/>
                      </a:lnTo>
                      <a:lnTo>
                        <a:pt x="2969" y="11809"/>
                      </a:lnTo>
                      <a:cubicBezTo>
                        <a:pt x="2969" y="11809"/>
                        <a:pt x="3002" y="11843"/>
                        <a:pt x="3036" y="11843"/>
                      </a:cubicBezTo>
                      <a:lnTo>
                        <a:pt x="3136" y="11943"/>
                      </a:lnTo>
                      <a:lnTo>
                        <a:pt x="3203" y="11909"/>
                      </a:lnTo>
                      <a:lnTo>
                        <a:pt x="3203" y="11876"/>
                      </a:lnTo>
                      <a:lnTo>
                        <a:pt x="3203" y="11776"/>
                      </a:lnTo>
                      <a:lnTo>
                        <a:pt x="3203" y="11709"/>
                      </a:lnTo>
                      <a:lnTo>
                        <a:pt x="3203" y="11676"/>
                      </a:lnTo>
                      <a:lnTo>
                        <a:pt x="3236" y="11609"/>
                      </a:lnTo>
                      <a:cubicBezTo>
                        <a:pt x="3236" y="11609"/>
                        <a:pt x="3269" y="11576"/>
                        <a:pt x="3269" y="11576"/>
                      </a:cubicBezTo>
                      <a:lnTo>
                        <a:pt x="3336" y="11542"/>
                      </a:lnTo>
                      <a:lnTo>
                        <a:pt x="3369" y="11542"/>
                      </a:lnTo>
                      <a:lnTo>
                        <a:pt x="3469" y="11509"/>
                      </a:lnTo>
                      <a:cubicBezTo>
                        <a:pt x="3486" y="11492"/>
                        <a:pt x="3503" y="11484"/>
                        <a:pt x="3519" y="11484"/>
                      </a:cubicBezTo>
                      <a:cubicBezTo>
                        <a:pt x="3536" y="11484"/>
                        <a:pt x="3553" y="11492"/>
                        <a:pt x="3569" y="11509"/>
                      </a:cubicBezTo>
                      <a:cubicBezTo>
                        <a:pt x="3569" y="11509"/>
                        <a:pt x="3603" y="11542"/>
                        <a:pt x="3603" y="11576"/>
                      </a:cubicBezTo>
                      <a:cubicBezTo>
                        <a:pt x="3603" y="11609"/>
                        <a:pt x="3603" y="11609"/>
                        <a:pt x="3603" y="11609"/>
                      </a:cubicBezTo>
                      <a:lnTo>
                        <a:pt x="3603" y="11676"/>
                      </a:lnTo>
                      <a:cubicBezTo>
                        <a:pt x="3569" y="11676"/>
                        <a:pt x="3569" y="11709"/>
                        <a:pt x="3569" y="11709"/>
                      </a:cubicBezTo>
                      <a:lnTo>
                        <a:pt x="3503" y="11809"/>
                      </a:lnTo>
                      <a:lnTo>
                        <a:pt x="3503" y="11876"/>
                      </a:lnTo>
                      <a:lnTo>
                        <a:pt x="3503" y="11909"/>
                      </a:lnTo>
                      <a:lnTo>
                        <a:pt x="3603" y="12009"/>
                      </a:lnTo>
                      <a:lnTo>
                        <a:pt x="3636" y="12110"/>
                      </a:lnTo>
                      <a:lnTo>
                        <a:pt x="3670" y="12143"/>
                      </a:lnTo>
                      <a:lnTo>
                        <a:pt x="3770" y="12210"/>
                      </a:lnTo>
                      <a:cubicBezTo>
                        <a:pt x="3770" y="12210"/>
                        <a:pt x="3803" y="12210"/>
                        <a:pt x="3803" y="12243"/>
                      </a:cubicBezTo>
                      <a:lnTo>
                        <a:pt x="3836" y="12343"/>
                      </a:lnTo>
                      <a:lnTo>
                        <a:pt x="4003" y="12343"/>
                      </a:lnTo>
                      <a:lnTo>
                        <a:pt x="4070" y="12410"/>
                      </a:lnTo>
                      <a:lnTo>
                        <a:pt x="4203" y="12410"/>
                      </a:lnTo>
                      <a:lnTo>
                        <a:pt x="4270" y="12443"/>
                      </a:lnTo>
                      <a:cubicBezTo>
                        <a:pt x="4303" y="12443"/>
                        <a:pt x="4303" y="12476"/>
                        <a:pt x="4303" y="12510"/>
                      </a:cubicBezTo>
                      <a:lnTo>
                        <a:pt x="4303" y="12577"/>
                      </a:lnTo>
                      <a:lnTo>
                        <a:pt x="4270" y="12877"/>
                      </a:lnTo>
                      <a:lnTo>
                        <a:pt x="4303" y="12877"/>
                      </a:lnTo>
                      <a:cubicBezTo>
                        <a:pt x="4370" y="12877"/>
                        <a:pt x="4403" y="12910"/>
                        <a:pt x="4370" y="12977"/>
                      </a:cubicBezTo>
                      <a:lnTo>
                        <a:pt x="4370" y="13010"/>
                      </a:lnTo>
                      <a:lnTo>
                        <a:pt x="4604" y="13077"/>
                      </a:lnTo>
                      <a:cubicBezTo>
                        <a:pt x="4637" y="13077"/>
                        <a:pt x="4637" y="13110"/>
                        <a:pt x="4670" y="13110"/>
                      </a:cubicBezTo>
                      <a:lnTo>
                        <a:pt x="4737" y="13177"/>
                      </a:lnTo>
                      <a:cubicBezTo>
                        <a:pt x="4737" y="13210"/>
                        <a:pt x="4770" y="13210"/>
                        <a:pt x="4770" y="13244"/>
                      </a:cubicBezTo>
                      <a:lnTo>
                        <a:pt x="4870" y="13577"/>
                      </a:lnTo>
                      <a:cubicBezTo>
                        <a:pt x="4870" y="13611"/>
                        <a:pt x="4870" y="13611"/>
                        <a:pt x="4870" y="13644"/>
                      </a:cubicBezTo>
                      <a:lnTo>
                        <a:pt x="4870" y="13811"/>
                      </a:lnTo>
                      <a:lnTo>
                        <a:pt x="4737" y="14344"/>
                      </a:lnTo>
                      <a:lnTo>
                        <a:pt x="4737" y="14611"/>
                      </a:lnTo>
                      <a:lnTo>
                        <a:pt x="4704" y="14711"/>
                      </a:lnTo>
                      <a:lnTo>
                        <a:pt x="4570" y="15078"/>
                      </a:lnTo>
                      <a:cubicBezTo>
                        <a:pt x="4537" y="15078"/>
                        <a:pt x="4537" y="15112"/>
                        <a:pt x="4537" y="15112"/>
                      </a:cubicBezTo>
                      <a:lnTo>
                        <a:pt x="4470" y="15145"/>
                      </a:lnTo>
                      <a:lnTo>
                        <a:pt x="4437" y="15145"/>
                      </a:lnTo>
                      <a:lnTo>
                        <a:pt x="4403" y="15178"/>
                      </a:lnTo>
                      <a:lnTo>
                        <a:pt x="4237" y="15245"/>
                      </a:lnTo>
                      <a:lnTo>
                        <a:pt x="4237" y="15278"/>
                      </a:lnTo>
                      <a:cubicBezTo>
                        <a:pt x="4270" y="15278"/>
                        <a:pt x="4270" y="15312"/>
                        <a:pt x="4270" y="15345"/>
                      </a:cubicBezTo>
                      <a:cubicBezTo>
                        <a:pt x="4270" y="15379"/>
                        <a:pt x="4270" y="15412"/>
                        <a:pt x="4237" y="15412"/>
                      </a:cubicBezTo>
                      <a:lnTo>
                        <a:pt x="4403" y="15545"/>
                      </a:lnTo>
                      <a:lnTo>
                        <a:pt x="4470" y="15545"/>
                      </a:lnTo>
                      <a:lnTo>
                        <a:pt x="4670" y="15645"/>
                      </a:lnTo>
                      <a:lnTo>
                        <a:pt x="4837" y="15712"/>
                      </a:lnTo>
                      <a:cubicBezTo>
                        <a:pt x="4837" y="15712"/>
                        <a:pt x="4870" y="15712"/>
                        <a:pt x="4870" y="15745"/>
                      </a:cubicBezTo>
                      <a:lnTo>
                        <a:pt x="4970" y="15912"/>
                      </a:lnTo>
                      <a:lnTo>
                        <a:pt x="5104" y="16179"/>
                      </a:lnTo>
                      <a:cubicBezTo>
                        <a:pt x="5104" y="16179"/>
                        <a:pt x="5104" y="16179"/>
                        <a:pt x="5104" y="16212"/>
                      </a:cubicBezTo>
                      <a:lnTo>
                        <a:pt x="5104" y="16379"/>
                      </a:lnTo>
                      <a:cubicBezTo>
                        <a:pt x="5104" y="16413"/>
                        <a:pt x="5104" y="16413"/>
                        <a:pt x="5104" y="16413"/>
                      </a:cubicBezTo>
                      <a:lnTo>
                        <a:pt x="5071" y="16579"/>
                      </a:lnTo>
                      <a:lnTo>
                        <a:pt x="5004" y="16780"/>
                      </a:lnTo>
                      <a:lnTo>
                        <a:pt x="4970" y="16913"/>
                      </a:lnTo>
                      <a:lnTo>
                        <a:pt x="4970" y="17046"/>
                      </a:lnTo>
                      <a:lnTo>
                        <a:pt x="5071" y="17113"/>
                      </a:lnTo>
                      <a:cubicBezTo>
                        <a:pt x="5104" y="17146"/>
                        <a:pt x="5104" y="17146"/>
                        <a:pt x="5104" y="17180"/>
                      </a:cubicBezTo>
                      <a:lnTo>
                        <a:pt x="5171" y="17247"/>
                      </a:lnTo>
                      <a:lnTo>
                        <a:pt x="5204" y="17613"/>
                      </a:lnTo>
                      <a:lnTo>
                        <a:pt x="5204" y="17780"/>
                      </a:lnTo>
                      <a:lnTo>
                        <a:pt x="5204" y="17847"/>
                      </a:lnTo>
                      <a:lnTo>
                        <a:pt x="5371" y="18114"/>
                      </a:lnTo>
                      <a:lnTo>
                        <a:pt x="5437" y="18181"/>
                      </a:lnTo>
                      <a:lnTo>
                        <a:pt x="5471" y="18181"/>
                      </a:lnTo>
                      <a:lnTo>
                        <a:pt x="5571" y="18114"/>
                      </a:lnTo>
                      <a:cubicBezTo>
                        <a:pt x="5588" y="18097"/>
                        <a:pt x="5604" y="18089"/>
                        <a:pt x="5621" y="18089"/>
                      </a:cubicBezTo>
                      <a:cubicBezTo>
                        <a:pt x="5638" y="18089"/>
                        <a:pt x="5654" y="18097"/>
                        <a:pt x="5671" y="18114"/>
                      </a:cubicBezTo>
                      <a:cubicBezTo>
                        <a:pt x="5704" y="18147"/>
                        <a:pt x="5704" y="18181"/>
                        <a:pt x="5704" y="18214"/>
                      </a:cubicBezTo>
                      <a:lnTo>
                        <a:pt x="5638" y="18381"/>
                      </a:lnTo>
                      <a:cubicBezTo>
                        <a:pt x="5638" y="18414"/>
                        <a:pt x="5604" y="18447"/>
                        <a:pt x="5571" y="18447"/>
                      </a:cubicBezTo>
                      <a:lnTo>
                        <a:pt x="5337" y="18447"/>
                      </a:lnTo>
                      <a:lnTo>
                        <a:pt x="5337" y="18481"/>
                      </a:lnTo>
                      <a:lnTo>
                        <a:pt x="5337" y="18547"/>
                      </a:lnTo>
                      <a:lnTo>
                        <a:pt x="5337" y="18581"/>
                      </a:lnTo>
                      <a:lnTo>
                        <a:pt x="5304" y="18614"/>
                      </a:lnTo>
                      <a:lnTo>
                        <a:pt x="5371" y="18614"/>
                      </a:lnTo>
                      <a:cubicBezTo>
                        <a:pt x="5371" y="18614"/>
                        <a:pt x="5404" y="18614"/>
                        <a:pt x="5404" y="18648"/>
                      </a:cubicBezTo>
                      <a:lnTo>
                        <a:pt x="5437" y="18681"/>
                      </a:lnTo>
                      <a:cubicBezTo>
                        <a:pt x="5471" y="18681"/>
                        <a:pt x="5471" y="18714"/>
                        <a:pt x="5471" y="18714"/>
                      </a:cubicBezTo>
                      <a:lnTo>
                        <a:pt x="5538" y="18914"/>
                      </a:lnTo>
                      <a:lnTo>
                        <a:pt x="5538" y="18948"/>
                      </a:lnTo>
                      <a:lnTo>
                        <a:pt x="5538" y="19115"/>
                      </a:lnTo>
                      <a:lnTo>
                        <a:pt x="5604" y="19248"/>
                      </a:lnTo>
                      <a:lnTo>
                        <a:pt x="5604" y="19281"/>
                      </a:lnTo>
                      <a:lnTo>
                        <a:pt x="5604" y="19415"/>
                      </a:lnTo>
                      <a:cubicBezTo>
                        <a:pt x="5604" y="19415"/>
                        <a:pt x="5604" y="19448"/>
                        <a:pt x="5604" y="19448"/>
                      </a:cubicBezTo>
                      <a:lnTo>
                        <a:pt x="5571" y="19582"/>
                      </a:lnTo>
                      <a:lnTo>
                        <a:pt x="5571" y="19615"/>
                      </a:lnTo>
                      <a:lnTo>
                        <a:pt x="5471" y="19748"/>
                      </a:lnTo>
                      <a:lnTo>
                        <a:pt x="5504" y="19848"/>
                      </a:lnTo>
                      <a:lnTo>
                        <a:pt x="5571" y="20015"/>
                      </a:lnTo>
                      <a:lnTo>
                        <a:pt x="5604" y="20115"/>
                      </a:lnTo>
                      <a:lnTo>
                        <a:pt x="5704" y="20115"/>
                      </a:lnTo>
                      <a:lnTo>
                        <a:pt x="6105" y="19782"/>
                      </a:lnTo>
                      <a:lnTo>
                        <a:pt x="6538" y="19615"/>
                      </a:lnTo>
                      <a:lnTo>
                        <a:pt x="6705" y="19582"/>
                      </a:lnTo>
                      <a:cubicBezTo>
                        <a:pt x="6705" y="19565"/>
                        <a:pt x="6705" y="19557"/>
                        <a:pt x="6709" y="19557"/>
                      </a:cubicBezTo>
                      <a:cubicBezTo>
                        <a:pt x="6713" y="19557"/>
                        <a:pt x="6722" y="19565"/>
                        <a:pt x="6738" y="19582"/>
                      </a:cubicBezTo>
                      <a:lnTo>
                        <a:pt x="6905" y="19615"/>
                      </a:lnTo>
                      <a:cubicBezTo>
                        <a:pt x="6939" y="19615"/>
                        <a:pt x="6939" y="19615"/>
                        <a:pt x="6972" y="19648"/>
                      </a:cubicBezTo>
                      <a:lnTo>
                        <a:pt x="7072" y="19782"/>
                      </a:lnTo>
                      <a:cubicBezTo>
                        <a:pt x="7072" y="19782"/>
                        <a:pt x="7072" y="19782"/>
                        <a:pt x="7072" y="19815"/>
                      </a:cubicBezTo>
                      <a:lnTo>
                        <a:pt x="7139" y="19982"/>
                      </a:lnTo>
                      <a:lnTo>
                        <a:pt x="7139" y="20082"/>
                      </a:lnTo>
                      <a:lnTo>
                        <a:pt x="7139" y="20182"/>
                      </a:lnTo>
                      <a:lnTo>
                        <a:pt x="7172" y="20249"/>
                      </a:lnTo>
                      <a:cubicBezTo>
                        <a:pt x="7172" y="20249"/>
                        <a:pt x="7172" y="20282"/>
                        <a:pt x="7172" y="20282"/>
                      </a:cubicBezTo>
                      <a:lnTo>
                        <a:pt x="7172" y="20315"/>
                      </a:lnTo>
                      <a:cubicBezTo>
                        <a:pt x="7172" y="20349"/>
                        <a:pt x="7172" y="20349"/>
                        <a:pt x="7172" y="20382"/>
                      </a:cubicBezTo>
                      <a:lnTo>
                        <a:pt x="7172" y="20415"/>
                      </a:lnTo>
                      <a:lnTo>
                        <a:pt x="7205" y="20415"/>
                      </a:lnTo>
                      <a:lnTo>
                        <a:pt x="7272" y="20382"/>
                      </a:lnTo>
                      <a:lnTo>
                        <a:pt x="7606" y="19982"/>
                      </a:lnTo>
                      <a:lnTo>
                        <a:pt x="7672" y="19915"/>
                      </a:lnTo>
                      <a:lnTo>
                        <a:pt x="7772" y="19882"/>
                      </a:lnTo>
                      <a:cubicBezTo>
                        <a:pt x="7772" y="19865"/>
                        <a:pt x="7772" y="19857"/>
                        <a:pt x="7777" y="19857"/>
                      </a:cubicBezTo>
                      <a:cubicBezTo>
                        <a:pt x="7781" y="19857"/>
                        <a:pt x="7789" y="19865"/>
                        <a:pt x="7806" y="19882"/>
                      </a:cubicBezTo>
                      <a:lnTo>
                        <a:pt x="7873" y="19882"/>
                      </a:lnTo>
                      <a:lnTo>
                        <a:pt x="8139" y="19748"/>
                      </a:lnTo>
                      <a:lnTo>
                        <a:pt x="8273" y="19682"/>
                      </a:lnTo>
                      <a:lnTo>
                        <a:pt x="8306" y="19682"/>
                      </a:lnTo>
                      <a:lnTo>
                        <a:pt x="8406" y="19648"/>
                      </a:lnTo>
                      <a:lnTo>
                        <a:pt x="8440" y="19648"/>
                      </a:lnTo>
                      <a:lnTo>
                        <a:pt x="8540" y="19615"/>
                      </a:lnTo>
                      <a:lnTo>
                        <a:pt x="8606" y="19748"/>
                      </a:lnTo>
                      <a:lnTo>
                        <a:pt x="8673" y="19682"/>
                      </a:lnTo>
                      <a:lnTo>
                        <a:pt x="8706" y="19515"/>
                      </a:lnTo>
                      <a:lnTo>
                        <a:pt x="8706" y="19481"/>
                      </a:lnTo>
                      <a:lnTo>
                        <a:pt x="8740" y="19448"/>
                      </a:lnTo>
                      <a:lnTo>
                        <a:pt x="8773" y="19415"/>
                      </a:lnTo>
                      <a:lnTo>
                        <a:pt x="8840" y="19381"/>
                      </a:lnTo>
                      <a:lnTo>
                        <a:pt x="8940" y="19315"/>
                      </a:lnTo>
                      <a:lnTo>
                        <a:pt x="9073" y="19281"/>
                      </a:lnTo>
                      <a:lnTo>
                        <a:pt x="9140" y="19215"/>
                      </a:lnTo>
                      <a:lnTo>
                        <a:pt x="9173" y="19148"/>
                      </a:lnTo>
                      <a:lnTo>
                        <a:pt x="9173" y="19081"/>
                      </a:lnTo>
                      <a:lnTo>
                        <a:pt x="9140" y="19014"/>
                      </a:lnTo>
                      <a:cubicBezTo>
                        <a:pt x="9140" y="18981"/>
                        <a:pt x="9140" y="18981"/>
                        <a:pt x="9140" y="18981"/>
                      </a:cubicBezTo>
                      <a:lnTo>
                        <a:pt x="9073" y="18848"/>
                      </a:lnTo>
                      <a:lnTo>
                        <a:pt x="9073" y="18714"/>
                      </a:lnTo>
                      <a:lnTo>
                        <a:pt x="9073" y="18314"/>
                      </a:lnTo>
                      <a:lnTo>
                        <a:pt x="9107" y="18080"/>
                      </a:lnTo>
                      <a:lnTo>
                        <a:pt x="9107" y="18047"/>
                      </a:lnTo>
                      <a:lnTo>
                        <a:pt x="9107" y="18014"/>
                      </a:lnTo>
                      <a:lnTo>
                        <a:pt x="8873" y="17413"/>
                      </a:lnTo>
                      <a:lnTo>
                        <a:pt x="8606" y="16813"/>
                      </a:lnTo>
                      <a:lnTo>
                        <a:pt x="8540" y="16579"/>
                      </a:lnTo>
                      <a:cubicBezTo>
                        <a:pt x="8506" y="16579"/>
                        <a:pt x="8506" y="16579"/>
                        <a:pt x="8540" y="16546"/>
                      </a:cubicBezTo>
                      <a:lnTo>
                        <a:pt x="8540" y="16212"/>
                      </a:lnTo>
                      <a:cubicBezTo>
                        <a:pt x="8506" y="16179"/>
                        <a:pt x="8506" y="16179"/>
                        <a:pt x="8540" y="16179"/>
                      </a:cubicBezTo>
                      <a:lnTo>
                        <a:pt x="8640" y="15712"/>
                      </a:lnTo>
                      <a:lnTo>
                        <a:pt x="8640" y="15412"/>
                      </a:lnTo>
                      <a:lnTo>
                        <a:pt x="8673" y="15245"/>
                      </a:lnTo>
                      <a:lnTo>
                        <a:pt x="8673" y="15212"/>
                      </a:lnTo>
                      <a:lnTo>
                        <a:pt x="8606" y="15178"/>
                      </a:lnTo>
                      <a:cubicBezTo>
                        <a:pt x="8606" y="15145"/>
                        <a:pt x="8606" y="15112"/>
                        <a:pt x="8606" y="15078"/>
                      </a:cubicBezTo>
                      <a:lnTo>
                        <a:pt x="8640" y="14945"/>
                      </a:lnTo>
                      <a:cubicBezTo>
                        <a:pt x="8606" y="14945"/>
                        <a:pt x="8606" y="14945"/>
                        <a:pt x="8573" y="14978"/>
                      </a:cubicBezTo>
                      <a:lnTo>
                        <a:pt x="8440" y="14978"/>
                      </a:lnTo>
                      <a:cubicBezTo>
                        <a:pt x="8406" y="14978"/>
                        <a:pt x="8373" y="14945"/>
                        <a:pt x="8373" y="14945"/>
                      </a:cubicBezTo>
                      <a:lnTo>
                        <a:pt x="8340" y="14945"/>
                      </a:lnTo>
                      <a:lnTo>
                        <a:pt x="8340" y="14912"/>
                      </a:lnTo>
                      <a:lnTo>
                        <a:pt x="8273" y="14778"/>
                      </a:lnTo>
                      <a:cubicBezTo>
                        <a:pt x="8273" y="14778"/>
                        <a:pt x="8273" y="14745"/>
                        <a:pt x="8273" y="14745"/>
                      </a:cubicBezTo>
                      <a:lnTo>
                        <a:pt x="8273" y="14678"/>
                      </a:lnTo>
                      <a:cubicBezTo>
                        <a:pt x="8273" y="14645"/>
                        <a:pt x="8273" y="14611"/>
                        <a:pt x="8273" y="14611"/>
                      </a:cubicBezTo>
                      <a:lnTo>
                        <a:pt x="8340" y="14511"/>
                      </a:lnTo>
                      <a:lnTo>
                        <a:pt x="8440" y="14411"/>
                      </a:lnTo>
                      <a:lnTo>
                        <a:pt x="8506" y="14344"/>
                      </a:lnTo>
                      <a:lnTo>
                        <a:pt x="8673" y="14244"/>
                      </a:lnTo>
                      <a:lnTo>
                        <a:pt x="8740" y="14211"/>
                      </a:lnTo>
                      <a:lnTo>
                        <a:pt x="9040" y="14211"/>
                      </a:lnTo>
                      <a:lnTo>
                        <a:pt x="9073" y="14244"/>
                      </a:lnTo>
                      <a:lnTo>
                        <a:pt x="9107" y="14244"/>
                      </a:lnTo>
                      <a:lnTo>
                        <a:pt x="9307" y="14078"/>
                      </a:lnTo>
                      <a:lnTo>
                        <a:pt x="9440" y="13911"/>
                      </a:lnTo>
                      <a:lnTo>
                        <a:pt x="9540" y="13844"/>
                      </a:lnTo>
                      <a:lnTo>
                        <a:pt x="9640" y="13777"/>
                      </a:lnTo>
                      <a:lnTo>
                        <a:pt x="9741" y="13744"/>
                      </a:lnTo>
                      <a:lnTo>
                        <a:pt x="9841" y="13644"/>
                      </a:lnTo>
                      <a:lnTo>
                        <a:pt x="9907" y="13511"/>
                      </a:lnTo>
                      <a:lnTo>
                        <a:pt x="9974" y="13410"/>
                      </a:lnTo>
                      <a:lnTo>
                        <a:pt x="10007" y="13377"/>
                      </a:lnTo>
                      <a:lnTo>
                        <a:pt x="10041" y="13377"/>
                      </a:lnTo>
                      <a:lnTo>
                        <a:pt x="10107" y="13310"/>
                      </a:lnTo>
                      <a:lnTo>
                        <a:pt x="10241" y="13244"/>
                      </a:lnTo>
                      <a:lnTo>
                        <a:pt x="10441" y="13110"/>
                      </a:lnTo>
                      <a:lnTo>
                        <a:pt x="10508" y="13044"/>
                      </a:lnTo>
                      <a:lnTo>
                        <a:pt x="10541" y="13044"/>
                      </a:lnTo>
                      <a:lnTo>
                        <a:pt x="10741" y="12977"/>
                      </a:lnTo>
                      <a:lnTo>
                        <a:pt x="10875" y="12910"/>
                      </a:lnTo>
                      <a:lnTo>
                        <a:pt x="10908" y="12843"/>
                      </a:lnTo>
                      <a:lnTo>
                        <a:pt x="10908" y="12810"/>
                      </a:lnTo>
                      <a:lnTo>
                        <a:pt x="10875" y="12710"/>
                      </a:lnTo>
                      <a:cubicBezTo>
                        <a:pt x="10875" y="12710"/>
                        <a:pt x="10875" y="12710"/>
                        <a:pt x="10875" y="12677"/>
                      </a:cubicBezTo>
                      <a:lnTo>
                        <a:pt x="10875" y="12643"/>
                      </a:lnTo>
                      <a:cubicBezTo>
                        <a:pt x="10875" y="12610"/>
                        <a:pt x="10875" y="12610"/>
                        <a:pt x="10875" y="12610"/>
                      </a:cubicBezTo>
                      <a:lnTo>
                        <a:pt x="10941" y="12476"/>
                      </a:lnTo>
                      <a:lnTo>
                        <a:pt x="11075" y="12310"/>
                      </a:lnTo>
                      <a:lnTo>
                        <a:pt x="11175" y="12243"/>
                      </a:lnTo>
                      <a:lnTo>
                        <a:pt x="11575" y="11943"/>
                      </a:lnTo>
                      <a:lnTo>
                        <a:pt x="11809" y="11809"/>
                      </a:lnTo>
                      <a:lnTo>
                        <a:pt x="11875" y="11809"/>
                      </a:lnTo>
                      <a:lnTo>
                        <a:pt x="12042" y="11709"/>
                      </a:lnTo>
                      <a:lnTo>
                        <a:pt x="12509" y="11409"/>
                      </a:lnTo>
                      <a:lnTo>
                        <a:pt x="12876" y="11309"/>
                      </a:lnTo>
                      <a:lnTo>
                        <a:pt x="13043" y="11142"/>
                      </a:lnTo>
                      <a:lnTo>
                        <a:pt x="13043" y="11075"/>
                      </a:lnTo>
                      <a:lnTo>
                        <a:pt x="13043" y="11042"/>
                      </a:lnTo>
                      <a:lnTo>
                        <a:pt x="13043" y="11009"/>
                      </a:lnTo>
                      <a:cubicBezTo>
                        <a:pt x="13043" y="11009"/>
                        <a:pt x="13043" y="10975"/>
                        <a:pt x="13076" y="10975"/>
                      </a:cubicBezTo>
                      <a:lnTo>
                        <a:pt x="13110" y="10942"/>
                      </a:lnTo>
                      <a:lnTo>
                        <a:pt x="13710" y="10942"/>
                      </a:lnTo>
                      <a:lnTo>
                        <a:pt x="13944" y="11009"/>
                      </a:lnTo>
                      <a:lnTo>
                        <a:pt x="14244" y="11009"/>
                      </a:lnTo>
                      <a:lnTo>
                        <a:pt x="14611" y="10842"/>
                      </a:lnTo>
                      <a:lnTo>
                        <a:pt x="14711" y="10809"/>
                      </a:lnTo>
                      <a:lnTo>
                        <a:pt x="14844" y="10809"/>
                      </a:lnTo>
                      <a:lnTo>
                        <a:pt x="14978" y="10842"/>
                      </a:lnTo>
                      <a:lnTo>
                        <a:pt x="15011" y="10842"/>
                      </a:lnTo>
                      <a:lnTo>
                        <a:pt x="15745" y="10542"/>
                      </a:lnTo>
                      <a:lnTo>
                        <a:pt x="15878" y="10475"/>
                      </a:lnTo>
                      <a:lnTo>
                        <a:pt x="16412" y="10242"/>
                      </a:lnTo>
                      <a:lnTo>
                        <a:pt x="16512" y="10175"/>
                      </a:lnTo>
                      <a:lnTo>
                        <a:pt x="16746" y="10075"/>
                      </a:lnTo>
                      <a:lnTo>
                        <a:pt x="17213" y="10075"/>
                      </a:lnTo>
                      <a:lnTo>
                        <a:pt x="17246" y="10008"/>
                      </a:lnTo>
                      <a:lnTo>
                        <a:pt x="17279" y="9975"/>
                      </a:lnTo>
                      <a:cubicBezTo>
                        <a:pt x="17313" y="9941"/>
                        <a:pt x="17313" y="9941"/>
                        <a:pt x="17313" y="9941"/>
                      </a:cubicBezTo>
                      <a:lnTo>
                        <a:pt x="17513" y="9875"/>
                      </a:lnTo>
                      <a:lnTo>
                        <a:pt x="17646" y="9875"/>
                      </a:lnTo>
                      <a:lnTo>
                        <a:pt x="17680" y="9908"/>
                      </a:lnTo>
                      <a:lnTo>
                        <a:pt x="17713" y="9941"/>
                      </a:lnTo>
                      <a:cubicBezTo>
                        <a:pt x="17713" y="9941"/>
                        <a:pt x="17713" y="9941"/>
                        <a:pt x="17713" y="9975"/>
                      </a:cubicBezTo>
                      <a:lnTo>
                        <a:pt x="17780" y="10108"/>
                      </a:lnTo>
                      <a:lnTo>
                        <a:pt x="17813" y="10141"/>
                      </a:lnTo>
                      <a:lnTo>
                        <a:pt x="17846" y="10175"/>
                      </a:lnTo>
                      <a:lnTo>
                        <a:pt x="17880" y="10175"/>
                      </a:lnTo>
                      <a:lnTo>
                        <a:pt x="17946" y="9975"/>
                      </a:lnTo>
                      <a:lnTo>
                        <a:pt x="18013" y="9808"/>
                      </a:lnTo>
                      <a:lnTo>
                        <a:pt x="18013" y="9775"/>
                      </a:lnTo>
                      <a:lnTo>
                        <a:pt x="17946" y="9674"/>
                      </a:lnTo>
                      <a:lnTo>
                        <a:pt x="17913" y="9674"/>
                      </a:lnTo>
                      <a:cubicBezTo>
                        <a:pt x="17880" y="9641"/>
                        <a:pt x="17846" y="9641"/>
                        <a:pt x="17846" y="9608"/>
                      </a:cubicBezTo>
                      <a:lnTo>
                        <a:pt x="17846" y="9574"/>
                      </a:lnTo>
                      <a:cubicBezTo>
                        <a:pt x="17846" y="9574"/>
                        <a:pt x="17846" y="9541"/>
                        <a:pt x="17846" y="9541"/>
                      </a:cubicBezTo>
                      <a:lnTo>
                        <a:pt x="17846" y="9408"/>
                      </a:lnTo>
                      <a:cubicBezTo>
                        <a:pt x="17846" y="9408"/>
                        <a:pt x="17846" y="9374"/>
                        <a:pt x="17846" y="9374"/>
                      </a:cubicBezTo>
                      <a:lnTo>
                        <a:pt x="17913" y="9241"/>
                      </a:lnTo>
                      <a:lnTo>
                        <a:pt x="18147" y="9007"/>
                      </a:lnTo>
                      <a:lnTo>
                        <a:pt x="18213" y="8974"/>
                      </a:lnTo>
                      <a:lnTo>
                        <a:pt x="18313" y="8974"/>
                      </a:lnTo>
                      <a:lnTo>
                        <a:pt x="18380" y="8941"/>
                      </a:lnTo>
                      <a:lnTo>
                        <a:pt x="18413" y="8941"/>
                      </a:lnTo>
                      <a:lnTo>
                        <a:pt x="18413" y="8907"/>
                      </a:lnTo>
                      <a:cubicBezTo>
                        <a:pt x="18447" y="8874"/>
                        <a:pt x="18447" y="8874"/>
                        <a:pt x="18480" y="8874"/>
                      </a:cubicBezTo>
                      <a:lnTo>
                        <a:pt x="18580" y="8841"/>
                      </a:lnTo>
                      <a:lnTo>
                        <a:pt x="18580" y="8774"/>
                      </a:lnTo>
                      <a:cubicBezTo>
                        <a:pt x="18547" y="8740"/>
                        <a:pt x="18547" y="8740"/>
                        <a:pt x="18580" y="8707"/>
                      </a:cubicBezTo>
                      <a:lnTo>
                        <a:pt x="18747" y="8340"/>
                      </a:lnTo>
                      <a:lnTo>
                        <a:pt x="18680" y="8007"/>
                      </a:lnTo>
                      <a:lnTo>
                        <a:pt x="18680" y="7806"/>
                      </a:lnTo>
                      <a:lnTo>
                        <a:pt x="18680" y="7773"/>
                      </a:lnTo>
                      <a:lnTo>
                        <a:pt x="18580" y="7573"/>
                      </a:lnTo>
                      <a:lnTo>
                        <a:pt x="18547" y="7506"/>
                      </a:lnTo>
                      <a:lnTo>
                        <a:pt x="18447" y="7440"/>
                      </a:lnTo>
                      <a:lnTo>
                        <a:pt x="18347" y="7373"/>
                      </a:lnTo>
                      <a:cubicBezTo>
                        <a:pt x="18313" y="7373"/>
                        <a:pt x="18313" y="7339"/>
                        <a:pt x="18313" y="7339"/>
                      </a:cubicBezTo>
                      <a:lnTo>
                        <a:pt x="18247" y="7206"/>
                      </a:lnTo>
                      <a:lnTo>
                        <a:pt x="18147" y="7039"/>
                      </a:lnTo>
                      <a:cubicBezTo>
                        <a:pt x="18147" y="7039"/>
                        <a:pt x="18147" y="7039"/>
                        <a:pt x="18147" y="7006"/>
                      </a:cubicBezTo>
                      <a:cubicBezTo>
                        <a:pt x="18147" y="7006"/>
                        <a:pt x="18147" y="6973"/>
                        <a:pt x="18147" y="6973"/>
                      </a:cubicBezTo>
                      <a:cubicBezTo>
                        <a:pt x="18147" y="6939"/>
                        <a:pt x="18180" y="6906"/>
                        <a:pt x="18213" y="6906"/>
                      </a:cubicBezTo>
                      <a:lnTo>
                        <a:pt x="18347" y="6839"/>
                      </a:lnTo>
                      <a:lnTo>
                        <a:pt x="18513" y="6806"/>
                      </a:lnTo>
                      <a:lnTo>
                        <a:pt x="18580" y="6772"/>
                      </a:lnTo>
                      <a:lnTo>
                        <a:pt x="18780" y="6772"/>
                      </a:lnTo>
                      <a:lnTo>
                        <a:pt x="18880" y="6839"/>
                      </a:lnTo>
                      <a:lnTo>
                        <a:pt x="19114" y="6839"/>
                      </a:lnTo>
                      <a:lnTo>
                        <a:pt x="19147" y="6806"/>
                      </a:lnTo>
                      <a:lnTo>
                        <a:pt x="19247" y="6706"/>
                      </a:lnTo>
                      <a:lnTo>
                        <a:pt x="19281" y="6706"/>
                      </a:lnTo>
                      <a:lnTo>
                        <a:pt x="19414" y="6639"/>
                      </a:lnTo>
                      <a:lnTo>
                        <a:pt x="19414" y="6572"/>
                      </a:lnTo>
                      <a:lnTo>
                        <a:pt x="19414" y="6472"/>
                      </a:lnTo>
                      <a:cubicBezTo>
                        <a:pt x="19414" y="6472"/>
                        <a:pt x="19414" y="6439"/>
                        <a:pt x="19414" y="6439"/>
                      </a:cubicBezTo>
                      <a:lnTo>
                        <a:pt x="19414" y="6372"/>
                      </a:lnTo>
                      <a:lnTo>
                        <a:pt x="19414" y="6339"/>
                      </a:lnTo>
                      <a:lnTo>
                        <a:pt x="19514" y="6205"/>
                      </a:lnTo>
                      <a:lnTo>
                        <a:pt x="19581" y="6139"/>
                      </a:lnTo>
                      <a:lnTo>
                        <a:pt x="19614" y="6072"/>
                      </a:lnTo>
                      <a:lnTo>
                        <a:pt x="19681" y="5938"/>
                      </a:lnTo>
                      <a:cubicBezTo>
                        <a:pt x="19681" y="5938"/>
                        <a:pt x="19681" y="5905"/>
                        <a:pt x="19681" y="5905"/>
                      </a:cubicBezTo>
                      <a:lnTo>
                        <a:pt x="19714" y="5872"/>
                      </a:lnTo>
                      <a:lnTo>
                        <a:pt x="19814" y="5805"/>
                      </a:lnTo>
                      <a:lnTo>
                        <a:pt x="19881" y="5738"/>
                      </a:lnTo>
                      <a:lnTo>
                        <a:pt x="19914" y="5738"/>
                      </a:lnTo>
                      <a:lnTo>
                        <a:pt x="19948" y="5705"/>
                      </a:lnTo>
                      <a:lnTo>
                        <a:pt x="20015" y="5538"/>
                      </a:lnTo>
                      <a:lnTo>
                        <a:pt x="20081" y="5438"/>
                      </a:lnTo>
                      <a:cubicBezTo>
                        <a:pt x="20081" y="5438"/>
                        <a:pt x="20115" y="5438"/>
                        <a:pt x="20115" y="5405"/>
                      </a:cubicBezTo>
                      <a:lnTo>
                        <a:pt x="20248" y="5338"/>
                      </a:lnTo>
                      <a:lnTo>
                        <a:pt x="20348" y="5205"/>
                      </a:lnTo>
                      <a:lnTo>
                        <a:pt x="20348" y="5171"/>
                      </a:lnTo>
                      <a:lnTo>
                        <a:pt x="20482" y="5038"/>
                      </a:lnTo>
                      <a:lnTo>
                        <a:pt x="20515" y="5004"/>
                      </a:lnTo>
                      <a:lnTo>
                        <a:pt x="20515" y="4904"/>
                      </a:lnTo>
                      <a:lnTo>
                        <a:pt x="20515" y="4838"/>
                      </a:lnTo>
                      <a:lnTo>
                        <a:pt x="20515" y="4804"/>
                      </a:lnTo>
                      <a:lnTo>
                        <a:pt x="20548" y="4671"/>
                      </a:lnTo>
                      <a:lnTo>
                        <a:pt x="20615" y="4504"/>
                      </a:lnTo>
                      <a:lnTo>
                        <a:pt x="20615" y="4437"/>
                      </a:lnTo>
                      <a:lnTo>
                        <a:pt x="20348" y="4437"/>
                      </a:lnTo>
                      <a:cubicBezTo>
                        <a:pt x="20348" y="4437"/>
                        <a:pt x="20315" y="4437"/>
                        <a:pt x="20315" y="4404"/>
                      </a:cubicBezTo>
                      <a:lnTo>
                        <a:pt x="20281" y="4371"/>
                      </a:lnTo>
                      <a:cubicBezTo>
                        <a:pt x="20281" y="4371"/>
                        <a:pt x="20281" y="4337"/>
                        <a:pt x="20281" y="4337"/>
                      </a:cubicBezTo>
                      <a:lnTo>
                        <a:pt x="20281" y="4271"/>
                      </a:lnTo>
                      <a:lnTo>
                        <a:pt x="20281" y="4171"/>
                      </a:lnTo>
                      <a:lnTo>
                        <a:pt x="20281" y="4070"/>
                      </a:lnTo>
                      <a:cubicBezTo>
                        <a:pt x="20281" y="4037"/>
                        <a:pt x="20281" y="4037"/>
                        <a:pt x="20281" y="4004"/>
                      </a:cubicBezTo>
                      <a:lnTo>
                        <a:pt x="20281" y="3970"/>
                      </a:lnTo>
                      <a:lnTo>
                        <a:pt x="20281" y="3937"/>
                      </a:lnTo>
                      <a:lnTo>
                        <a:pt x="20381" y="3870"/>
                      </a:lnTo>
                      <a:lnTo>
                        <a:pt x="20448" y="3837"/>
                      </a:lnTo>
                      <a:lnTo>
                        <a:pt x="20648" y="3737"/>
                      </a:lnTo>
                      <a:lnTo>
                        <a:pt x="20748" y="3637"/>
                      </a:lnTo>
                      <a:lnTo>
                        <a:pt x="20915" y="3570"/>
                      </a:lnTo>
                      <a:lnTo>
                        <a:pt x="21349" y="3203"/>
                      </a:lnTo>
                      <a:lnTo>
                        <a:pt x="21382" y="3203"/>
                      </a:lnTo>
                      <a:lnTo>
                        <a:pt x="21449" y="3170"/>
                      </a:lnTo>
                      <a:lnTo>
                        <a:pt x="21649" y="3003"/>
                      </a:lnTo>
                      <a:lnTo>
                        <a:pt x="21649" y="2970"/>
                      </a:lnTo>
                      <a:lnTo>
                        <a:pt x="21649" y="2870"/>
                      </a:lnTo>
                      <a:lnTo>
                        <a:pt x="21649" y="2803"/>
                      </a:lnTo>
                      <a:lnTo>
                        <a:pt x="21582" y="2736"/>
                      </a:lnTo>
                      <a:cubicBezTo>
                        <a:pt x="21582" y="2736"/>
                        <a:pt x="21582" y="2703"/>
                        <a:pt x="21582" y="2703"/>
                      </a:cubicBezTo>
                      <a:lnTo>
                        <a:pt x="21582" y="2569"/>
                      </a:lnTo>
                      <a:lnTo>
                        <a:pt x="21649" y="2336"/>
                      </a:lnTo>
                      <a:lnTo>
                        <a:pt x="21549" y="2336"/>
                      </a:lnTo>
                      <a:cubicBezTo>
                        <a:pt x="21516" y="2336"/>
                        <a:pt x="21482" y="2303"/>
                        <a:pt x="21482" y="2303"/>
                      </a:cubicBezTo>
                      <a:lnTo>
                        <a:pt x="21382" y="2202"/>
                      </a:lnTo>
                      <a:lnTo>
                        <a:pt x="21282" y="2169"/>
                      </a:lnTo>
                      <a:lnTo>
                        <a:pt x="21115" y="2169"/>
                      </a:lnTo>
                      <a:lnTo>
                        <a:pt x="20515" y="2269"/>
                      </a:lnTo>
                      <a:lnTo>
                        <a:pt x="20415" y="2336"/>
                      </a:lnTo>
                      <a:lnTo>
                        <a:pt x="20181" y="2636"/>
                      </a:lnTo>
                      <a:lnTo>
                        <a:pt x="19514" y="3070"/>
                      </a:lnTo>
                      <a:lnTo>
                        <a:pt x="19347" y="3070"/>
                      </a:lnTo>
                      <a:lnTo>
                        <a:pt x="19214" y="3003"/>
                      </a:lnTo>
                      <a:lnTo>
                        <a:pt x="19181" y="3003"/>
                      </a:lnTo>
                      <a:lnTo>
                        <a:pt x="18980" y="2770"/>
                      </a:lnTo>
                      <a:lnTo>
                        <a:pt x="18880" y="2736"/>
                      </a:lnTo>
                      <a:lnTo>
                        <a:pt x="18680" y="2803"/>
                      </a:lnTo>
                      <a:lnTo>
                        <a:pt x="18447" y="2803"/>
                      </a:lnTo>
                      <a:cubicBezTo>
                        <a:pt x="18430" y="2820"/>
                        <a:pt x="18422" y="2828"/>
                        <a:pt x="18413" y="2828"/>
                      </a:cubicBezTo>
                      <a:cubicBezTo>
                        <a:pt x="18405" y="2828"/>
                        <a:pt x="18397" y="2820"/>
                        <a:pt x="18380" y="2803"/>
                      </a:cubicBezTo>
                      <a:lnTo>
                        <a:pt x="18080" y="2569"/>
                      </a:lnTo>
                      <a:lnTo>
                        <a:pt x="17680" y="2469"/>
                      </a:lnTo>
                      <a:lnTo>
                        <a:pt x="17413" y="2469"/>
                      </a:lnTo>
                      <a:lnTo>
                        <a:pt x="17279" y="2369"/>
                      </a:lnTo>
                      <a:lnTo>
                        <a:pt x="17146" y="2303"/>
                      </a:lnTo>
                      <a:lnTo>
                        <a:pt x="17012" y="2303"/>
                      </a:lnTo>
                      <a:lnTo>
                        <a:pt x="16879" y="2336"/>
                      </a:lnTo>
                      <a:lnTo>
                        <a:pt x="16746" y="2403"/>
                      </a:lnTo>
                      <a:lnTo>
                        <a:pt x="16712" y="2403"/>
                      </a:lnTo>
                      <a:cubicBezTo>
                        <a:pt x="16645" y="2403"/>
                        <a:pt x="16645" y="2336"/>
                        <a:pt x="16645" y="2303"/>
                      </a:cubicBezTo>
                      <a:cubicBezTo>
                        <a:pt x="16612" y="2303"/>
                        <a:pt x="16612" y="2269"/>
                        <a:pt x="16645" y="2269"/>
                      </a:cubicBezTo>
                      <a:lnTo>
                        <a:pt x="16645" y="2202"/>
                      </a:lnTo>
                      <a:cubicBezTo>
                        <a:pt x="16645" y="2169"/>
                        <a:pt x="16645" y="2169"/>
                        <a:pt x="16679" y="2136"/>
                      </a:cubicBezTo>
                      <a:lnTo>
                        <a:pt x="16779" y="2069"/>
                      </a:lnTo>
                      <a:lnTo>
                        <a:pt x="16846" y="2002"/>
                      </a:lnTo>
                      <a:lnTo>
                        <a:pt x="16879" y="1902"/>
                      </a:lnTo>
                      <a:lnTo>
                        <a:pt x="16879" y="1836"/>
                      </a:lnTo>
                      <a:lnTo>
                        <a:pt x="16746" y="1769"/>
                      </a:lnTo>
                      <a:lnTo>
                        <a:pt x="16479" y="1769"/>
                      </a:lnTo>
                      <a:lnTo>
                        <a:pt x="16312" y="1702"/>
                      </a:lnTo>
                      <a:lnTo>
                        <a:pt x="16279" y="1702"/>
                      </a:lnTo>
                      <a:lnTo>
                        <a:pt x="16178" y="1802"/>
                      </a:lnTo>
                      <a:lnTo>
                        <a:pt x="16112" y="1869"/>
                      </a:lnTo>
                      <a:lnTo>
                        <a:pt x="16012" y="1869"/>
                      </a:lnTo>
                      <a:lnTo>
                        <a:pt x="15912" y="1836"/>
                      </a:lnTo>
                      <a:lnTo>
                        <a:pt x="14711" y="1735"/>
                      </a:lnTo>
                      <a:lnTo>
                        <a:pt x="14644" y="1769"/>
                      </a:lnTo>
                      <a:lnTo>
                        <a:pt x="14577" y="1802"/>
                      </a:lnTo>
                      <a:lnTo>
                        <a:pt x="14544" y="1836"/>
                      </a:lnTo>
                      <a:lnTo>
                        <a:pt x="14477" y="1902"/>
                      </a:lnTo>
                      <a:lnTo>
                        <a:pt x="14344" y="1902"/>
                      </a:lnTo>
                      <a:lnTo>
                        <a:pt x="14010" y="1969"/>
                      </a:lnTo>
                      <a:lnTo>
                        <a:pt x="13510" y="2236"/>
                      </a:lnTo>
                      <a:cubicBezTo>
                        <a:pt x="13543" y="2236"/>
                        <a:pt x="13577" y="2236"/>
                        <a:pt x="13577" y="2269"/>
                      </a:cubicBezTo>
                      <a:lnTo>
                        <a:pt x="13577" y="2303"/>
                      </a:lnTo>
                      <a:cubicBezTo>
                        <a:pt x="13577" y="2336"/>
                        <a:pt x="13577" y="2336"/>
                        <a:pt x="13577" y="2369"/>
                      </a:cubicBezTo>
                      <a:lnTo>
                        <a:pt x="13577" y="2403"/>
                      </a:lnTo>
                      <a:cubicBezTo>
                        <a:pt x="13577" y="2403"/>
                        <a:pt x="13577" y="2403"/>
                        <a:pt x="13577" y="2436"/>
                      </a:cubicBezTo>
                      <a:lnTo>
                        <a:pt x="13577" y="2469"/>
                      </a:lnTo>
                      <a:lnTo>
                        <a:pt x="13443" y="2736"/>
                      </a:lnTo>
                      <a:lnTo>
                        <a:pt x="13210" y="3370"/>
                      </a:lnTo>
                      <a:lnTo>
                        <a:pt x="13176" y="3437"/>
                      </a:lnTo>
                      <a:lnTo>
                        <a:pt x="13143" y="3470"/>
                      </a:lnTo>
                      <a:lnTo>
                        <a:pt x="12643" y="3470"/>
                      </a:lnTo>
                      <a:lnTo>
                        <a:pt x="12409" y="3537"/>
                      </a:lnTo>
                      <a:lnTo>
                        <a:pt x="12076" y="3970"/>
                      </a:lnTo>
                      <a:cubicBezTo>
                        <a:pt x="12076" y="3970"/>
                        <a:pt x="12042" y="3970"/>
                        <a:pt x="12009" y="4004"/>
                      </a:cubicBezTo>
                      <a:lnTo>
                        <a:pt x="11775" y="4037"/>
                      </a:lnTo>
                      <a:lnTo>
                        <a:pt x="11709" y="4037"/>
                      </a:lnTo>
                      <a:lnTo>
                        <a:pt x="11275" y="3904"/>
                      </a:lnTo>
                      <a:lnTo>
                        <a:pt x="11175" y="3904"/>
                      </a:lnTo>
                      <a:lnTo>
                        <a:pt x="10875" y="4004"/>
                      </a:lnTo>
                      <a:lnTo>
                        <a:pt x="10808" y="4137"/>
                      </a:lnTo>
                      <a:cubicBezTo>
                        <a:pt x="10808" y="4171"/>
                        <a:pt x="10775" y="4171"/>
                        <a:pt x="10741" y="4171"/>
                      </a:cubicBezTo>
                      <a:lnTo>
                        <a:pt x="10708" y="4204"/>
                      </a:lnTo>
                      <a:cubicBezTo>
                        <a:pt x="10641" y="4204"/>
                        <a:pt x="10608" y="4204"/>
                        <a:pt x="10574" y="4137"/>
                      </a:cubicBezTo>
                      <a:lnTo>
                        <a:pt x="10541" y="4037"/>
                      </a:lnTo>
                      <a:lnTo>
                        <a:pt x="10508" y="3937"/>
                      </a:lnTo>
                      <a:lnTo>
                        <a:pt x="10341" y="4004"/>
                      </a:lnTo>
                      <a:lnTo>
                        <a:pt x="10141" y="4004"/>
                      </a:lnTo>
                      <a:lnTo>
                        <a:pt x="10041" y="3970"/>
                      </a:lnTo>
                      <a:lnTo>
                        <a:pt x="9440" y="3704"/>
                      </a:lnTo>
                      <a:lnTo>
                        <a:pt x="8540" y="3937"/>
                      </a:lnTo>
                      <a:lnTo>
                        <a:pt x="8273" y="3937"/>
                      </a:lnTo>
                      <a:lnTo>
                        <a:pt x="8039" y="4004"/>
                      </a:lnTo>
                      <a:lnTo>
                        <a:pt x="7839" y="4237"/>
                      </a:lnTo>
                      <a:lnTo>
                        <a:pt x="7839" y="4271"/>
                      </a:lnTo>
                      <a:cubicBezTo>
                        <a:pt x="7839" y="4304"/>
                        <a:pt x="7839" y="4304"/>
                        <a:pt x="7839" y="4304"/>
                      </a:cubicBezTo>
                      <a:lnTo>
                        <a:pt x="7806" y="4371"/>
                      </a:lnTo>
                      <a:cubicBezTo>
                        <a:pt x="7772" y="4404"/>
                        <a:pt x="7739" y="4404"/>
                        <a:pt x="7739" y="4404"/>
                      </a:cubicBezTo>
                      <a:cubicBezTo>
                        <a:pt x="7706" y="4404"/>
                        <a:pt x="7672" y="4404"/>
                        <a:pt x="7672" y="4371"/>
                      </a:cubicBezTo>
                      <a:lnTo>
                        <a:pt x="7572" y="4404"/>
                      </a:lnTo>
                      <a:cubicBezTo>
                        <a:pt x="7556" y="4421"/>
                        <a:pt x="7539" y="4429"/>
                        <a:pt x="7526" y="4429"/>
                      </a:cubicBezTo>
                      <a:cubicBezTo>
                        <a:pt x="7514" y="4429"/>
                        <a:pt x="7506" y="4421"/>
                        <a:pt x="7506" y="4404"/>
                      </a:cubicBezTo>
                      <a:lnTo>
                        <a:pt x="7406" y="4504"/>
                      </a:lnTo>
                      <a:lnTo>
                        <a:pt x="7305" y="4504"/>
                      </a:lnTo>
                      <a:cubicBezTo>
                        <a:pt x="7305" y="4521"/>
                        <a:pt x="7297" y="4529"/>
                        <a:pt x="7289" y="4529"/>
                      </a:cubicBezTo>
                      <a:cubicBezTo>
                        <a:pt x="7280" y="4529"/>
                        <a:pt x="7272" y="4521"/>
                        <a:pt x="7272" y="4504"/>
                      </a:cubicBezTo>
                      <a:lnTo>
                        <a:pt x="7139" y="4471"/>
                      </a:lnTo>
                      <a:lnTo>
                        <a:pt x="7105" y="4537"/>
                      </a:lnTo>
                      <a:lnTo>
                        <a:pt x="7072" y="4537"/>
                      </a:lnTo>
                      <a:lnTo>
                        <a:pt x="6872" y="4638"/>
                      </a:lnTo>
                      <a:lnTo>
                        <a:pt x="6838" y="4638"/>
                      </a:lnTo>
                      <a:lnTo>
                        <a:pt x="6638" y="4604"/>
                      </a:lnTo>
                      <a:lnTo>
                        <a:pt x="6605" y="4604"/>
                      </a:lnTo>
                      <a:lnTo>
                        <a:pt x="6371" y="4471"/>
                      </a:lnTo>
                      <a:lnTo>
                        <a:pt x="6205" y="4337"/>
                      </a:lnTo>
                      <a:lnTo>
                        <a:pt x="6038" y="4137"/>
                      </a:lnTo>
                      <a:lnTo>
                        <a:pt x="5971" y="4070"/>
                      </a:lnTo>
                      <a:lnTo>
                        <a:pt x="5938" y="4070"/>
                      </a:lnTo>
                      <a:lnTo>
                        <a:pt x="5771" y="4037"/>
                      </a:lnTo>
                      <a:lnTo>
                        <a:pt x="5671" y="4070"/>
                      </a:lnTo>
                      <a:lnTo>
                        <a:pt x="5571" y="4070"/>
                      </a:lnTo>
                      <a:cubicBezTo>
                        <a:pt x="5538" y="4037"/>
                        <a:pt x="5504" y="4004"/>
                        <a:pt x="5504" y="3970"/>
                      </a:cubicBezTo>
                      <a:lnTo>
                        <a:pt x="5504" y="3904"/>
                      </a:lnTo>
                      <a:lnTo>
                        <a:pt x="5504" y="3837"/>
                      </a:lnTo>
                      <a:lnTo>
                        <a:pt x="5337" y="3570"/>
                      </a:lnTo>
                      <a:lnTo>
                        <a:pt x="5204" y="3370"/>
                      </a:lnTo>
                      <a:lnTo>
                        <a:pt x="5171" y="3303"/>
                      </a:lnTo>
                      <a:lnTo>
                        <a:pt x="5104" y="3237"/>
                      </a:lnTo>
                      <a:lnTo>
                        <a:pt x="4804" y="3170"/>
                      </a:lnTo>
                      <a:lnTo>
                        <a:pt x="4737" y="3170"/>
                      </a:lnTo>
                      <a:lnTo>
                        <a:pt x="4670" y="3103"/>
                      </a:lnTo>
                      <a:lnTo>
                        <a:pt x="4637" y="3070"/>
                      </a:lnTo>
                      <a:lnTo>
                        <a:pt x="4570" y="2903"/>
                      </a:lnTo>
                      <a:lnTo>
                        <a:pt x="4503" y="2870"/>
                      </a:lnTo>
                      <a:lnTo>
                        <a:pt x="4303" y="2736"/>
                      </a:lnTo>
                      <a:cubicBezTo>
                        <a:pt x="4270" y="2736"/>
                        <a:pt x="4270" y="2736"/>
                        <a:pt x="4270" y="2703"/>
                      </a:cubicBezTo>
                      <a:lnTo>
                        <a:pt x="4103" y="2336"/>
                      </a:lnTo>
                      <a:lnTo>
                        <a:pt x="3803" y="2336"/>
                      </a:lnTo>
                      <a:lnTo>
                        <a:pt x="3736" y="2303"/>
                      </a:lnTo>
                      <a:cubicBezTo>
                        <a:pt x="3703" y="2269"/>
                        <a:pt x="3703" y="2269"/>
                        <a:pt x="3703" y="2236"/>
                      </a:cubicBezTo>
                      <a:lnTo>
                        <a:pt x="3636" y="2136"/>
                      </a:lnTo>
                      <a:cubicBezTo>
                        <a:pt x="3636" y="2152"/>
                        <a:pt x="3628" y="2161"/>
                        <a:pt x="3615" y="2161"/>
                      </a:cubicBezTo>
                      <a:cubicBezTo>
                        <a:pt x="3603" y="2161"/>
                        <a:pt x="3586" y="2152"/>
                        <a:pt x="3569" y="2136"/>
                      </a:cubicBezTo>
                      <a:lnTo>
                        <a:pt x="3536" y="2136"/>
                      </a:lnTo>
                      <a:cubicBezTo>
                        <a:pt x="3503" y="2102"/>
                        <a:pt x="3469" y="2069"/>
                        <a:pt x="3469" y="2036"/>
                      </a:cubicBezTo>
                      <a:lnTo>
                        <a:pt x="3469" y="1969"/>
                      </a:lnTo>
                      <a:lnTo>
                        <a:pt x="3102" y="1635"/>
                      </a:lnTo>
                      <a:lnTo>
                        <a:pt x="2969" y="1469"/>
                      </a:lnTo>
                      <a:cubicBezTo>
                        <a:pt x="2969" y="1435"/>
                        <a:pt x="2969" y="1435"/>
                        <a:pt x="2969" y="1435"/>
                      </a:cubicBezTo>
                      <a:lnTo>
                        <a:pt x="2936" y="1335"/>
                      </a:lnTo>
                      <a:lnTo>
                        <a:pt x="2936" y="1135"/>
                      </a:lnTo>
                      <a:lnTo>
                        <a:pt x="2936" y="801"/>
                      </a:lnTo>
                      <a:lnTo>
                        <a:pt x="2702" y="801"/>
                      </a:lnTo>
                      <a:cubicBezTo>
                        <a:pt x="2702" y="801"/>
                        <a:pt x="2669" y="801"/>
                        <a:pt x="2669" y="768"/>
                      </a:cubicBezTo>
                      <a:lnTo>
                        <a:pt x="2635" y="735"/>
                      </a:lnTo>
                      <a:lnTo>
                        <a:pt x="2535" y="568"/>
                      </a:lnTo>
                      <a:cubicBezTo>
                        <a:pt x="2502" y="568"/>
                        <a:pt x="2502" y="535"/>
                        <a:pt x="2535" y="535"/>
                      </a:cubicBezTo>
                      <a:lnTo>
                        <a:pt x="2535" y="435"/>
                      </a:lnTo>
                      <a:lnTo>
                        <a:pt x="2502" y="234"/>
                      </a:lnTo>
                      <a:cubicBezTo>
                        <a:pt x="2502" y="234"/>
                        <a:pt x="2502" y="201"/>
                        <a:pt x="2502" y="201"/>
                      </a:cubicBezTo>
                      <a:lnTo>
                        <a:pt x="2535" y="134"/>
                      </a:lnTo>
                      <a:lnTo>
                        <a:pt x="2569" y="101"/>
                      </a:lnTo>
                      <a:lnTo>
                        <a:pt x="2702" y="1"/>
                      </a:lnTo>
                      <a:close/>
                    </a:path>
                  </a:pathLst>
                </a:custGeom>
                <a:grpFill/>
                <a:ln>
                  <a:noFill/>
                </a:ln>
              </p:spPr>
              <p:txBody>
                <a:bodyPr spcFirstLastPara="1" wrap="square" lIns="137102" tIns="137102" rIns="137102" bIns="137102" anchor="ctr" anchorCtr="0">
                  <a:noAutofit/>
                </a:bodyPr>
                <a:lstStyle/>
                <a:p>
                  <a:endParaRPr sz="5399"/>
                </a:p>
              </p:txBody>
            </p:sp>
            <p:sp>
              <p:nvSpPr>
                <p:cNvPr id="231" name="Google Shape;219;p15"/>
                <p:cNvSpPr/>
                <p:nvPr/>
              </p:nvSpPr>
              <p:spPr>
                <a:xfrm>
                  <a:off x="4186458" y="2440432"/>
                  <a:ext cx="257801" cy="324879"/>
                </a:xfrm>
                <a:custGeom>
                  <a:avLst/>
                  <a:gdLst/>
                  <a:ahLst/>
                  <a:cxnLst/>
                  <a:rect l="l" t="t" r="r" b="b"/>
                  <a:pathLst>
                    <a:path w="8974" h="11309" extrusionOk="0">
                      <a:moveTo>
                        <a:pt x="4904" y="1"/>
                      </a:moveTo>
                      <a:lnTo>
                        <a:pt x="4603" y="34"/>
                      </a:lnTo>
                      <a:lnTo>
                        <a:pt x="4403" y="101"/>
                      </a:lnTo>
                      <a:lnTo>
                        <a:pt x="4370" y="201"/>
                      </a:lnTo>
                      <a:lnTo>
                        <a:pt x="4103" y="1502"/>
                      </a:lnTo>
                      <a:lnTo>
                        <a:pt x="4203" y="1802"/>
                      </a:lnTo>
                      <a:cubicBezTo>
                        <a:pt x="4203" y="1835"/>
                        <a:pt x="4203" y="1835"/>
                        <a:pt x="4203" y="1869"/>
                      </a:cubicBezTo>
                      <a:lnTo>
                        <a:pt x="4203" y="1969"/>
                      </a:lnTo>
                      <a:lnTo>
                        <a:pt x="4203" y="2002"/>
                      </a:lnTo>
                      <a:lnTo>
                        <a:pt x="4136" y="2136"/>
                      </a:lnTo>
                      <a:lnTo>
                        <a:pt x="4136" y="2169"/>
                      </a:lnTo>
                      <a:lnTo>
                        <a:pt x="4036" y="2302"/>
                      </a:lnTo>
                      <a:lnTo>
                        <a:pt x="4103" y="2469"/>
                      </a:lnTo>
                      <a:cubicBezTo>
                        <a:pt x="4103" y="2503"/>
                        <a:pt x="4103" y="2569"/>
                        <a:pt x="4070" y="2569"/>
                      </a:cubicBezTo>
                      <a:lnTo>
                        <a:pt x="3469" y="3136"/>
                      </a:lnTo>
                      <a:lnTo>
                        <a:pt x="3336" y="3236"/>
                      </a:lnTo>
                      <a:lnTo>
                        <a:pt x="3236" y="3303"/>
                      </a:lnTo>
                      <a:lnTo>
                        <a:pt x="3202" y="3303"/>
                      </a:lnTo>
                      <a:lnTo>
                        <a:pt x="2802" y="3403"/>
                      </a:lnTo>
                      <a:lnTo>
                        <a:pt x="2268" y="3537"/>
                      </a:lnTo>
                      <a:lnTo>
                        <a:pt x="2268" y="3670"/>
                      </a:lnTo>
                      <a:lnTo>
                        <a:pt x="2268" y="3703"/>
                      </a:lnTo>
                      <a:lnTo>
                        <a:pt x="2335" y="3837"/>
                      </a:lnTo>
                      <a:cubicBezTo>
                        <a:pt x="2335" y="3837"/>
                        <a:pt x="2335" y="3870"/>
                        <a:pt x="2335" y="3870"/>
                      </a:cubicBezTo>
                      <a:lnTo>
                        <a:pt x="2335" y="3937"/>
                      </a:lnTo>
                      <a:lnTo>
                        <a:pt x="2335" y="4037"/>
                      </a:lnTo>
                      <a:cubicBezTo>
                        <a:pt x="2335" y="4070"/>
                        <a:pt x="2335" y="4070"/>
                        <a:pt x="2335" y="4104"/>
                      </a:cubicBezTo>
                      <a:lnTo>
                        <a:pt x="2235" y="4304"/>
                      </a:lnTo>
                      <a:lnTo>
                        <a:pt x="2202" y="4471"/>
                      </a:lnTo>
                      <a:cubicBezTo>
                        <a:pt x="2202" y="4471"/>
                        <a:pt x="2168" y="4471"/>
                        <a:pt x="2168" y="4504"/>
                      </a:cubicBezTo>
                      <a:lnTo>
                        <a:pt x="1935" y="4771"/>
                      </a:lnTo>
                      <a:lnTo>
                        <a:pt x="1935" y="4838"/>
                      </a:lnTo>
                      <a:lnTo>
                        <a:pt x="1901" y="4938"/>
                      </a:lnTo>
                      <a:lnTo>
                        <a:pt x="1901" y="5004"/>
                      </a:lnTo>
                      <a:lnTo>
                        <a:pt x="1901" y="5071"/>
                      </a:lnTo>
                      <a:lnTo>
                        <a:pt x="1868" y="5171"/>
                      </a:lnTo>
                      <a:lnTo>
                        <a:pt x="1868" y="5205"/>
                      </a:lnTo>
                      <a:lnTo>
                        <a:pt x="1835" y="5271"/>
                      </a:lnTo>
                      <a:lnTo>
                        <a:pt x="1801" y="5305"/>
                      </a:lnTo>
                      <a:lnTo>
                        <a:pt x="1735" y="5371"/>
                      </a:lnTo>
                      <a:lnTo>
                        <a:pt x="1668" y="5438"/>
                      </a:lnTo>
                      <a:lnTo>
                        <a:pt x="1401" y="5571"/>
                      </a:lnTo>
                      <a:lnTo>
                        <a:pt x="1368" y="5638"/>
                      </a:lnTo>
                      <a:cubicBezTo>
                        <a:pt x="1368" y="5638"/>
                        <a:pt x="1368" y="5672"/>
                        <a:pt x="1368" y="5672"/>
                      </a:cubicBezTo>
                      <a:lnTo>
                        <a:pt x="1268" y="5772"/>
                      </a:lnTo>
                      <a:lnTo>
                        <a:pt x="1234" y="5772"/>
                      </a:lnTo>
                      <a:lnTo>
                        <a:pt x="1134" y="5805"/>
                      </a:lnTo>
                      <a:lnTo>
                        <a:pt x="834" y="5872"/>
                      </a:lnTo>
                      <a:lnTo>
                        <a:pt x="767" y="5972"/>
                      </a:lnTo>
                      <a:lnTo>
                        <a:pt x="734" y="6072"/>
                      </a:lnTo>
                      <a:lnTo>
                        <a:pt x="634" y="6472"/>
                      </a:lnTo>
                      <a:lnTo>
                        <a:pt x="0" y="8173"/>
                      </a:lnTo>
                      <a:lnTo>
                        <a:pt x="133" y="8240"/>
                      </a:lnTo>
                      <a:lnTo>
                        <a:pt x="334" y="8340"/>
                      </a:lnTo>
                      <a:lnTo>
                        <a:pt x="534" y="8407"/>
                      </a:lnTo>
                      <a:lnTo>
                        <a:pt x="567" y="7973"/>
                      </a:lnTo>
                      <a:cubicBezTo>
                        <a:pt x="567" y="7973"/>
                        <a:pt x="567" y="7940"/>
                        <a:pt x="600" y="7940"/>
                      </a:cubicBezTo>
                      <a:lnTo>
                        <a:pt x="634" y="7873"/>
                      </a:lnTo>
                      <a:lnTo>
                        <a:pt x="701" y="7806"/>
                      </a:lnTo>
                      <a:lnTo>
                        <a:pt x="801" y="7773"/>
                      </a:lnTo>
                      <a:lnTo>
                        <a:pt x="901" y="7773"/>
                      </a:lnTo>
                      <a:cubicBezTo>
                        <a:pt x="934" y="7806"/>
                        <a:pt x="934" y="7840"/>
                        <a:pt x="934" y="7873"/>
                      </a:cubicBezTo>
                      <a:lnTo>
                        <a:pt x="701" y="8507"/>
                      </a:lnTo>
                      <a:lnTo>
                        <a:pt x="701" y="8640"/>
                      </a:lnTo>
                      <a:lnTo>
                        <a:pt x="767" y="8807"/>
                      </a:lnTo>
                      <a:lnTo>
                        <a:pt x="1001" y="9107"/>
                      </a:lnTo>
                      <a:cubicBezTo>
                        <a:pt x="1001" y="9107"/>
                        <a:pt x="1001" y="9141"/>
                        <a:pt x="1001" y="9141"/>
                      </a:cubicBezTo>
                      <a:lnTo>
                        <a:pt x="1034" y="9341"/>
                      </a:lnTo>
                      <a:cubicBezTo>
                        <a:pt x="1034" y="9341"/>
                        <a:pt x="1034" y="9341"/>
                        <a:pt x="1034" y="9374"/>
                      </a:cubicBezTo>
                      <a:lnTo>
                        <a:pt x="1034" y="10075"/>
                      </a:lnTo>
                      <a:lnTo>
                        <a:pt x="1034" y="10342"/>
                      </a:lnTo>
                      <a:lnTo>
                        <a:pt x="1134" y="10675"/>
                      </a:lnTo>
                      <a:cubicBezTo>
                        <a:pt x="1134" y="10709"/>
                        <a:pt x="1134" y="10709"/>
                        <a:pt x="1134" y="10742"/>
                      </a:cubicBezTo>
                      <a:lnTo>
                        <a:pt x="1034" y="11042"/>
                      </a:lnTo>
                      <a:lnTo>
                        <a:pt x="1034" y="11176"/>
                      </a:lnTo>
                      <a:lnTo>
                        <a:pt x="1101" y="11276"/>
                      </a:lnTo>
                      <a:lnTo>
                        <a:pt x="1201" y="11309"/>
                      </a:lnTo>
                      <a:lnTo>
                        <a:pt x="1334" y="11276"/>
                      </a:lnTo>
                      <a:lnTo>
                        <a:pt x="2001" y="10875"/>
                      </a:lnTo>
                      <a:lnTo>
                        <a:pt x="2769" y="10508"/>
                      </a:lnTo>
                      <a:lnTo>
                        <a:pt x="3836" y="10075"/>
                      </a:lnTo>
                      <a:lnTo>
                        <a:pt x="4937" y="9674"/>
                      </a:lnTo>
                      <a:lnTo>
                        <a:pt x="5671" y="9308"/>
                      </a:lnTo>
                      <a:lnTo>
                        <a:pt x="5804" y="9207"/>
                      </a:lnTo>
                      <a:lnTo>
                        <a:pt x="5938" y="9074"/>
                      </a:lnTo>
                      <a:lnTo>
                        <a:pt x="6038" y="9007"/>
                      </a:lnTo>
                      <a:lnTo>
                        <a:pt x="6505" y="9007"/>
                      </a:lnTo>
                      <a:lnTo>
                        <a:pt x="6571" y="8941"/>
                      </a:lnTo>
                      <a:lnTo>
                        <a:pt x="6605" y="8774"/>
                      </a:lnTo>
                      <a:lnTo>
                        <a:pt x="6638" y="8407"/>
                      </a:lnTo>
                      <a:lnTo>
                        <a:pt x="6671" y="8240"/>
                      </a:lnTo>
                      <a:lnTo>
                        <a:pt x="6938" y="7806"/>
                      </a:lnTo>
                      <a:lnTo>
                        <a:pt x="7038" y="7540"/>
                      </a:lnTo>
                      <a:lnTo>
                        <a:pt x="7072" y="7473"/>
                      </a:lnTo>
                      <a:lnTo>
                        <a:pt x="7105" y="7473"/>
                      </a:lnTo>
                      <a:lnTo>
                        <a:pt x="7272" y="7406"/>
                      </a:lnTo>
                      <a:lnTo>
                        <a:pt x="7239" y="7339"/>
                      </a:lnTo>
                      <a:cubicBezTo>
                        <a:pt x="7205" y="7339"/>
                        <a:pt x="7205" y="7306"/>
                        <a:pt x="7239" y="7273"/>
                      </a:cubicBezTo>
                      <a:lnTo>
                        <a:pt x="7239" y="7206"/>
                      </a:lnTo>
                      <a:cubicBezTo>
                        <a:pt x="7272" y="7173"/>
                        <a:pt x="7272" y="7139"/>
                        <a:pt x="7305" y="7139"/>
                      </a:cubicBezTo>
                      <a:lnTo>
                        <a:pt x="7405" y="7139"/>
                      </a:lnTo>
                      <a:lnTo>
                        <a:pt x="7505" y="7106"/>
                      </a:lnTo>
                      <a:lnTo>
                        <a:pt x="7605" y="7106"/>
                      </a:lnTo>
                      <a:lnTo>
                        <a:pt x="7339" y="6872"/>
                      </a:lnTo>
                      <a:cubicBezTo>
                        <a:pt x="7305" y="6872"/>
                        <a:pt x="7305" y="6872"/>
                        <a:pt x="7305" y="6839"/>
                      </a:cubicBezTo>
                      <a:lnTo>
                        <a:pt x="7272" y="6772"/>
                      </a:lnTo>
                      <a:cubicBezTo>
                        <a:pt x="7239" y="6739"/>
                        <a:pt x="7239" y="6739"/>
                        <a:pt x="7272" y="6706"/>
                      </a:cubicBezTo>
                      <a:lnTo>
                        <a:pt x="7138" y="6706"/>
                      </a:lnTo>
                      <a:cubicBezTo>
                        <a:pt x="7105" y="6706"/>
                        <a:pt x="7072" y="6672"/>
                        <a:pt x="7072" y="6672"/>
                      </a:cubicBezTo>
                      <a:lnTo>
                        <a:pt x="7072" y="6639"/>
                      </a:lnTo>
                      <a:cubicBezTo>
                        <a:pt x="7038" y="6606"/>
                        <a:pt x="7005" y="6572"/>
                        <a:pt x="7038" y="6539"/>
                      </a:cubicBezTo>
                      <a:lnTo>
                        <a:pt x="7072" y="6472"/>
                      </a:lnTo>
                      <a:cubicBezTo>
                        <a:pt x="7038" y="6472"/>
                        <a:pt x="7038" y="6472"/>
                        <a:pt x="7072" y="6439"/>
                      </a:cubicBezTo>
                      <a:lnTo>
                        <a:pt x="7038" y="6339"/>
                      </a:lnTo>
                      <a:cubicBezTo>
                        <a:pt x="7038" y="6305"/>
                        <a:pt x="7038" y="6305"/>
                        <a:pt x="7038" y="6272"/>
                      </a:cubicBezTo>
                      <a:lnTo>
                        <a:pt x="7038" y="6172"/>
                      </a:lnTo>
                      <a:cubicBezTo>
                        <a:pt x="7038" y="6172"/>
                        <a:pt x="7038" y="6139"/>
                        <a:pt x="7038" y="6139"/>
                      </a:cubicBezTo>
                      <a:lnTo>
                        <a:pt x="7072" y="6072"/>
                      </a:lnTo>
                      <a:lnTo>
                        <a:pt x="7105" y="5972"/>
                      </a:lnTo>
                      <a:lnTo>
                        <a:pt x="7105" y="5905"/>
                      </a:lnTo>
                      <a:cubicBezTo>
                        <a:pt x="7105" y="5905"/>
                        <a:pt x="7105" y="5872"/>
                        <a:pt x="7105" y="5838"/>
                      </a:cubicBezTo>
                      <a:lnTo>
                        <a:pt x="7138" y="5772"/>
                      </a:lnTo>
                      <a:cubicBezTo>
                        <a:pt x="7172" y="5738"/>
                        <a:pt x="7205" y="5738"/>
                        <a:pt x="7239" y="5705"/>
                      </a:cubicBezTo>
                      <a:lnTo>
                        <a:pt x="7272" y="5705"/>
                      </a:lnTo>
                      <a:cubicBezTo>
                        <a:pt x="7305" y="5705"/>
                        <a:pt x="7372" y="5772"/>
                        <a:pt x="7372" y="5805"/>
                      </a:cubicBezTo>
                      <a:lnTo>
                        <a:pt x="7372" y="5938"/>
                      </a:lnTo>
                      <a:lnTo>
                        <a:pt x="7372" y="6005"/>
                      </a:lnTo>
                      <a:lnTo>
                        <a:pt x="7405" y="6105"/>
                      </a:lnTo>
                      <a:lnTo>
                        <a:pt x="7539" y="6172"/>
                      </a:lnTo>
                      <a:cubicBezTo>
                        <a:pt x="7539" y="6172"/>
                        <a:pt x="7572" y="6205"/>
                        <a:pt x="7572" y="6239"/>
                      </a:cubicBezTo>
                      <a:lnTo>
                        <a:pt x="7605" y="6305"/>
                      </a:lnTo>
                      <a:lnTo>
                        <a:pt x="7639" y="6505"/>
                      </a:lnTo>
                      <a:lnTo>
                        <a:pt x="7706" y="6439"/>
                      </a:lnTo>
                      <a:lnTo>
                        <a:pt x="7906" y="6205"/>
                      </a:lnTo>
                      <a:lnTo>
                        <a:pt x="7972" y="6072"/>
                      </a:lnTo>
                      <a:lnTo>
                        <a:pt x="8006" y="5972"/>
                      </a:lnTo>
                      <a:lnTo>
                        <a:pt x="8006" y="5838"/>
                      </a:lnTo>
                      <a:lnTo>
                        <a:pt x="8006" y="5138"/>
                      </a:lnTo>
                      <a:lnTo>
                        <a:pt x="8006" y="5104"/>
                      </a:lnTo>
                      <a:lnTo>
                        <a:pt x="8006" y="5038"/>
                      </a:lnTo>
                      <a:cubicBezTo>
                        <a:pt x="8006" y="5038"/>
                        <a:pt x="8006" y="5004"/>
                        <a:pt x="8006" y="5004"/>
                      </a:cubicBezTo>
                      <a:lnTo>
                        <a:pt x="8072" y="4838"/>
                      </a:lnTo>
                      <a:lnTo>
                        <a:pt x="8039" y="4871"/>
                      </a:lnTo>
                      <a:lnTo>
                        <a:pt x="7906" y="5038"/>
                      </a:lnTo>
                      <a:cubicBezTo>
                        <a:pt x="7872" y="5071"/>
                        <a:pt x="7839" y="5071"/>
                        <a:pt x="7806" y="5071"/>
                      </a:cubicBezTo>
                      <a:lnTo>
                        <a:pt x="7739" y="5038"/>
                      </a:lnTo>
                      <a:cubicBezTo>
                        <a:pt x="7706" y="5038"/>
                        <a:pt x="7706" y="5004"/>
                        <a:pt x="7672" y="5004"/>
                      </a:cubicBezTo>
                      <a:cubicBezTo>
                        <a:pt x="7672" y="4971"/>
                        <a:pt x="7672" y="4938"/>
                        <a:pt x="7672" y="4904"/>
                      </a:cubicBezTo>
                      <a:lnTo>
                        <a:pt x="7772" y="4771"/>
                      </a:lnTo>
                      <a:cubicBezTo>
                        <a:pt x="7739" y="4738"/>
                        <a:pt x="7706" y="4704"/>
                        <a:pt x="7706" y="4671"/>
                      </a:cubicBezTo>
                      <a:lnTo>
                        <a:pt x="7706" y="4604"/>
                      </a:lnTo>
                      <a:cubicBezTo>
                        <a:pt x="7706" y="4604"/>
                        <a:pt x="7706" y="4571"/>
                        <a:pt x="7706" y="4571"/>
                      </a:cubicBezTo>
                      <a:lnTo>
                        <a:pt x="7739" y="4537"/>
                      </a:lnTo>
                      <a:cubicBezTo>
                        <a:pt x="7739" y="4504"/>
                        <a:pt x="7772" y="4504"/>
                        <a:pt x="7806" y="4471"/>
                      </a:cubicBezTo>
                      <a:lnTo>
                        <a:pt x="7906" y="4471"/>
                      </a:lnTo>
                      <a:lnTo>
                        <a:pt x="8039" y="4437"/>
                      </a:lnTo>
                      <a:lnTo>
                        <a:pt x="8106" y="4437"/>
                      </a:lnTo>
                      <a:lnTo>
                        <a:pt x="8139" y="4404"/>
                      </a:lnTo>
                      <a:lnTo>
                        <a:pt x="8406" y="4404"/>
                      </a:lnTo>
                      <a:lnTo>
                        <a:pt x="8473" y="4471"/>
                      </a:lnTo>
                      <a:cubicBezTo>
                        <a:pt x="8506" y="4471"/>
                        <a:pt x="8506" y="4504"/>
                        <a:pt x="8539" y="4504"/>
                      </a:cubicBezTo>
                      <a:lnTo>
                        <a:pt x="8573" y="4637"/>
                      </a:lnTo>
                      <a:lnTo>
                        <a:pt x="8806" y="4637"/>
                      </a:lnTo>
                      <a:lnTo>
                        <a:pt x="8873" y="4537"/>
                      </a:lnTo>
                      <a:lnTo>
                        <a:pt x="8973" y="4004"/>
                      </a:lnTo>
                      <a:lnTo>
                        <a:pt x="8606" y="3904"/>
                      </a:lnTo>
                      <a:lnTo>
                        <a:pt x="8306" y="3837"/>
                      </a:lnTo>
                      <a:lnTo>
                        <a:pt x="7372" y="3770"/>
                      </a:lnTo>
                      <a:lnTo>
                        <a:pt x="7339" y="3770"/>
                      </a:lnTo>
                      <a:lnTo>
                        <a:pt x="7239" y="3737"/>
                      </a:lnTo>
                      <a:lnTo>
                        <a:pt x="6772" y="3737"/>
                      </a:lnTo>
                      <a:lnTo>
                        <a:pt x="6705" y="3703"/>
                      </a:lnTo>
                      <a:lnTo>
                        <a:pt x="6671" y="3703"/>
                      </a:lnTo>
                      <a:lnTo>
                        <a:pt x="6605" y="3770"/>
                      </a:lnTo>
                      <a:cubicBezTo>
                        <a:pt x="6571" y="3804"/>
                        <a:pt x="6571" y="3804"/>
                        <a:pt x="6571" y="3804"/>
                      </a:cubicBezTo>
                      <a:lnTo>
                        <a:pt x="6471" y="3837"/>
                      </a:lnTo>
                      <a:cubicBezTo>
                        <a:pt x="6471" y="3870"/>
                        <a:pt x="6471" y="3870"/>
                        <a:pt x="6471" y="3870"/>
                      </a:cubicBezTo>
                      <a:lnTo>
                        <a:pt x="6438" y="3937"/>
                      </a:lnTo>
                      <a:cubicBezTo>
                        <a:pt x="6405" y="3937"/>
                        <a:pt x="6405" y="3970"/>
                        <a:pt x="6371" y="3970"/>
                      </a:cubicBezTo>
                      <a:lnTo>
                        <a:pt x="6238" y="4037"/>
                      </a:lnTo>
                      <a:cubicBezTo>
                        <a:pt x="6204" y="4037"/>
                        <a:pt x="6171" y="4037"/>
                        <a:pt x="6138" y="4004"/>
                      </a:cubicBezTo>
                      <a:lnTo>
                        <a:pt x="6104" y="3970"/>
                      </a:lnTo>
                      <a:lnTo>
                        <a:pt x="6038" y="3870"/>
                      </a:lnTo>
                      <a:cubicBezTo>
                        <a:pt x="6038" y="3870"/>
                        <a:pt x="6038" y="3837"/>
                        <a:pt x="6038" y="3837"/>
                      </a:cubicBezTo>
                      <a:lnTo>
                        <a:pt x="6004" y="3570"/>
                      </a:lnTo>
                      <a:lnTo>
                        <a:pt x="5904" y="3270"/>
                      </a:lnTo>
                      <a:cubicBezTo>
                        <a:pt x="5871" y="3270"/>
                        <a:pt x="5871" y="3270"/>
                        <a:pt x="5904" y="3236"/>
                      </a:cubicBezTo>
                      <a:lnTo>
                        <a:pt x="5904" y="3170"/>
                      </a:lnTo>
                      <a:lnTo>
                        <a:pt x="5904" y="2870"/>
                      </a:lnTo>
                      <a:cubicBezTo>
                        <a:pt x="5904" y="2870"/>
                        <a:pt x="5904" y="2836"/>
                        <a:pt x="5904" y="2836"/>
                      </a:cubicBezTo>
                      <a:lnTo>
                        <a:pt x="5938" y="2703"/>
                      </a:lnTo>
                      <a:lnTo>
                        <a:pt x="5804" y="2703"/>
                      </a:lnTo>
                      <a:lnTo>
                        <a:pt x="5737" y="2669"/>
                      </a:lnTo>
                      <a:lnTo>
                        <a:pt x="5704" y="2669"/>
                      </a:lnTo>
                      <a:lnTo>
                        <a:pt x="5637" y="2603"/>
                      </a:lnTo>
                      <a:cubicBezTo>
                        <a:pt x="5637" y="2603"/>
                        <a:pt x="5637" y="2603"/>
                        <a:pt x="5637" y="2569"/>
                      </a:cubicBezTo>
                      <a:lnTo>
                        <a:pt x="5571" y="2469"/>
                      </a:lnTo>
                      <a:cubicBezTo>
                        <a:pt x="5571" y="2469"/>
                        <a:pt x="5571" y="2436"/>
                        <a:pt x="5571" y="2436"/>
                      </a:cubicBezTo>
                      <a:lnTo>
                        <a:pt x="5571" y="2269"/>
                      </a:lnTo>
                      <a:cubicBezTo>
                        <a:pt x="5571" y="2269"/>
                        <a:pt x="5571" y="2269"/>
                        <a:pt x="5571" y="2236"/>
                      </a:cubicBezTo>
                      <a:lnTo>
                        <a:pt x="5604" y="2136"/>
                      </a:lnTo>
                      <a:lnTo>
                        <a:pt x="5604" y="1669"/>
                      </a:lnTo>
                      <a:lnTo>
                        <a:pt x="5437" y="1268"/>
                      </a:lnTo>
                      <a:lnTo>
                        <a:pt x="5437" y="1235"/>
                      </a:lnTo>
                      <a:lnTo>
                        <a:pt x="5404" y="1035"/>
                      </a:lnTo>
                      <a:lnTo>
                        <a:pt x="5337" y="968"/>
                      </a:lnTo>
                      <a:lnTo>
                        <a:pt x="5270" y="901"/>
                      </a:lnTo>
                      <a:cubicBezTo>
                        <a:pt x="5270" y="901"/>
                        <a:pt x="5270" y="868"/>
                        <a:pt x="5270" y="868"/>
                      </a:cubicBezTo>
                      <a:lnTo>
                        <a:pt x="5270" y="801"/>
                      </a:lnTo>
                      <a:lnTo>
                        <a:pt x="5270" y="701"/>
                      </a:lnTo>
                      <a:lnTo>
                        <a:pt x="5270" y="668"/>
                      </a:lnTo>
                      <a:lnTo>
                        <a:pt x="5237" y="668"/>
                      </a:lnTo>
                      <a:lnTo>
                        <a:pt x="5037" y="635"/>
                      </a:lnTo>
                      <a:cubicBezTo>
                        <a:pt x="4970" y="635"/>
                        <a:pt x="4970" y="635"/>
                        <a:pt x="4937" y="601"/>
                      </a:cubicBezTo>
                      <a:cubicBezTo>
                        <a:pt x="4937" y="568"/>
                        <a:pt x="4937" y="535"/>
                        <a:pt x="4937" y="501"/>
                      </a:cubicBezTo>
                      <a:lnTo>
                        <a:pt x="5104" y="301"/>
                      </a:lnTo>
                      <a:lnTo>
                        <a:pt x="5204" y="168"/>
                      </a:lnTo>
                      <a:lnTo>
                        <a:pt x="5304" y="101"/>
                      </a:lnTo>
                      <a:cubicBezTo>
                        <a:pt x="5304" y="101"/>
                        <a:pt x="5337" y="68"/>
                        <a:pt x="5371" y="68"/>
                      </a:cubicBezTo>
                      <a:lnTo>
                        <a:pt x="5404" y="68"/>
                      </a:lnTo>
                      <a:lnTo>
                        <a:pt x="5404" y="1"/>
                      </a:lnTo>
                      <a:close/>
                    </a:path>
                  </a:pathLst>
                </a:custGeom>
                <a:grpFill/>
                <a:ln>
                  <a:noFill/>
                </a:ln>
              </p:spPr>
              <p:txBody>
                <a:bodyPr spcFirstLastPara="1" wrap="square" lIns="137102" tIns="137102" rIns="137102" bIns="137102" anchor="ctr" anchorCtr="0">
                  <a:noAutofit/>
                </a:bodyPr>
                <a:lstStyle/>
                <a:p>
                  <a:endParaRPr sz="5399"/>
                </a:p>
              </p:txBody>
            </p:sp>
          </p:grpSp>
        </p:grpSp>
        <p:grpSp>
          <p:nvGrpSpPr>
            <p:cNvPr id="45" name="Google Shape;220;p15"/>
            <p:cNvGrpSpPr/>
            <p:nvPr/>
          </p:nvGrpSpPr>
          <p:grpSpPr>
            <a:xfrm>
              <a:off x="4689036" y="1312605"/>
              <a:ext cx="1509617" cy="1636420"/>
              <a:chOff x="4689036" y="1312605"/>
              <a:chExt cx="1509617" cy="1636420"/>
            </a:xfrm>
            <a:grpFill/>
          </p:grpSpPr>
          <p:sp>
            <p:nvSpPr>
              <p:cNvPr id="123" name="Google Shape;221;p15"/>
              <p:cNvSpPr/>
              <p:nvPr/>
            </p:nvSpPr>
            <p:spPr>
              <a:xfrm>
                <a:off x="5354931" y="2181840"/>
                <a:ext cx="9731" cy="15854"/>
              </a:xfrm>
              <a:custGeom>
                <a:avLst/>
                <a:gdLst/>
                <a:ahLst/>
                <a:cxnLst/>
                <a:rect l="l" t="t" r="r" b="b"/>
                <a:pathLst>
                  <a:path w="267" h="435" extrusionOk="0">
                    <a:moveTo>
                      <a:pt x="167" y="1"/>
                    </a:moveTo>
                    <a:lnTo>
                      <a:pt x="134" y="34"/>
                    </a:lnTo>
                    <a:cubicBezTo>
                      <a:pt x="134" y="67"/>
                      <a:pt x="100" y="67"/>
                      <a:pt x="100" y="67"/>
                    </a:cubicBezTo>
                    <a:lnTo>
                      <a:pt x="0" y="134"/>
                    </a:lnTo>
                    <a:lnTo>
                      <a:pt x="0" y="234"/>
                    </a:lnTo>
                    <a:lnTo>
                      <a:pt x="100" y="301"/>
                    </a:lnTo>
                    <a:cubicBezTo>
                      <a:pt x="134" y="334"/>
                      <a:pt x="134" y="368"/>
                      <a:pt x="134" y="368"/>
                    </a:cubicBezTo>
                    <a:lnTo>
                      <a:pt x="134" y="434"/>
                    </a:lnTo>
                    <a:lnTo>
                      <a:pt x="167" y="401"/>
                    </a:lnTo>
                    <a:lnTo>
                      <a:pt x="267" y="201"/>
                    </a:lnTo>
                    <a:cubicBezTo>
                      <a:pt x="234" y="201"/>
                      <a:pt x="234" y="201"/>
                      <a:pt x="234" y="167"/>
                    </a:cubicBez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124" name="Google Shape;222;p15"/>
              <p:cNvSpPr/>
              <p:nvPr/>
            </p:nvSpPr>
            <p:spPr>
              <a:xfrm>
                <a:off x="5279525" y="2672985"/>
                <a:ext cx="36" cy="36"/>
              </a:xfrm>
              <a:custGeom>
                <a:avLst/>
                <a:gdLst/>
                <a:ahLst/>
                <a:cxnLst/>
                <a:rect l="l" t="t" r="r" b="b"/>
                <a:pathLst>
                  <a:path w="1" h="1" extrusionOk="0">
                    <a:moveTo>
                      <a:pt x="1" y="1"/>
                    </a:move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125" name="Google Shape;223;p15"/>
              <p:cNvSpPr/>
              <p:nvPr/>
            </p:nvSpPr>
            <p:spPr>
              <a:xfrm>
                <a:off x="5266186" y="2745950"/>
                <a:ext cx="20701" cy="45010"/>
              </a:xfrm>
              <a:custGeom>
                <a:avLst/>
                <a:gdLst/>
                <a:ahLst/>
                <a:cxnLst/>
                <a:rect l="l" t="t" r="r" b="b"/>
                <a:pathLst>
                  <a:path w="568" h="1235" extrusionOk="0">
                    <a:moveTo>
                      <a:pt x="534" y="0"/>
                    </a:moveTo>
                    <a:lnTo>
                      <a:pt x="517" y="34"/>
                    </a:lnTo>
                    <a:lnTo>
                      <a:pt x="567" y="0"/>
                    </a:lnTo>
                    <a:close/>
                    <a:moveTo>
                      <a:pt x="517" y="34"/>
                    </a:moveTo>
                    <a:lnTo>
                      <a:pt x="467" y="67"/>
                    </a:lnTo>
                    <a:cubicBezTo>
                      <a:pt x="467" y="67"/>
                      <a:pt x="467" y="100"/>
                      <a:pt x="467" y="100"/>
                    </a:cubicBezTo>
                    <a:lnTo>
                      <a:pt x="367" y="201"/>
                    </a:lnTo>
                    <a:cubicBezTo>
                      <a:pt x="367" y="205"/>
                      <a:pt x="367" y="209"/>
                      <a:pt x="367" y="213"/>
                    </a:cubicBezTo>
                    <a:lnTo>
                      <a:pt x="500" y="67"/>
                    </a:lnTo>
                    <a:lnTo>
                      <a:pt x="517" y="34"/>
                    </a:lnTo>
                    <a:close/>
                    <a:moveTo>
                      <a:pt x="367" y="213"/>
                    </a:moveTo>
                    <a:lnTo>
                      <a:pt x="133" y="467"/>
                    </a:lnTo>
                    <a:lnTo>
                      <a:pt x="0" y="768"/>
                    </a:lnTo>
                    <a:lnTo>
                      <a:pt x="33" y="768"/>
                    </a:lnTo>
                    <a:lnTo>
                      <a:pt x="67" y="801"/>
                    </a:lnTo>
                    <a:cubicBezTo>
                      <a:pt x="100" y="801"/>
                      <a:pt x="133" y="868"/>
                      <a:pt x="100" y="901"/>
                    </a:cubicBezTo>
                    <a:lnTo>
                      <a:pt x="67" y="1001"/>
                    </a:lnTo>
                    <a:lnTo>
                      <a:pt x="100" y="1001"/>
                    </a:lnTo>
                    <a:cubicBezTo>
                      <a:pt x="133" y="1001"/>
                      <a:pt x="133" y="1034"/>
                      <a:pt x="133" y="1034"/>
                    </a:cubicBezTo>
                    <a:lnTo>
                      <a:pt x="200" y="1135"/>
                    </a:lnTo>
                    <a:lnTo>
                      <a:pt x="200" y="1235"/>
                    </a:lnTo>
                    <a:lnTo>
                      <a:pt x="267" y="1101"/>
                    </a:lnTo>
                    <a:cubicBezTo>
                      <a:pt x="267" y="1101"/>
                      <a:pt x="267" y="1101"/>
                      <a:pt x="267" y="1068"/>
                    </a:cubicBezTo>
                    <a:lnTo>
                      <a:pt x="300" y="1034"/>
                    </a:lnTo>
                    <a:lnTo>
                      <a:pt x="334" y="1034"/>
                    </a:lnTo>
                    <a:lnTo>
                      <a:pt x="400" y="1001"/>
                    </a:lnTo>
                    <a:cubicBezTo>
                      <a:pt x="400" y="968"/>
                      <a:pt x="400" y="934"/>
                      <a:pt x="400" y="901"/>
                    </a:cubicBezTo>
                    <a:cubicBezTo>
                      <a:pt x="400" y="868"/>
                      <a:pt x="367" y="834"/>
                      <a:pt x="400" y="801"/>
                    </a:cubicBezTo>
                    <a:lnTo>
                      <a:pt x="400" y="734"/>
                    </a:lnTo>
                    <a:lnTo>
                      <a:pt x="400" y="701"/>
                    </a:lnTo>
                    <a:lnTo>
                      <a:pt x="467" y="601"/>
                    </a:lnTo>
                    <a:lnTo>
                      <a:pt x="467" y="534"/>
                    </a:lnTo>
                    <a:cubicBezTo>
                      <a:pt x="467" y="534"/>
                      <a:pt x="467" y="501"/>
                      <a:pt x="467" y="501"/>
                    </a:cubicBezTo>
                    <a:lnTo>
                      <a:pt x="467" y="434"/>
                    </a:lnTo>
                    <a:cubicBezTo>
                      <a:pt x="467" y="434"/>
                      <a:pt x="467" y="401"/>
                      <a:pt x="467" y="401"/>
                    </a:cubicBezTo>
                    <a:lnTo>
                      <a:pt x="567" y="301"/>
                    </a:lnTo>
                    <a:lnTo>
                      <a:pt x="567" y="301"/>
                    </a:lnTo>
                    <a:lnTo>
                      <a:pt x="467" y="334"/>
                    </a:lnTo>
                    <a:cubicBezTo>
                      <a:pt x="434" y="334"/>
                      <a:pt x="400" y="334"/>
                      <a:pt x="367" y="301"/>
                    </a:cubicBezTo>
                    <a:cubicBezTo>
                      <a:pt x="367" y="271"/>
                      <a:pt x="367" y="242"/>
                      <a:pt x="367" y="213"/>
                    </a:cubicBezTo>
                    <a:close/>
                  </a:path>
                </a:pathLst>
              </a:custGeom>
              <a:grpFill/>
              <a:ln>
                <a:noFill/>
              </a:ln>
            </p:spPr>
            <p:txBody>
              <a:bodyPr spcFirstLastPara="1" wrap="square" lIns="137102" tIns="137102" rIns="137102" bIns="137102" anchor="ctr" anchorCtr="0">
                <a:noAutofit/>
              </a:bodyPr>
              <a:lstStyle/>
              <a:p>
                <a:endParaRPr sz="5399"/>
              </a:p>
            </p:txBody>
          </p:sp>
          <p:sp>
            <p:nvSpPr>
              <p:cNvPr id="126" name="Google Shape;224;p15"/>
              <p:cNvSpPr/>
              <p:nvPr/>
            </p:nvSpPr>
            <p:spPr>
              <a:xfrm>
                <a:off x="5966420" y="2057851"/>
                <a:ext cx="1276" cy="1239"/>
              </a:xfrm>
              <a:custGeom>
                <a:avLst/>
                <a:gdLst/>
                <a:ahLst/>
                <a:cxnLst/>
                <a:rect l="l" t="t" r="r" b="b"/>
                <a:pathLst>
                  <a:path w="35" h="34" extrusionOk="0">
                    <a:moveTo>
                      <a:pt x="34" y="0"/>
                    </a:moveTo>
                    <a:lnTo>
                      <a:pt x="1" y="34"/>
                    </a:lnTo>
                    <a:lnTo>
                      <a:pt x="34" y="34"/>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27" name="Google Shape;225;p15"/>
              <p:cNvSpPr/>
              <p:nvPr/>
            </p:nvSpPr>
            <p:spPr>
              <a:xfrm>
                <a:off x="5965218" y="2044476"/>
                <a:ext cx="3681" cy="6123"/>
              </a:xfrm>
              <a:custGeom>
                <a:avLst/>
                <a:gdLst/>
                <a:ahLst/>
                <a:cxnLst/>
                <a:rect l="l" t="t" r="r" b="b"/>
                <a:pathLst>
                  <a:path w="101" h="168" extrusionOk="0">
                    <a:moveTo>
                      <a:pt x="0" y="0"/>
                    </a:moveTo>
                    <a:lnTo>
                      <a:pt x="67" y="34"/>
                    </a:lnTo>
                    <a:cubicBezTo>
                      <a:pt x="67" y="34"/>
                      <a:pt x="67" y="0"/>
                      <a:pt x="100" y="0"/>
                    </a:cubicBezTo>
                    <a:close/>
                    <a:moveTo>
                      <a:pt x="67" y="34"/>
                    </a:moveTo>
                    <a:lnTo>
                      <a:pt x="67" y="67"/>
                    </a:lnTo>
                    <a:lnTo>
                      <a:pt x="100" y="167"/>
                    </a:lnTo>
                    <a:lnTo>
                      <a:pt x="100" y="134"/>
                    </a:lnTo>
                    <a:lnTo>
                      <a:pt x="67" y="34"/>
                    </a:lnTo>
                    <a:close/>
                  </a:path>
                </a:pathLst>
              </a:custGeom>
              <a:grpFill/>
              <a:ln>
                <a:noFill/>
              </a:ln>
            </p:spPr>
            <p:txBody>
              <a:bodyPr spcFirstLastPara="1" wrap="square" lIns="137102" tIns="137102" rIns="137102" bIns="137102" anchor="ctr" anchorCtr="0">
                <a:noAutofit/>
              </a:bodyPr>
              <a:lstStyle/>
              <a:p>
                <a:endParaRPr sz="5399"/>
              </a:p>
            </p:txBody>
          </p:sp>
          <p:sp>
            <p:nvSpPr>
              <p:cNvPr id="128" name="Google Shape;226;p15"/>
              <p:cNvSpPr/>
              <p:nvPr/>
            </p:nvSpPr>
            <p:spPr>
              <a:xfrm>
                <a:off x="6123247" y="2240190"/>
                <a:ext cx="1276" cy="1276"/>
              </a:xfrm>
              <a:custGeom>
                <a:avLst/>
                <a:gdLst/>
                <a:ahLst/>
                <a:cxnLst/>
                <a:rect l="l" t="t" r="r" b="b"/>
                <a:pathLst>
                  <a:path w="35" h="35" extrusionOk="0">
                    <a:moveTo>
                      <a:pt x="1" y="1"/>
                    </a:moveTo>
                    <a:lnTo>
                      <a:pt x="1"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129" name="Google Shape;227;p15"/>
              <p:cNvSpPr/>
              <p:nvPr/>
            </p:nvSpPr>
            <p:spPr>
              <a:xfrm>
                <a:off x="5334267" y="2720402"/>
                <a:ext cx="1239" cy="36"/>
              </a:xfrm>
              <a:custGeom>
                <a:avLst/>
                <a:gdLst/>
                <a:ahLst/>
                <a:cxnLst/>
                <a:rect l="l" t="t" r="r" b="b"/>
                <a:pathLst>
                  <a:path w="34" h="1" extrusionOk="0">
                    <a:moveTo>
                      <a:pt x="0" y="1"/>
                    </a:moveTo>
                    <a:lnTo>
                      <a:pt x="33" y="1"/>
                    </a:lnTo>
                    <a:lnTo>
                      <a:pt x="33" y="1"/>
                    </a:lnTo>
                    <a:lnTo>
                      <a:pt x="33" y="1"/>
                    </a:lnTo>
                    <a:lnTo>
                      <a:pt x="33" y="1"/>
                    </a:lnTo>
                    <a:close/>
                  </a:path>
                </a:pathLst>
              </a:custGeom>
              <a:grpFill/>
              <a:ln>
                <a:noFill/>
              </a:ln>
            </p:spPr>
            <p:txBody>
              <a:bodyPr spcFirstLastPara="1" wrap="square" lIns="137102" tIns="137102" rIns="137102" bIns="137102" anchor="ctr" anchorCtr="0">
                <a:noAutofit/>
              </a:bodyPr>
              <a:lstStyle/>
              <a:p>
                <a:endParaRPr sz="5399"/>
              </a:p>
            </p:txBody>
          </p:sp>
          <p:sp>
            <p:nvSpPr>
              <p:cNvPr id="130" name="Google Shape;228;p15"/>
              <p:cNvSpPr/>
              <p:nvPr/>
            </p:nvSpPr>
            <p:spPr>
              <a:xfrm>
                <a:off x="5247926" y="2848072"/>
                <a:ext cx="3681" cy="3681"/>
              </a:xfrm>
              <a:custGeom>
                <a:avLst/>
                <a:gdLst/>
                <a:ahLst/>
                <a:cxnLst/>
                <a:rect l="l" t="t" r="r" b="b"/>
                <a:pathLst>
                  <a:path w="101" h="101" extrusionOk="0">
                    <a:moveTo>
                      <a:pt x="67" y="0"/>
                    </a:moveTo>
                    <a:lnTo>
                      <a:pt x="1" y="100"/>
                    </a:lnTo>
                    <a:lnTo>
                      <a:pt x="34" y="100"/>
                    </a:lnTo>
                    <a:lnTo>
                      <a:pt x="101" y="67"/>
                    </a:lnTo>
                    <a:lnTo>
                      <a:pt x="101" y="34"/>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131" name="Google Shape;229;p15"/>
              <p:cNvSpPr/>
              <p:nvPr/>
            </p:nvSpPr>
            <p:spPr>
              <a:xfrm>
                <a:off x="5461900" y="2861447"/>
                <a:ext cx="2478" cy="1239"/>
              </a:xfrm>
              <a:custGeom>
                <a:avLst/>
                <a:gdLst/>
                <a:ahLst/>
                <a:cxnLst/>
                <a:rect l="l" t="t" r="r" b="b"/>
                <a:pathLst>
                  <a:path w="68" h="34" extrusionOk="0">
                    <a:moveTo>
                      <a:pt x="1" y="0"/>
                    </a:moveTo>
                    <a:lnTo>
                      <a:pt x="1" y="34"/>
                    </a:lnTo>
                    <a:lnTo>
                      <a:pt x="67" y="34"/>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32" name="Google Shape;230;p15"/>
              <p:cNvSpPr/>
              <p:nvPr/>
            </p:nvSpPr>
            <p:spPr>
              <a:xfrm>
                <a:off x="4781091" y="2277875"/>
                <a:ext cx="356250" cy="573863"/>
              </a:xfrm>
              <a:custGeom>
                <a:avLst/>
                <a:gdLst/>
                <a:ahLst/>
                <a:cxnLst/>
                <a:rect l="l" t="t" r="r" b="b"/>
                <a:pathLst>
                  <a:path w="9775" h="15746" extrusionOk="0">
                    <a:moveTo>
                      <a:pt x="4070" y="1"/>
                    </a:moveTo>
                    <a:lnTo>
                      <a:pt x="4003" y="168"/>
                    </a:lnTo>
                    <a:lnTo>
                      <a:pt x="4003" y="201"/>
                    </a:lnTo>
                    <a:lnTo>
                      <a:pt x="3970" y="234"/>
                    </a:lnTo>
                    <a:cubicBezTo>
                      <a:pt x="3937" y="234"/>
                      <a:pt x="3937" y="234"/>
                      <a:pt x="3903" y="268"/>
                    </a:cubicBezTo>
                    <a:lnTo>
                      <a:pt x="3670" y="268"/>
                    </a:lnTo>
                    <a:lnTo>
                      <a:pt x="3103" y="101"/>
                    </a:lnTo>
                    <a:lnTo>
                      <a:pt x="2702" y="101"/>
                    </a:lnTo>
                    <a:lnTo>
                      <a:pt x="2369" y="268"/>
                    </a:lnTo>
                    <a:lnTo>
                      <a:pt x="2169" y="401"/>
                    </a:lnTo>
                    <a:lnTo>
                      <a:pt x="2002" y="468"/>
                    </a:lnTo>
                    <a:lnTo>
                      <a:pt x="1768" y="901"/>
                    </a:lnTo>
                    <a:cubicBezTo>
                      <a:pt x="1768" y="901"/>
                      <a:pt x="1768" y="935"/>
                      <a:pt x="1768" y="935"/>
                    </a:cubicBezTo>
                    <a:lnTo>
                      <a:pt x="1635" y="1002"/>
                    </a:lnTo>
                    <a:lnTo>
                      <a:pt x="1568" y="1002"/>
                    </a:lnTo>
                    <a:cubicBezTo>
                      <a:pt x="1568" y="1018"/>
                      <a:pt x="1560" y="1027"/>
                      <a:pt x="1547" y="1027"/>
                    </a:cubicBezTo>
                    <a:cubicBezTo>
                      <a:pt x="1535" y="1027"/>
                      <a:pt x="1518" y="1018"/>
                      <a:pt x="1502" y="1002"/>
                    </a:cubicBezTo>
                    <a:lnTo>
                      <a:pt x="1101" y="1402"/>
                    </a:lnTo>
                    <a:lnTo>
                      <a:pt x="1068" y="1435"/>
                    </a:lnTo>
                    <a:lnTo>
                      <a:pt x="1068" y="1502"/>
                    </a:lnTo>
                    <a:lnTo>
                      <a:pt x="1068" y="1669"/>
                    </a:lnTo>
                    <a:lnTo>
                      <a:pt x="1068" y="1802"/>
                    </a:lnTo>
                    <a:lnTo>
                      <a:pt x="1201" y="1869"/>
                    </a:lnTo>
                    <a:lnTo>
                      <a:pt x="1368" y="1969"/>
                    </a:lnTo>
                    <a:lnTo>
                      <a:pt x="1435" y="2069"/>
                    </a:lnTo>
                    <a:lnTo>
                      <a:pt x="1468" y="2202"/>
                    </a:lnTo>
                    <a:cubicBezTo>
                      <a:pt x="1468" y="2202"/>
                      <a:pt x="1468" y="2236"/>
                      <a:pt x="1468" y="2269"/>
                    </a:cubicBezTo>
                    <a:lnTo>
                      <a:pt x="1435" y="2469"/>
                    </a:lnTo>
                    <a:lnTo>
                      <a:pt x="1468" y="2536"/>
                    </a:lnTo>
                    <a:cubicBezTo>
                      <a:pt x="1502" y="2536"/>
                      <a:pt x="1502" y="2569"/>
                      <a:pt x="1502" y="2603"/>
                    </a:cubicBezTo>
                    <a:lnTo>
                      <a:pt x="1502" y="2769"/>
                    </a:lnTo>
                    <a:lnTo>
                      <a:pt x="1502" y="2870"/>
                    </a:lnTo>
                    <a:lnTo>
                      <a:pt x="1602" y="3070"/>
                    </a:lnTo>
                    <a:cubicBezTo>
                      <a:pt x="1635" y="3070"/>
                      <a:pt x="1635" y="3103"/>
                      <a:pt x="1602" y="3136"/>
                    </a:cubicBezTo>
                    <a:lnTo>
                      <a:pt x="1602" y="3170"/>
                    </a:lnTo>
                    <a:lnTo>
                      <a:pt x="1602" y="3270"/>
                    </a:lnTo>
                    <a:lnTo>
                      <a:pt x="1635" y="3303"/>
                    </a:lnTo>
                    <a:lnTo>
                      <a:pt x="1635" y="3337"/>
                    </a:lnTo>
                    <a:lnTo>
                      <a:pt x="1635" y="3370"/>
                    </a:lnTo>
                    <a:cubicBezTo>
                      <a:pt x="1635" y="3370"/>
                      <a:pt x="1635" y="3403"/>
                      <a:pt x="1635" y="3403"/>
                    </a:cubicBezTo>
                    <a:lnTo>
                      <a:pt x="1635" y="3437"/>
                    </a:lnTo>
                    <a:cubicBezTo>
                      <a:pt x="1635" y="3470"/>
                      <a:pt x="1635" y="3503"/>
                      <a:pt x="1602" y="3503"/>
                    </a:cubicBezTo>
                    <a:lnTo>
                      <a:pt x="1568" y="3570"/>
                    </a:lnTo>
                    <a:lnTo>
                      <a:pt x="1568" y="3603"/>
                    </a:lnTo>
                    <a:cubicBezTo>
                      <a:pt x="1535" y="3603"/>
                      <a:pt x="1535" y="3603"/>
                      <a:pt x="1502" y="3637"/>
                    </a:cubicBezTo>
                    <a:lnTo>
                      <a:pt x="1335" y="3703"/>
                    </a:lnTo>
                    <a:lnTo>
                      <a:pt x="1068" y="3770"/>
                    </a:lnTo>
                    <a:lnTo>
                      <a:pt x="935" y="3770"/>
                    </a:lnTo>
                    <a:lnTo>
                      <a:pt x="801" y="3737"/>
                    </a:lnTo>
                    <a:lnTo>
                      <a:pt x="601" y="3737"/>
                    </a:lnTo>
                    <a:lnTo>
                      <a:pt x="668" y="3837"/>
                    </a:lnTo>
                    <a:cubicBezTo>
                      <a:pt x="668" y="3837"/>
                      <a:pt x="668" y="3870"/>
                      <a:pt x="668" y="3870"/>
                    </a:cubicBezTo>
                    <a:lnTo>
                      <a:pt x="668" y="3970"/>
                    </a:lnTo>
                    <a:lnTo>
                      <a:pt x="634" y="4070"/>
                    </a:lnTo>
                    <a:lnTo>
                      <a:pt x="634" y="4237"/>
                    </a:lnTo>
                    <a:lnTo>
                      <a:pt x="634" y="4304"/>
                    </a:lnTo>
                    <a:lnTo>
                      <a:pt x="901" y="4904"/>
                    </a:lnTo>
                    <a:lnTo>
                      <a:pt x="1001" y="5038"/>
                    </a:lnTo>
                    <a:lnTo>
                      <a:pt x="1001" y="5071"/>
                    </a:lnTo>
                    <a:lnTo>
                      <a:pt x="1001" y="5105"/>
                    </a:lnTo>
                    <a:cubicBezTo>
                      <a:pt x="1001" y="5138"/>
                      <a:pt x="1001" y="5138"/>
                      <a:pt x="1001" y="5138"/>
                    </a:cubicBezTo>
                    <a:lnTo>
                      <a:pt x="1001" y="5171"/>
                    </a:lnTo>
                    <a:cubicBezTo>
                      <a:pt x="1001" y="5205"/>
                      <a:pt x="1001" y="5238"/>
                      <a:pt x="968" y="5271"/>
                    </a:cubicBezTo>
                    <a:lnTo>
                      <a:pt x="901" y="5305"/>
                    </a:lnTo>
                    <a:lnTo>
                      <a:pt x="868" y="5305"/>
                    </a:lnTo>
                    <a:lnTo>
                      <a:pt x="701" y="5338"/>
                    </a:lnTo>
                    <a:lnTo>
                      <a:pt x="568" y="5405"/>
                    </a:lnTo>
                    <a:lnTo>
                      <a:pt x="334" y="5538"/>
                    </a:lnTo>
                    <a:lnTo>
                      <a:pt x="267" y="5572"/>
                    </a:lnTo>
                    <a:lnTo>
                      <a:pt x="167" y="5572"/>
                    </a:lnTo>
                    <a:lnTo>
                      <a:pt x="101" y="5538"/>
                    </a:lnTo>
                    <a:lnTo>
                      <a:pt x="67" y="5538"/>
                    </a:lnTo>
                    <a:lnTo>
                      <a:pt x="67" y="5605"/>
                    </a:lnTo>
                    <a:lnTo>
                      <a:pt x="167" y="5705"/>
                    </a:lnTo>
                    <a:lnTo>
                      <a:pt x="201" y="5772"/>
                    </a:lnTo>
                    <a:cubicBezTo>
                      <a:pt x="234" y="5772"/>
                      <a:pt x="234" y="5805"/>
                      <a:pt x="234" y="5805"/>
                    </a:cubicBezTo>
                    <a:lnTo>
                      <a:pt x="267" y="5972"/>
                    </a:lnTo>
                    <a:lnTo>
                      <a:pt x="267" y="6105"/>
                    </a:lnTo>
                    <a:lnTo>
                      <a:pt x="334" y="6405"/>
                    </a:lnTo>
                    <a:lnTo>
                      <a:pt x="401" y="6672"/>
                    </a:lnTo>
                    <a:lnTo>
                      <a:pt x="534" y="6939"/>
                    </a:lnTo>
                    <a:cubicBezTo>
                      <a:pt x="534" y="6939"/>
                      <a:pt x="534" y="6973"/>
                      <a:pt x="534" y="6973"/>
                    </a:cubicBezTo>
                    <a:lnTo>
                      <a:pt x="534" y="7039"/>
                    </a:lnTo>
                    <a:cubicBezTo>
                      <a:pt x="501" y="7039"/>
                      <a:pt x="501" y="7073"/>
                      <a:pt x="501" y="7073"/>
                    </a:cubicBezTo>
                    <a:lnTo>
                      <a:pt x="434" y="7139"/>
                    </a:lnTo>
                    <a:lnTo>
                      <a:pt x="401" y="7206"/>
                    </a:lnTo>
                    <a:lnTo>
                      <a:pt x="334" y="7406"/>
                    </a:lnTo>
                    <a:lnTo>
                      <a:pt x="334" y="7440"/>
                    </a:lnTo>
                    <a:lnTo>
                      <a:pt x="301" y="7540"/>
                    </a:lnTo>
                    <a:lnTo>
                      <a:pt x="401" y="7673"/>
                    </a:lnTo>
                    <a:cubicBezTo>
                      <a:pt x="401" y="7706"/>
                      <a:pt x="401" y="7706"/>
                      <a:pt x="401" y="7706"/>
                    </a:cubicBezTo>
                    <a:lnTo>
                      <a:pt x="434" y="7873"/>
                    </a:lnTo>
                    <a:lnTo>
                      <a:pt x="534" y="7973"/>
                    </a:lnTo>
                    <a:lnTo>
                      <a:pt x="734" y="8440"/>
                    </a:lnTo>
                    <a:lnTo>
                      <a:pt x="768" y="8540"/>
                    </a:lnTo>
                    <a:lnTo>
                      <a:pt x="935" y="8540"/>
                    </a:lnTo>
                    <a:lnTo>
                      <a:pt x="1001" y="8574"/>
                    </a:lnTo>
                    <a:cubicBezTo>
                      <a:pt x="1068" y="8607"/>
                      <a:pt x="1068" y="8640"/>
                      <a:pt x="1068" y="8707"/>
                    </a:cubicBezTo>
                    <a:lnTo>
                      <a:pt x="1035" y="8740"/>
                    </a:lnTo>
                    <a:lnTo>
                      <a:pt x="1035" y="8774"/>
                    </a:lnTo>
                    <a:lnTo>
                      <a:pt x="935" y="8907"/>
                    </a:lnTo>
                    <a:lnTo>
                      <a:pt x="935" y="8974"/>
                    </a:lnTo>
                    <a:lnTo>
                      <a:pt x="935" y="9041"/>
                    </a:lnTo>
                    <a:cubicBezTo>
                      <a:pt x="935" y="9041"/>
                      <a:pt x="935" y="9041"/>
                      <a:pt x="935" y="9074"/>
                    </a:cubicBezTo>
                    <a:lnTo>
                      <a:pt x="901" y="9174"/>
                    </a:lnTo>
                    <a:lnTo>
                      <a:pt x="935" y="9207"/>
                    </a:lnTo>
                    <a:cubicBezTo>
                      <a:pt x="935" y="9207"/>
                      <a:pt x="935" y="9241"/>
                      <a:pt x="935" y="9241"/>
                    </a:cubicBezTo>
                    <a:lnTo>
                      <a:pt x="968" y="9408"/>
                    </a:lnTo>
                    <a:lnTo>
                      <a:pt x="968" y="9541"/>
                    </a:lnTo>
                    <a:cubicBezTo>
                      <a:pt x="968" y="9541"/>
                      <a:pt x="968" y="9574"/>
                      <a:pt x="968" y="9608"/>
                    </a:cubicBezTo>
                    <a:lnTo>
                      <a:pt x="868" y="9775"/>
                    </a:lnTo>
                    <a:lnTo>
                      <a:pt x="901" y="9808"/>
                    </a:lnTo>
                    <a:cubicBezTo>
                      <a:pt x="935" y="9808"/>
                      <a:pt x="935" y="9841"/>
                      <a:pt x="935" y="9841"/>
                    </a:cubicBezTo>
                    <a:lnTo>
                      <a:pt x="968" y="10008"/>
                    </a:lnTo>
                    <a:cubicBezTo>
                      <a:pt x="968" y="10008"/>
                      <a:pt x="968" y="10041"/>
                      <a:pt x="968" y="10041"/>
                    </a:cubicBezTo>
                    <a:lnTo>
                      <a:pt x="968" y="10242"/>
                    </a:lnTo>
                    <a:lnTo>
                      <a:pt x="901" y="10542"/>
                    </a:lnTo>
                    <a:lnTo>
                      <a:pt x="834" y="11109"/>
                    </a:lnTo>
                    <a:cubicBezTo>
                      <a:pt x="834" y="11109"/>
                      <a:pt x="834" y="11142"/>
                      <a:pt x="834" y="11142"/>
                    </a:cubicBezTo>
                    <a:lnTo>
                      <a:pt x="801" y="11209"/>
                    </a:lnTo>
                    <a:lnTo>
                      <a:pt x="634" y="11542"/>
                    </a:lnTo>
                    <a:lnTo>
                      <a:pt x="634" y="11576"/>
                    </a:lnTo>
                    <a:lnTo>
                      <a:pt x="568" y="11709"/>
                    </a:lnTo>
                    <a:cubicBezTo>
                      <a:pt x="568" y="11709"/>
                      <a:pt x="568" y="11743"/>
                      <a:pt x="568" y="11743"/>
                    </a:cubicBezTo>
                    <a:lnTo>
                      <a:pt x="534" y="11776"/>
                    </a:lnTo>
                    <a:lnTo>
                      <a:pt x="468" y="11776"/>
                    </a:lnTo>
                    <a:lnTo>
                      <a:pt x="468" y="11876"/>
                    </a:lnTo>
                    <a:lnTo>
                      <a:pt x="601" y="12410"/>
                    </a:lnTo>
                    <a:cubicBezTo>
                      <a:pt x="601" y="12410"/>
                      <a:pt x="601" y="12410"/>
                      <a:pt x="601" y="12443"/>
                    </a:cubicBezTo>
                    <a:lnTo>
                      <a:pt x="601" y="12577"/>
                    </a:lnTo>
                    <a:lnTo>
                      <a:pt x="601" y="12610"/>
                    </a:lnTo>
                    <a:lnTo>
                      <a:pt x="434" y="12877"/>
                    </a:lnTo>
                    <a:lnTo>
                      <a:pt x="401" y="13010"/>
                    </a:lnTo>
                    <a:lnTo>
                      <a:pt x="401" y="13144"/>
                    </a:lnTo>
                    <a:lnTo>
                      <a:pt x="367" y="13244"/>
                    </a:lnTo>
                    <a:lnTo>
                      <a:pt x="301" y="13344"/>
                    </a:lnTo>
                    <a:cubicBezTo>
                      <a:pt x="301" y="13344"/>
                      <a:pt x="301" y="13377"/>
                      <a:pt x="267" y="13377"/>
                    </a:cubicBezTo>
                    <a:lnTo>
                      <a:pt x="167" y="13444"/>
                    </a:lnTo>
                    <a:lnTo>
                      <a:pt x="167" y="13477"/>
                    </a:lnTo>
                    <a:lnTo>
                      <a:pt x="134" y="13577"/>
                    </a:lnTo>
                    <a:lnTo>
                      <a:pt x="67" y="13711"/>
                    </a:lnTo>
                    <a:lnTo>
                      <a:pt x="67" y="13811"/>
                    </a:lnTo>
                    <a:lnTo>
                      <a:pt x="34" y="14078"/>
                    </a:lnTo>
                    <a:lnTo>
                      <a:pt x="1" y="14211"/>
                    </a:lnTo>
                    <a:lnTo>
                      <a:pt x="1" y="14378"/>
                    </a:lnTo>
                    <a:lnTo>
                      <a:pt x="1" y="14511"/>
                    </a:lnTo>
                    <a:lnTo>
                      <a:pt x="267" y="14945"/>
                    </a:lnTo>
                    <a:cubicBezTo>
                      <a:pt x="267" y="14978"/>
                      <a:pt x="267" y="14978"/>
                      <a:pt x="267" y="14978"/>
                    </a:cubicBezTo>
                    <a:lnTo>
                      <a:pt x="301" y="15012"/>
                    </a:lnTo>
                    <a:cubicBezTo>
                      <a:pt x="301" y="15045"/>
                      <a:pt x="301" y="15078"/>
                      <a:pt x="301" y="15078"/>
                    </a:cubicBezTo>
                    <a:lnTo>
                      <a:pt x="234" y="15178"/>
                    </a:lnTo>
                    <a:lnTo>
                      <a:pt x="301" y="15145"/>
                    </a:lnTo>
                    <a:lnTo>
                      <a:pt x="534" y="15145"/>
                    </a:lnTo>
                    <a:cubicBezTo>
                      <a:pt x="601" y="15145"/>
                      <a:pt x="634" y="15178"/>
                      <a:pt x="634" y="15245"/>
                    </a:cubicBezTo>
                    <a:lnTo>
                      <a:pt x="668" y="15245"/>
                    </a:lnTo>
                    <a:lnTo>
                      <a:pt x="668" y="15278"/>
                    </a:lnTo>
                    <a:lnTo>
                      <a:pt x="734" y="15312"/>
                    </a:lnTo>
                    <a:cubicBezTo>
                      <a:pt x="734" y="15312"/>
                      <a:pt x="734" y="15345"/>
                      <a:pt x="734" y="15379"/>
                    </a:cubicBezTo>
                    <a:lnTo>
                      <a:pt x="734" y="15445"/>
                    </a:lnTo>
                    <a:cubicBezTo>
                      <a:pt x="768" y="15412"/>
                      <a:pt x="768" y="15412"/>
                      <a:pt x="768" y="15412"/>
                    </a:cubicBezTo>
                    <a:lnTo>
                      <a:pt x="868" y="15345"/>
                    </a:lnTo>
                    <a:lnTo>
                      <a:pt x="968" y="15345"/>
                    </a:lnTo>
                    <a:lnTo>
                      <a:pt x="1035" y="15379"/>
                    </a:lnTo>
                    <a:cubicBezTo>
                      <a:pt x="1068" y="15412"/>
                      <a:pt x="1101" y="15412"/>
                      <a:pt x="1101" y="15445"/>
                    </a:cubicBezTo>
                    <a:lnTo>
                      <a:pt x="1135" y="15512"/>
                    </a:lnTo>
                    <a:cubicBezTo>
                      <a:pt x="1135" y="15512"/>
                      <a:pt x="1135" y="15545"/>
                      <a:pt x="1135" y="15545"/>
                    </a:cubicBezTo>
                    <a:lnTo>
                      <a:pt x="1135" y="15679"/>
                    </a:lnTo>
                    <a:lnTo>
                      <a:pt x="1201" y="15745"/>
                    </a:lnTo>
                    <a:lnTo>
                      <a:pt x="1368" y="15745"/>
                    </a:lnTo>
                    <a:lnTo>
                      <a:pt x="1668" y="15712"/>
                    </a:lnTo>
                    <a:lnTo>
                      <a:pt x="1735" y="15645"/>
                    </a:lnTo>
                    <a:lnTo>
                      <a:pt x="1768" y="15579"/>
                    </a:lnTo>
                    <a:lnTo>
                      <a:pt x="1768" y="15512"/>
                    </a:lnTo>
                    <a:lnTo>
                      <a:pt x="1768" y="15479"/>
                    </a:lnTo>
                    <a:lnTo>
                      <a:pt x="1802" y="15445"/>
                    </a:lnTo>
                    <a:cubicBezTo>
                      <a:pt x="1802" y="15445"/>
                      <a:pt x="1802" y="15412"/>
                      <a:pt x="1802" y="15412"/>
                    </a:cubicBezTo>
                    <a:lnTo>
                      <a:pt x="1969" y="15245"/>
                    </a:lnTo>
                    <a:lnTo>
                      <a:pt x="2002" y="15245"/>
                    </a:lnTo>
                    <a:lnTo>
                      <a:pt x="2069" y="15212"/>
                    </a:lnTo>
                    <a:lnTo>
                      <a:pt x="2102" y="15212"/>
                    </a:lnTo>
                    <a:lnTo>
                      <a:pt x="2302" y="15178"/>
                    </a:lnTo>
                    <a:lnTo>
                      <a:pt x="2336" y="15178"/>
                    </a:lnTo>
                    <a:lnTo>
                      <a:pt x="2502" y="15212"/>
                    </a:lnTo>
                    <a:lnTo>
                      <a:pt x="2536" y="15212"/>
                    </a:lnTo>
                    <a:lnTo>
                      <a:pt x="2769" y="15278"/>
                    </a:lnTo>
                    <a:lnTo>
                      <a:pt x="2869" y="15278"/>
                    </a:lnTo>
                    <a:cubicBezTo>
                      <a:pt x="2869" y="15262"/>
                      <a:pt x="2878" y="15253"/>
                      <a:pt x="2886" y="15253"/>
                    </a:cubicBezTo>
                    <a:cubicBezTo>
                      <a:pt x="2894" y="15253"/>
                      <a:pt x="2903" y="15262"/>
                      <a:pt x="2903" y="15278"/>
                    </a:cubicBezTo>
                    <a:lnTo>
                      <a:pt x="2936" y="15278"/>
                    </a:lnTo>
                    <a:lnTo>
                      <a:pt x="3136" y="15178"/>
                    </a:lnTo>
                    <a:lnTo>
                      <a:pt x="3236" y="15112"/>
                    </a:lnTo>
                    <a:cubicBezTo>
                      <a:pt x="3270" y="15112"/>
                      <a:pt x="3270" y="15078"/>
                      <a:pt x="3303" y="15078"/>
                    </a:cubicBezTo>
                    <a:lnTo>
                      <a:pt x="3570" y="15045"/>
                    </a:lnTo>
                    <a:lnTo>
                      <a:pt x="3636" y="14978"/>
                    </a:lnTo>
                    <a:lnTo>
                      <a:pt x="3770" y="14945"/>
                    </a:lnTo>
                    <a:lnTo>
                      <a:pt x="3903" y="14945"/>
                    </a:lnTo>
                    <a:cubicBezTo>
                      <a:pt x="3937" y="14945"/>
                      <a:pt x="3970" y="14978"/>
                      <a:pt x="4003" y="15012"/>
                    </a:cubicBezTo>
                    <a:lnTo>
                      <a:pt x="4103" y="15245"/>
                    </a:lnTo>
                    <a:lnTo>
                      <a:pt x="4204" y="15345"/>
                    </a:lnTo>
                    <a:lnTo>
                      <a:pt x="4204" y="15312"/>
                    </a:lnTo>
                    <a:lnTo>
                      <a:pt x="4204" y="15278"/>
                    </a:lnTo>
                    <a:lnTo>
                      <a:pt x="4204" y="15145"/>
                    </a:lnTo>
                    <a:lnTo>
                      <a:pt x="4037" y="14511"/>
                    </a:lnTo>
                    <a:lnTo>
                      <a:pt x="4037" y="14411"/>
                    </a:lnTo>
                    <a:lnTo>
                      <a:pt x="4003" y="14378"/>
                    </a:lnTo>
                    <a:lnTo>
                      <a:pt x="3803" y="14144"/>
                    </a:lnTo>
                    <a:cubicBezTo>
                      <a:pt x="3803" y="14144"/>
                      <a:pt x="3803" y="14144"/>
                      <a:pt x="3803" y="14111"/>
                    </a:cubicBezTo>
                    <a:lnTo>
                      <a:pt x="3737" y="13911"/>
                    </a:lnTo>
                    <a:lnTo>
                      <a:pt x="3536" y="13577"/>
                    </a:lnTo>
                    <a:cubicBezTo>
                      <a:pt x="3536" y="13544"/>
                      <a:pt x="3536" y="13511"/>
                      <a:pt x="3536" y="13477"/>
                    </a:cubicBezTo>
                    <a:lnTo>
                      <a:pt x="3570" y="13444"/>
                    </a:lnTo>
                    <a:lnTo>
                      <a:pt x="3603" y="13344"/>
                    </a:lnTo>
                    <a:lnTo>
                      <a:pt x="3703" y="12877"/>
                    </a:lnTo>
                    <a:lnTo>
                      <a:pt x="3703" y="12376"/>
                    </a:lnTo>
                    <a:cubicBezTo>
                      <a:pt x="3703" y="12343"/>
                      <a:pt x="3703" y="12343"/>
                      <a:pt x="3703" y="12310"/>
                    </a:cubicBezTo>
                    <a:lnTo>
                      <a:pt x="3770" y="12210"/>
                    </a:lnTo>
                    <a:cubicBezTo>
                      <a:pt x="3803" y="12176"/>
                      <a:pt x="3803" y="12176"/>
                      <a:pt x="3837" y="12176"/>
                    </a:cubicBezTo>
                    <a:lnTo>
                      <a:pt x="3903" y="12143"/>
                    </a:lnTo>
                    <a:lnTo>
                      <a:pt x="4037" y="12143"/>
                    </a:lnTo>
                    <a:lnTo>
                      <a:pt x="4037" y="12110"/>
                    </a:lnTo>
                    <a:lnTo>
                      <a:pt x="4037" y="12043"/>
                    </a:lnTo>
                    <a:cubicBezTo>
                      <a:pt x="4037" y="12043"/>
                      <a:pt x="4037" y="12043"/>
                      <a:pt x="4037" y="12009"/>
                    </a:cubicBezTo>
                    <a:lnTo>
                      <a:pt x="4137" y="11609"/>
                    </a:lnTo>
                    <a:cubicBezTo>
                      <a:pt x="4137" y="11576"/>
                      <a:pt x="4137" y="11542"/>
                      <a:pt x="4170" y="11542"/>
                    </a:cubicBezTo>
                    <a:lnTo>
                      <a:pt x="4237" y="11476"/>
                    </a:lnTo>
                    <a:lnTo>
                      <a:pt x="4270" y="11476"/>
                    </a:lnTo>
                    <a:lnTo>
                      <a:pt x="4270" y="11442"/>
                    </a:lnTo>
                    <a:lnTo>
                      <a:pt x="4137" y="11342"/>
                    </a:lnTo>
                    <a:lnTo>
                      <a:pt x="4137" y="11309"/>
                    </a:lnTo>
                    <a:lnTo>
                      <a:pt x="4103" y="11209"/>
                    </a:lnTo>
                    <a:lnTo>
                      <a:pt x="4070" y="11009"/>
                    </a:lnTo>
                    <a:lnTo>
                      <a:pt x="4070" y="10909"/>
                    </a:lnTo>
                    <a:cubicBezTo>
                      <a:pt x="4070" y="10909"/>
                      <a:pt x="4070" y="10909"/>
                      <a:pt x="4070" y="10875"/>
                    </a:cubicBezTo>
                    <a:lnTo>
                      <a:pt x="4103" y="10775"/>
                    </a:lnTo>
                    <a:lnTo>
                      <a:pt x="3970" y="10642"/>
                    </a:lnTo>
                    <a:cubicBezTo>
                      <a:pt x="3970" y="10608"/>
                      <a:pt x="3970" y="10608"/>
                      <a:pt x="3970" y="10575"/>
                    </a:cubicBezTo>
                    <a:lnTo>
                      <a:pt x="3870" y="10375"/>
                    </a:lnTo>
                    <a:cubicBezTo>
                      <a:pt x="3837" y="10375"/>
                      <a:pt x="3837" y="10342"/>
                      <a:pt x="3870" y="10342"/>
                    </a:cubicBezTo>
                    <a:lnTo>
                      <a:pt x="3937" y="10108"/>
                    </a:lnTo>
                    <a:lnTo>
                      <a:pt x="3937" y="10008"/>
                    </a:lnTo>
                    <a:lnTo>
                      <a:pt x="3903" y="9875"/>
                    </a:lnTo>
                    <a:cubicBezTo>
                      <a:pt x="3903" y="9875"/>
                      <a:pt x="3903" y="9875"/>
                      <a:pt x="3903" y="9841"/>
                    </a:cubicBezTo>
                    <a:lnTo>
                      <a:pt x="3903" y="9741"/>
                    </a:lnTo>
                    <a:cubicBezTo>
                      <a:pt x="3903" y="9741"/>
                      <a:pt x="3903" y="9708"/>
                      <a:pt x="3903" y="9708"/>
                    </a:cubicBezTo>
                    <a:lnTo>
                      <a:pt x="3903" y="9608"/>
                    </a:lnTo>
                    <a:lnTo>
                      <a:pt x="3903" y="9474"/>
                    </a:lnTo>
                    <a:lnTo>
                      <a:pt x="3903" y="9408"/>
                    </a:lnTo>
                    <a:lnTo>
                      <a:pt x="3837" y="9274"/>
                    </a:lnTo>
                    <a:lnTo>
                      <a:pt x="3837" y="9174"/>
                    </a:lnTo>
                    <a:lnTo>
                      <a:pt x="3837" y="8474"/>
                    </a:lnTo>
                    <a:lnTo>
                      <a:pt x="3837" y="8307"/>
                    </a:lnTo>
                    <a:lnTo>
                      <a:pt x="3903" y="8140"/>
                    </a:lnTo>
                    <a:lnTo>
                      <a:pt x="4003" y="8007"/>
                    </a:lnTo>
                    <a:lnTo>
                      <a:pt x="4170" y="7740"/>
                    </a:lnTo>
                    <a:lnTo>
                      <a:pt x="4204" y="7640"/>
                    </a:lnTo>
                    <a:lnTo>
                      <a:pt x="4204" y="7506"/>
                    </a:lnTo>
                    <a:lnTo>
                      <a:pt x="4137" y="7440"/>
                    </a:lnTo>
                    <a:cubicBezTo>
                      <a:pt x="4137" y="7440"/>
                      <a:pt x="4103" y="7406"/>
                      <a:pt x="4103" y="7373"/>
                    </a:cubicBezTo>
                    <a:lnTo>
                      <a:pt x="4103" y="7039"/>
                    </a:lnTo>
                    <a:lnTo>
                      <a:pt x="4103" y="6973"/>
                    </a:lnTo>
                    <a:lnTo>
                      <a:pt x="4037" y="6806"/>
                    </a:lnTo>
                    <a:cubicBezTo>
                      <a:pt x="4037" y="6806"/>
                      <a:pt x="4037" y="6772"/>
                      <a:pt x="4037" y="6772"/>
                    </a:cubicBezTo>
                    <a:lnTo>
                      <a:pt x="4037" y="6706"/>
                    </a:lnTo>
                    <a:lnTo>
                      <a:pt x="4037" y="6472"/>
                    </a:lnTo>
                    <a:lnTo>
                      <a:pt x="4070" y="6339"/>
                    </a:lnTo>
                    <a:lnTo>
                      <a:pt x="4003" y="6239"/>
                    </a:lnTo>
                    <a:cubicBezTo>
                      <a:pt x="4003" y="6205"/>
                      <a:pt x="4003" y="6205"/>
                      <a:pt x="4003" y="6172"/>
                    </a:cubicBezTo>
                    <a:lnTo>
                      <a:pt x="4070" y="5972"/>
                    </a:lnTo>
                    <a:lnTo>
                      <a:pt x="4070" y="5872"/>
                    </a:lnTo>
                    <a:cubicBezTo>
                      <a:pt x="4070" y="5838"/>
                      <a:pt x="4070" y="5838"/>
                      <a:pt x="4070" y="5838"/>
                    </a:cubicBezTo>
                    <a:lnTo>
                      <a:pt x="4070" y="5772"/>
                    </a:lnTo>
                    <a:cubicBezTo>
                      <a:pt x="4037" y="5738"/>
                      <a:pt x="4037" y="5738"/>
                      <a:pt x="4003" y="5705"/>
                    </a:cubicBezTo>
                    <a:lnTo>
                      <a:pt x="3970" y="5572"/>
                    </a:lnTo>
                    <a:lnTo>
                      <a:pt x="3870" y="5505"/>
                    </a:lnTo>
                    <a:lnTo>
                      <a:pt x="3703" y="5471"/>
                    </a:lnTo>
                    <a:lnTo>
                      <a:pt x="3670" y="5471"/>
                    </a:lnTo>
                    <a:lnTo>
                      <a:pt x="3570" y="5405"/>
                    </a:lnTo>
                    <a:lnTo>
                      <a:pt x="3470" y="5338"/>
                    </a:lnTo>
                    <a:cubicBezTo>
                      <a:pt x="3470" y="5305"/>
                      <a:pt x="3470" y="5238"/>
                      <a:pt x="3470" y="5205"/>
                    </a:cubicBezTo>
                    <a:lnTo>
                      <a:pt x="3536" y="5171"/>
                    </a:lnTo>
                    <a:lnTo>
                      <a:pt x="3536" y="5138"/>
                    </a:lnTo>
                    <a:lnTo>
                      <a:pt x="3470" y="4938"/>
                    </a:lnTo>
                    <a:lnTo>
                      <a:pt x="3403" y="4904"/>
                    </a:lnTo>
                    <a:cubicBezTo>
                      <a:pt x="3403" y="4904"/>
                      <a:pt x="3370" y="4904"/>
                      <a:pt x="3370" y="4871"/>
                    </a:cubicBezTo>
                    <a:lnTo>
                      <a:pt x="3370" y="4838"/>
                    </a:lnTo>
                    <a:lnTo>
                      <a:pt x="3336" y="4771"/>
                    </a:lnTo>
                    <a:cubicBezTo>
                      <a:pt x="3336" y="4771"/>
                      <a:pt x="3336" y="4738"/>
                      <a:pt x="3336" y="4738"/>
                    </a:cubicBezTo>
                    <a:lnTo>
                      <a:pt x="3336" y="4671"/>
                    </a:lnTo>
                    <a:lnTo>
                      <a:pt x="3303" y="4637"/>
                    </a:lnTo>
                    <a:lnTo>
                      <a:pt x="3236" y="4571"/>
                    </a:lnTo>
                    <a:cubicBezTo>
                      <a:pt x="3236" y="4537"/>
                      <a:pt x="3236" y="4504"/>
                      <a:pt x="3236" y="4471"/>
                    </a:cubicBezTo>
                    <a:cubicBezTo>
                      <a:pt x="3236" y="4437"/>
                      <a:pt x="3270" y="4437"/>
                      <a:pt x="3303" y="4404"/>
                    </a:cubicBezTo>
                    <a:lnTo>
                      <a:pt x="3403" y="4371"/>
                    </a:lnTo>
                    <a:lnTo>
                      <a:pt x="3636" y="4204"/>
                    </a:lnTo>
                    <a:lnTo>
                      <a:pt x="4671" y="3570"/>
                    </a:lnTo>
                    <a:lnTo>
                      <a:pt x="4771" y="3470"/>
                    </a:lnTo>
                    <a:lnTo>
                      <a:pt x="4771" y="3403"/>
                    </a:lnTo>
                    <a:cubicBezTo>
                      <a:pt x="4771" y="3403"/>
                      <a:pt x="4771" y="3370"/>
                      <a:pt x="4771" y="3370"/>
                    </a:cubicBezTo>
                    <a:lnTo>
                      <a:pt x="4804" y="3303"/>
                    </a:lnTo>
                    <a:cubicBezTo>
                      <a:pt x="4804" y="3303"/>
                      <a:pt x="4837" y="3270"/>
                      <a:pt x="4871" y="3270"/>
                    </a:cubicBezTo>
                    <a:lnTo>
                      <a:pt x="5104" y="3236"/>
                    </a:lnTo>
                    <a:lnTo>
                      <a:pt x="5304" y="3103"/>
                    </a:lnTo>
                    <a:lnTo>
                      <a:pt x="5504" y="3103"/>
                    </a:lnTo>
                    <a:lnTo>
                      <a:pt x="5638" y="3036"/>
                    </a:lnTo>
                    <a:lnTo>
                      <a:pt x="5805" y="3036"/>
                    </a:lnTo>
                    <a:lnTo>
                      <a:pt x="5938" y="3103"/>
                    </a:lnTo>
                    <a:lnTo>
                      <a:pt x="5971" y="3136"/>
                    </a:lnTo>
                    <a:lnTo>
                      <a:pt x="6038" y="3170"/>
                    </a:lnTo>
                    <a:lnTo>
                      <a:pt x="6138" y="3170"/>
                    </a:lnTo>
                    <a:lnTo>
                      <a:pt x="6639" y="3236"/>
                    </a:lnTo>
                    <a:lnTo>
                      <a:pt x="6672" y="3236"/>
                    </a:lnTo>
                    <a:lnTo>
                      <a:pt x="6705" y="3270"/>
                    </a:lnTo>
                    <a:lnTo>
                      <a:pt x="6739" y="3270"/>
                    </a:lnTo>
                    <a:lnTo>
                      <a:pt x="6805" y="3337"/>
                    </a:lnTo>
                    <a:lnTo>
                      <a:pt x="6805" y="3370"/>
                    </a:lnTo>
                    <a:cubicBezTo>
                      <a:pt x="6805" y="3370"/>
                      <a:pt x="6839" y="3403"/>
                      <a:pt x="6839" y="3437"/>
                    </a:cubicBezTo>
                    <a:lnTo>
                      <a:pt x="6972" y="3703"/>
                    </a:lnTo>
                    <a:cubicBezTo>
                      <a:pt x="7006" y="3737"/>
                      <a:pt x="7006" y="3770"/>
                      <a:pt x="6972" y="3804"/>
                    </a:cubicBezTo>
                    <a:cubicBezTo>
                      <a:pt x="6939" y="3804"/>
                      <a:pt x="6905" y="3837"/>
                      <a:pt x="6872" y="3837"/>
                    </a:cubicBezTo>
                    <a:cubicBezTo>
                      <a:pt x="6872" y="3870"/>
                      <a:pt x="6839" y="3870"/>
                      <a:pt x="6839" y="3904"/>
                    </a:cubicBezTo>
                    <a:lnTo>
                      <a:pt x="6805" y="3904"/>
                    </a:lnTo>
                    <a:lnTo>
                      <a:pt x="6839" y="4004"/>
                    </a:lnTo>
                    <a:lnTo>
                      <a:pt x="6872" y="4004"/>
                    </a:lnTo>
                    <a:cubicBezTo>
                      <a:pt x="6905" y="4004"/>
                      <a:pt x="6939" y="4037"/>
                      <a:pt x="6939" y="4037"/>
                    </a:cubicBezTo>
                    <a:lnTo>
                      <a:pt x="6972" y="4137"/>
                    </a:lnTo>
                    <a:lnTo>
                      <a:pt x="7039" y="4137"/>
                    </a:lnTo>
                    <a:lnTo>
                      <a:pt x="7206" y="4070"/>
                    </a:lnTo>
                    <a:lnTo>
                      <a:pt x="7372" y="4037"/>
                    </a:lnTo>
                    <a:lnTo>
                      <a:pt x="7706" y="4037"/>
                    </a:lnTo>
                    <a:lnTo>
                      <a:pt x="7773" y="4070"/>
                    </a:lnTo>
                    <a:lnTo>
                      <a:pt x="8073" y="4271"/>
                    </a:lnTo>
                    <a:lnTo>
                      <a:pt x="8407" y="4571"/>
                    </a:lnTo>
                    <a:lnTo>
                      <a:pt x="8640" y="4671"/>
                    </a:lnTo>
                    <a:lnTo>
                      <a:pt x="8773" y="4604"/>
                    </a:lnTo>
                    <a:lnTo>
                      <a:pt x="9074" y="4404"/>
                    </a:lnTo>
                    <a:lnTo>
                      <a:pt x="9674" y="3770"/>
                    </a:lnTo>
                    <a:lnTo>
                      <a:pt x="9741" y="3703"/>
                    </a:lnTo>
                    <a:lnTo>
                      <a:pt x="9774" y="3570"/>
                    </a:lnTo>
                    <a:lnTo>
                      <a:pt x="9774" y="3403"/>
                    </a:lnTo>
                    <a:lnTo>
                      <a:pt x="9707" y="3236"/>
                    </a:lnTo>
                    <a:lnTo>
                      <a:pt x="9641" y="3170"/>
                    </a:lnTo>
                    <a:lnTo>
                      <a:pt x="9607" y="3103"/>
                    </a:lnTo>
                    <a:lnTo>
                      <a:pt x="9174" y="2903"/>
                    </a:lnTo>
                    <a:lnTo>
                      <a:pt x="9040" y="2836"/>
                    </a:lnTo>
                    <a:lnTo>
                      <a:pt x="9007" y="2836"/>
                    </a:lnTo>
                    <a:lnTo>
                      <a:pt x="8907" y="2736"/>
                    </a:lnTo>
                    <a:lnTo>
                      <a:pt x="8773" y="2603"/>
                    </a:lnTo>
                    <a:lnTo>
                      <a:pt x="8707" y="2536"/>
                    </a:lnTo>
                    <a:lnTo>
                      <a:pt x="8540" y="2336"/>
                    </a:lnTo>
                    <a:lnTo>
                      <a:pt x="8507" y="2302"/>
                    </a:lnTo>
                    <a:lnTo>
                      <a:pt x="8473" y="2302"/>
                    </a:lnTo>
                    <a:lnTo>
                      <a:pt x="8407" y="2236"/>
                    </a:lnTo>
                    <a:lnTo>
                      <a:pt x="8173" y="2136"/>
                    </a:lnTo>
                    <a:lnTo>
                      <a:pt x="7973" y="2069"/>
                    </a:lnTo>
                    <a:lnTo>
                      <a:pt x="5771" y="1635"/>
                    </a:lnTo>
                    <a:lnTo>
                      <a:pt x="5738" y="1635"/>
                    </a:lnTo>
                    <a:lnTo>
                      <a:pt x="5571" y="1535"/>
                    </a:lnTo>
                    <a:lnTo>
                      <a:pt x="5538" y="1535"/>
                    </a:lnTo>
                    <a:lnTo>
                      <a:pt x="4971" y="1068"/>
                    </a:lnTo>
                    <a:lnTo>
                      <a:pt x="4804" y="901"/>
                    </a:lnTo>
                    <a:lnTo>
                      <a:pt x="4671" y="735"/>
                    </a:lnTo>
                    <a:lnTo>
                      <a:pt x="4204" y="68"/>
                    </a:lnTo>
                    <a:lnTo>
                      <a:pt x="4170" y="1"/>
                    </a:lnTo>
                    <a:close/>
                  </a:path>
                </a:pathLst>
              </a:custGeom>
              <a:grpFill/>
              <a:ln>
                <a:noFill/>
              </a:ln>
            </p:spPr>
            <p:txBody>
              <a:bodyPr spcFirstLastPara="1" wrap="square" lIns="137102" tIns="137102" rIns="137102" bIns="137102" anchor="ctr" anchorCtr="0">
                <a:noAutofit/>
              </a:bodyPr>
              <a:lstStyle/>
              <a:p>
                <a:endParaRPr sz="5399"/>
              </a:p>
            </p:txBody>
          </p:sp>
          <p:sp>
            <p:nvSpPr>
              <p:cNvPr id="133" name="Google Shape;231;p15"/>
              <p:cNvSpPr/>
              <p:nvPr/>
            </p:nvSpPr>
            <p:spPr>
              <a:xfrm>
                <a:off x="4940359" y="2872381"/>
                <a:ext cx="10970" cy="76644"/>
              </a:xfrm>
              <a:custGeom>
                <a:avLst/>
                <a:gdLst/>
                <a:ahLst/>
                <a:cxnLst/>
                <a:rect l="l" t="t" r="r" b="b"/>
                <a:pathLst>
                  <a:path w="301" h="2103" extrusionOk="0">
                    <a:moveTo>
                      <a:pt x="67" y="1"/>
                    </a:moveTo>
                    <a:lnTo>
                      <a:pt x="67" y="134"/>
                    </a:lnTo>
                    <a:lnTo>
                      <a:pt x="0" y="668"/>
                    </a:lnTo>
                    <a:lnTo>
                      <a:pt x="67" y="1101"/>
                    </a:lnTo>
                    <a:lnTo>
                      <a:pt x="67" y="1335"/>
                    </a:lnTo>
                    <a:cubicBezTo>
                      <a:pt x="67" y="1368"/>
                      <a:pt x="67" y="1368"/>
                      <a:pt x="67" y="1368"/>
                    </a:cubicBezTo>
                    <a:lnTo>
                      <a:pt x="67" y="1435"/>
                    </a:lnTo>
                    <a:lnTo>
                      <a:pt x="0" y="1535"/>
                    </a:lnTo>
                    <a:lnTo>
                      <a:pt x="67" y="1668"/>
                    </a:lnTo>
                    <a:cubicBezTo>
                      <a:pt x="67" y="1668"/>
                      <a:pt x="67" y="1668"/>
                      <a:pt x="67" y="1702"/>
                    </a:cubicBezTo>
                    <a:lnTo>
                      <a:pt x="67" y="1735"/>
                    </a:lnTo>
                    <a:lnTo>
                      <a:pt x="100" y="1735"/>
                    </a:lnTo>
                    <a:cubicBezTo>
                      <a:pt x="134" y="1735"/>
                      <a:pt x="134" y="1768"/>
                      <a:pt x="134" y="1802"/>
                    </a:cubicBezTo>
                    <a:lnTo>
                      <a:pt x="134" y="1835"/>
                    </a:lnTo>
                    <a:cubicBezTo>
                      <a:pt x="167" y="1869"/>
                      <a:pt x="167" y="1869"/>
                      <a:pt x="134" y="1902"/>
                    </a:cubicBezTo>
                    <a:lnTo>
                      <a:pt x="134" y="2102"/>
                    </a:lnTo>
                    <a:lnTo>
                      <a:pt x="200" y="1768"/>
                    </a:lnTo>
                    <a:lnTo>
                      <a:pt x="200" y="1435"/>
                    </a:lnTo>
                    <a:cubicBezTo>
                      <a:pt x="167" y="1435"/>
                      <a:pt x="167" y="1435"/>
                      <a:pt x="200" y="1402"/>
                    </a:cubicBezTo>
                    <a:lnTo>
                      <a:pt x="267" y="1168"/>
                    </a:lnTo>
                    <a:lnTo>
                      <a:pt x="301" y="1001"/>
                    </a:lnTo>
                    <a:lnTo>
                      <a:pt x="301" y="868"/>
                    </a:lnTo>
                    <a:lnTo>
                      <a:pt x="301" y="668"/>
                    </a:lnTo>
                    <a:lnTo>
                      <a:pt x="267" y="501"/>
                    </a:lnTo>
                    <a:lnTo>
                      <a:pt x="167" y="267"/>
                    </a:lnTo>
                    <a:lnTo>
                      <a:pt x="134" y="134"/>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134" name="Google Shape;232;p15"/>
              <p:cNvSpPr/>
              <p:nvPr/>
            </p:nvSpPr>
            <p:spPr>
              <a:xfrm>
                <a:off x="5679518" y="1575198"/>
                <a:ext cx="7325" cy="8528"/>
              </a:xfrm>
              <a:custGeom>
                <a:avLst/>
                <a:gdLst/>
                <a:ahLst/>
                <a:cxnLst/>
                <a:rect l="l" t="t" r="r" b="b"/>
                <a:pathLst>
                  <a:path w="201" h="234" extrusionOk="0">
                    <a:moveTo>
                      <a:pt x="101" y="0"/>
                    </a:moveTo>
                    <a:lnTo>
                      <a:pt x="67" y="34"/>
                    </a:lnTo>
                    <a:lnTo>
                      <a:pt x="0" y="201"/>
                    </a:lnTo>
                    <a:lnTo>
                      <a:pt x="34" y="234"/>
                    </a:lnTo>
                    <a:lnTo>
                      <a:pt x="67" y="201"/>
                    </a:lnTo>
                    <a:cubicBezTo>
                      <a:pt x="67" y="167"/>
                      <a:pt x="67" y="167"/>
                      <a:pt x="67" y="167"/>
                    </a:cubicBezTo>
                    <a:lnTo>
                      <a:pt x="201" y="67"/>
                    </a:lnTo>
                    <a:lnTo>
                      <a:pt x="167" y="34"/>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135" name="Google Shape;233;p15"/>
              <p:cNvSpPr/>
              <p:nvPr/>
            </p:nvSpPr>
            <p:spPr>
              <a:xfrm>
                <a:off x="5689249" y="1436594"/>
                <a:ext cx="29192" cy="41365"/>
              </a:xfrm>
              <a:custGeom>
                <a:avLst/>
                <a:gdLst/>
                <a:ahLst/>
                <a:cxnLst/>
                <a:rect l="l" t="t" r="r" b="b"/>
                <a:pathLst>
                  <a:path w="801" h="1135" extrusionOk="0">
                    <a:moveTo>
                      <a:pt x="34" y="1"/>
                    </a:moveTo>
                    <a:lnTo>
                      <a:pt x="0" y="67"/>
                    </a:lnTo>
                    <a:lnTo>
                      <a:pt x="0" y="101"/>
                    </a:lnTo>
                    <a:lnTo>
                      <a:pt x="34" y="167"/>
                    </a:lnTo>
                    <a:lnTo>
                      <a:pt x="267" y="368"/>
                    </a:lnTo>
                    <a:lnTo>
                      <a:pt x="334" y="401"/>
                    </a:lnTo>
                    <a:cubicBezTo>
                      <a:pt x="367" y="401"/>
                      <a:pt x="367" y="434"/>
                      <a:pt x="401" y="468"/>
                    </a:cubicBezTo>
                    <a:lnTo>
                      <a:pt x="401" y="501"/>
                    </a:lnTo>
                    <a:cubicBezTo>
                      <a:pt x="401" y="501"/>
                      <a:pt x="401" y="501"/>
                      <a:pt x="401" y="534"/>
                    </a:cubicBezTo>
                    <a:lnTo>
                      <a:pt x="401" y="668"/>
                    </a:lnTo>
                    <a:cubicBezTo>
                      <a:pt x="401" y="668"/>
                      <a:pt x="401" y="701"/>
                      <a:pt x="401" y="735"/>
                    </a:cubicBezTo>
                    <a:lnTo>
                      <a:pt x="367" y="768"/>
                    </a:lnTo>
                    <a:lnTo>
                      <a:pt x="367" y="935"/>
                    </a:lnTo>
                    <a:lnTo>
                      <a:pt x="401" y="935"/>
                    </a:lnTo>
                    <a:lnTo>
                      <a:pt x="567" y="1001"/>
                    </a:lnTo>
                    <a:lnTo>
                      <a:pt x="667" y="1035"/>
                    </a:lnTo>
                    <a:cubicBezTo>
                      <a:pt x="701" y="1035"/>
                      <a:pt x="701" y="1068"/>
                      <a:pt x="701" y="1101"/>
                    </a:cubicBezTo>
                    <a:lnTo>
                      <a:pt x="701" y="1135"/>
                    </a:lnTo>
                    <a:lnTo>
                      <a:pt x="801" y="1068"/>
                    </a:lnTo>
                    <a:lnTo>
                      <a:pt x="734" y="901"/>
                    </a:lnTo>
                    <a:cubicBezTo>
                      <a:pt x="734" y="901"/>
                      <a:pt x="734" y="868"/>
                      <a:pt x="734" y="868"/>
                    </a:cubicBezTo>
                    <a:lnTo>
                      <a:pt x="667" y="868"/>
                    </a:lnTo>
                    <a:cubicBezTo>
                      <a:pt x="634" y="835"/>
                      <a:pt x="601" y="801"/>
                      <a:pt x="601" y="801"/>
                    </a:cubicBezTo>
                    <a:lnTo>
                      <a:pt x="567" y="701"/>
                    </a:lnTo>
                    <a:lnTo>
                      <a:pt x="467" y="601"/>
                    </a:lnTo>
                    <a:cubicBezTo>
                      <a:pt x="467" y="601"/>
                      <a:pt x="467" y="568"/>
                      <a:pt x="434" y="568"/>
                    </a:cubicBezTo>
                    <a:lnTo>
                      <a:pt x="434" y="501"/>
                    </a:lnTo>
                    <a:cubicBezTo>
                      <a:pt x="434" y="501"/>
                      <a:pt x="434" y="468"/>
                      <a:pt x="434" y="468"/>
                    </a:cubicBezTo>
                    <a:lnTo>
                      <a:pt x="434" y="401"/>
                    </a:lnTo>
                    <a:lnTo>
                      <a:pt x="434" y="368"/>
                    </a:lnTo>
                    <a:lnTo>
                      <a:pt x="301" y="134"/>
                    </a:lnTo>
                    <a:lnTo>
                      <a:pt x="234" y="67"/>
                    </a:lnTo>
                    <a:lnTo>
                      <a:pt x="134" y="1"/>
                    </a:lnTo>
                    <a:close/>
                  </a:path>
                </a:pathLst>
              </a:custGeom>
              <a:grpFill/>
              <a:ln>
                <a:noFill/>
              </a:ln>
            </p:spPr>
            <p:txBody>
              <a:bodyPr spcFirstLastPara="1" wrap="square" lIns="137102" tIns="137102" rIns="137102" bIns="137102" anchor="ctr" anchorCtr="0">
                <a:noAutofit/>
              </a:bodyPr>
              <a:lstStyle/>
              <a:p>
                <a:endParaRPr sz="5399"/>
              </a:p>
            </p:txBody>
          </p:sp>
          <p:sp>
            <p:nvSpPr>
              <p:cNvPr id="136" name="Google Shape;234;p15"/>
              <p:cNvSpPr/>
              <p:nvPr/>
            </p:nvSpPr>
            <p:spPr>
              <a:xfrm>
                <a:off x="5681960" y="1637192"/>
                <a:ext cx="6086" cy="4920"/>
              </a:xfrm>
              <a:custGeom>
                <a:avLst/>
                <a:gdLst/>
                <a:ahLst/>
                <a:cxnLst/>
                <a:rect l="l" t="t" r="r" b="b"/>
                <a:pathLst>
                  <a:path w="167" h="135" extrusionOk="0">
                    <a:moveTo>
                      <a:pt x="34" y="1"/>
                    </a:moveTo>
                    <a:lnTo>
                      <a:pt x="0" y="34"/>
                    </a:lnTo>
                    <a:lnTo>
                      <a:pt x="0" y="67"/>
                    </a:lnTo>
                    <a:lnTo>
                      <a:pt x="67" y="134"/>
                    </a:lnTo>
                    <a:lnTo>
                      <a:pt x="134" y="134"/>
                    </a:lnTo>
                    <a:lnTo>
                      <a:pt x="167" y="101"/>
                    </a:lnTo>
                    <a:lnTo>
                      <a:pt x="167" y="34"/>
                    </a:lnTo>
                    <a:lnTo>
                      <a:pt x="134"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137" name="Google Shape;235;p15"/>
              <p:cNvSpPr/>
              <p:nvPr/>
            </p:nvSpPr>
            <p:spPr>
              <a:xfrm>
                <a:off x="5888608" y="1418371"/>
                <a:ext cx="9767" cy="9767"/>
              </a:xfrm>
              <a:custGeom>
                <a:avLst/>
                <a:gdLst/>
                <a:ahLst/>
                <a:cxnLst/>
                <a:rect l="l" t="t" r="r" b="b"/>
                <a:pathLst>
                  <a:path w="268" h="268" extrusionOk="0">
                    <a:moveTo>
                      <a:pt x="1" y="0"/>
                    </a:moveTo>
                    <a:lnTo>
                      <a:pt x="68" y="167"/>
                    </a:lnTo>
                    <a:lnTo>
                      <a:pt x="201" y="267"/>
                    </a:lnTo>
                    <a:lnTo>
                      <a:pt x="268" y="234"/>
                    </a:lnTo>
                    <a:lnTo>
                      <a:pt x="201" y="167"/>
                    </a:lnTo>
                    <a:lnTo>
                      <a:pt x="134" y="67"/>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38" name="Google Shape;236;p15"/>
              <p:cNvSpPr/>
              <p:nvPr/>
            </p:nvSpPr>
            <p:spPr>
              <a:xfrm>
                <a:off x="5876472" y="1404995"/>
                <a:ext cx="1239" cy="1239"/>
              </a:xfrm>
              <a:custGeom>
                <a:avLst/>
                <a:gdLst/>
                <a:ahLst/>
                <a:cxnLst/>
                <a:rect l="l" t="t" r="r" b="b"/>
                <a:pathLst>
                  <a:path w="34" h="34" extrusionOk="0">
                    <a:moveTo>
                      <a:pt x="0" y="34"/>
                    </a:moveTo>
                    <a:lnTo>
                      <a:pt x="34" y="0"/>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39" name="Google Shape;237;p15"/>
              <p:cNvSpPr/>
              <p:nvPr/>
            </p:nvSpPr>
            <p:spPr>
              <a:xfrm>
                <a:off x="5876472" y="1312605"/>
                <a:ext cx="31634" cy="76607"/>
              </a:xfrm>
              <a:custGeom>
                <a:avLst/>
                <a:gdLst/>
                <a:ahLst/>
                <a:cxnLst/>
                <a:rect l="l" t="t" r="r" b="b"/>
                <a:pathLst>
                  <a:path w="868" h="2102" extrusionOk="0">
                    <a:moveTo>
                      <a:pt x="334" y="0"/>
                    </a:moveTo>
                    <a:lnTo>
                      <a:pt x="334" y="134"/>
                    </a:lnTo>
                    <a:lnTo>
                      <a:pt x="334" y="200"/>
                    </a:lnTo>
                    <a:cubicBezTo>
                      <a:pt x="334" y="234"/>
                      <a:pt x="334" y="234"/>
                      <a:pt x="334" y="267"/>
                    </a:cubicBezTo>
                    <a:lnTo>
                      <a:pt x="167" y="467"/>
                    </a:lnTo>
                    <a:lnTo>
                      <a:pt x="134" y="534"/>
                    </a:lnTo>
                    <a:lnTo>
                      <a:pt x="134" y="701"/>
                    </a:lnTo>
                    <a:lnTo>
                      <a:pt x="200" y="868"/>
                    </a:lnTo>
                    <a:cubicBezTo>
                      <a:pt x="200" y="868"/>
                      <a:pt x="200" y="901"/>
                      <a:pt x="200" y="901"/>
                    </a:cubicBezTo>
                    <a:lnTo>
                      <a:pt x="167" y="1001"/>
                    </a:lnTo>
                    <a:lnTo>
                      <a:pt x="467" y="1101"/>
                    </a:lnTo>
                    <a:cubicBezTo>
                      <a:pt x="467" y="1101"/>
                      <a:pt x="501" y="1101"/>
                      <a:pt x="501" y="1134"/>
                    </a:cubicBezTo>
                    <a:lnTo>
                      <a:pt x="567" y="1201"/>
                    </a:lnTo>
                    <a:cubicBezTo>
                      <a:pt x="567" y="1234"/>
                      <a:pt x="567" y="1301"/>
                      <a:pt x="534" y="1335"/>
                    </a:cubicBezTo>
                    <a:lnTo>
                      <a:pt x="367" y="1468"/>
                    </a:lnTo>
                    <a:lnTo>
                      <a:pt x="234" y="1802"/>
                    </a:lnTo>
                    <a:cubicBezTo>
                      <a:pt x="234" y="1835"/>
                      <a:pt x="200" y="1835"/>
                      <a:pt x="200" y="1835"/>
                    </a:cubicBezTo>
                    <a:lnTo>
                      <a:pt x="67" y="1902"/>
                    </a:lnTo>
                    <a:lnTo>
                      <a:pt x="34" y="1968"/>
                    </a:lnTo>
                    <a:lnTo>
                      <a:pt x="0" y="2035"/>
                    </a:lnTo>
                    <a:lnTo>
                      <a:pt x="167" y="2035"/>
                    </a:lnTo>
                    <a:lnTo>
                      <a:pt x="301" y="2102"/>
                    </a:lnTo>
                    <a:lnTo>
                      <a:pt x="401" y="2035"/>
                    </a:lnTo>
                    <a:lnTo>
                      <a:pt x="434" y="2002"/>
                    </a:lnTo>
                    <a:lnTo>
                      <a:pt x="434" y="1535"/>
                    </a:lnTo>
                    <a:cubicBezTo>
                      <a:pt x="434" y="1501"/>
                      <a:pt x="434" y="1468"/>
                      <a:pt x="467" y="1468"/>
                    </a:cubicBezTo>
                    <a:lnTo>
                      <a:pt x="701" y="1234"/>
                    </a:lnTo>
                    <a:lnTo>
                      <a:pt x="868" y="1001"/>
                    </a:lnTo>
                    <a:lnTo>
                      <a:pt x="834" y="968"/>
                    </a:lnTo>
                    <a:lnTo>
                      <a:pt x="701" y="868"/>
                    </a:lnTo>
                    <a:cubicBezTo>
                      <a:pt x="701" y="868"/>
                      <a:pt x="667" y="834"/>
                      <a:pt x="667" y="834"/>
                    </a:cubicBezTo>
                    <a:lnTo>
                      <a:pt x="634" y="667"/>
                    </a:lnTo>
                    <a:cubicBezTo>
                      <a:pt x="634" y="667"/>
                      <a:pt x="634" y="634"/>
                      <a:pt x="634" y="634"/>
                    </a:cubicBezTo>
                    <a:lnTo>
                      <a:pt x="667" y="434"/>
                    </a:lnTo>
                    <a:lnTo>
                      <a:pt x="701" y="367"/>
                    </a:lnTo>
                    <a:lnTo>
                      <a:pt x="701" y="300"/>
                    </a:lnTo>
                    <a:lnTo>
                      <a:pt x="701" y="200"/>
                    </a:lnTo>
                    <a:lnTo>
                      <a:pt x="634" y="200"/>
                    </a:lnTo>
                    <a:cubicBezTo>
                      <a:pt x="601" y="200"/>
                      <a:pt x="567" y="167"/>
                      <a:pt x="567" y="167"/>
                    </a:cubicBezTo>
                    <a:lnTo>
                      <a:pt x="534" y="100"/>
                    </a:lnTo>
                    <a:cubicBezTo>
                      <a:pt x="534" y="100"/>
                      <a:pt x="534" y="67"/>
                      <a:pt x="534" y="67"/>
                    </a:cubicBezTo>
                    <a:lnTo>
                      <a:pt x="534" y="0"/>
                    </a:lnTo>
                    <a:close/>
                  </a:path>
                </a:pathLst>
              </a:custGeom>
              <a:grpFill/>
              <a:ln>
                <a:noFill/>
              </a:ln>
            </p:spPr>
            <p:txBody>
              <a:bodyPr spcFirstLastPara="1" wrap="square" lIns="137102" tIns="137102" rIns="137102" bIns="137102" anchor="ctr" anchorCtr="0">
                <a:noAutofit/>
              </a:bodyPr>
              <a:lstStyle/>
              <a:p>
                <a:endParaRPr sz="5399"/>
              </a:p>
            </p:txBody>
          </p:sp>
          <p:sp>
            <p:nvSpPr>
              <p:cNvPr id="140" name="Google Shape;238;p15"/>
              <p:cNvSpPr/>
              <p:nvPr/>
            </p:nvSpPr>
            <p:spPr>
              <a:xfrm>
                <a:off x="6096496" y="1637192"/>
                <a:ext cx="3717" cy="7325"/>
              </a:xfrm>
              <a:custGeom>
                <a:avLst/>
                <a:gdLst/>
                <a:ahLst/>
                <a:cxnLst/>
                <a:rect l="l" t="t" r="r" b="b"/>
                <a:pathLst>
                  <a:path w="102" h="201" extrusionOk="0">
                    <a:moveTo>
                      <a:pt x="68" y="1"/>
                    </a:moveTo>
                    <a:lnTo>
                      <a:pt x="1" y="134"/>
                    </a:lnTo>
                    <a:lnTo>
                      <a:pt x="34" y="201"/>
                    </a:lnTo>
                    <a:lnTo>
                      <a:pt x="101" y="67"/>
                    </a:lnTo>
                    <a:lnTo>
                      <a:pt x="68" y="1"/>
                    </a:lnTo>
                    <a:close/>
                  </a:path>
                </a:pathLst>
              </a:custGeom>
              <a:grpFill/>
              <a:ln>
                <a:noFill/>
              </a:ln>
            </p:spPr>
            <p:txBody>
              <a:bodyPr spcFirstLastPara="1" wrap="square" lIns="137102" tIns="137102" rIns="137102" bIns="137102" anchor="ctr" anchorCtr="0">
                <a:noAutofit/>
              </a:bodyPr>
              <a:lstStyle/>
              <a:p>
                <a:endParaRPr sz="5399"/>
              </a:p>
            </p:txBody>
          </p:sp>
          <p:sp>
            <p:nvSpPr>
              <p:cNvPr id="141" name="Google Shape;239;p15"/>
              <p:cNvSpPr/>
              <p:nvPr/>
            </p:nvSpPr>
            <p:spPr>
              <a:xfrm>
                <a:off x="6040588" y="1656655"/>
                <a:ext cx="2478" cy="1239"/>
              </a:xfrm>
              <a:custGeom>
                <a:avLst/>
                <a:gdLst/>
                <a:ahLst/>
                <a:cxnLst/>
                <a:rect l="l" t="t" r="r" b="b"/>
                <a:pathLst>
                  <a:path w="68" h="34" extrusionOk="0">
                    <a:moveTo>
                      <a:pt x="1" y="0"/>
                    </a:moveTo>
                    <a:lnTo>
                      <a:pt x="1" y="34"/>
                    </a:lnTo>
                    <a:lnTo>
                      <a:pt x="67" y="34"/>
                    </a:lnTo>
                    <a:lnTo>
                      <a:pt x="67" y="0"/>
                    </a:lnTo>
                    <a:close/>
                  </a:path>
                </a:pathLst>
              </a:custGeom>
              <a:grpFill/>
              <a:ln>
                <a:noFill/>
              </a:ln>
            </p:spPr>
            <p:txBody>
              <a:bodyPr spcFirstLastPara="1" wrap="square" lIns="137102" tIns="137102" rIns="137102" bIns="137102" anchor="ctr" anchorCtr="0">
                <a:noAutofit/>
              </a:bodyPr>
              <a:lstStyle/>
              <a:p>
                <a:endParaRPr sz="5399"/>
              </a:p>
            </p:txBody>
          </p:sp>
          <p:sp>
            <p:nvSpPr>
              <p:cNvPr id="142" name="Google Shape;240;p15"/>
              <p:cNvSpPr/>
              <p:nvPr/>
            </p:nvSpPr>
            <p:spPr>
              <a:xfrm>
                <a:off x="5970065" y="1868187"/>
                <a:ext cx="7325" cy="9767"/>
              </a:xfrm>
              <a:custGeom>
                <a:avLst/>
                <a:gdLst/>
                <a:ahLst/>
                <a:cxnLst/>
                <a:rect l="l" t="t" r="r" b="b"/>
                <a:pathLst>
                  <a:path w="201" h="268" extrusionOk="0">
                    <a:moveTo>
                      <a:pt x="68" y="0"/>
                    </a:moveTo>
                    <a:lnTo>
                      <a:pt x="34" y="34"/>
                    </a:lnTo>
                    <a:lnTo>
                      <a:pt x="34" y="67"/>
                    </a:lnTo>
                    <a:lnTo>
                      <a:pt x="1" y="101"/>
                    </a:lnTo>
                    <a:lnTo>
                      <a:pt x="1" y="134"/>
                    </a:lnTo>
                    <a:lnTo>
                      <a:pt x="68" y="267"/>
                    </a:lnTo>
                    <a:lnTo>
                      <a:pt x="134" y="267"/>
                    </a:lnTo>
                    <a:lnTo>
                      <a:pt x="168" y="234"/>
                    </a:lnTo>
                    <a:lnTo>
                      <a:pt x="201" y="201"/>
                    </a:lnTo>
                    <a:lnTo>
                      <a:pt x="201" y="134"/>
                    </a:lnTo>
                    <a:lnTo>
                      <a:pt x="168" y="67"/>
                    </a:lnTo>
                    <a:lnTo>
                      <a:pt x="68" y="0"/>
                    </a:lnTo>
                    <a:close/>
                  </a:path>
                </a:pathLst>
              </a:custGeom>
              <a:grpFill/>
              <a:ln>
                <a:noFill/>
              </a:ln>
            </p:spPr>
            <p:txBody>
              <a:bodyPr spcFirstLastPara="1" wrap="square" lIns="137102" tIns="137102" rIns="137102" bIns="137102" anchor="ctr" anchorCtr="0">
                <a:noAutofit/>
              </a:bodyPr>
              <a:lstStyle/>
              <a:p>
                <a:endParaRPr sz="5399"/>
              </a:p>
            </p:txBody>
          </p:sp>
          <p:sp>
            <p:nvSpPr>
              <p:cNvPr id="143" name="Google Shape;241;p15"/>
              <p:cNvSpPr/>
              <p:nvPr/>
            </p:nvSpPr>
            <p:spPr>
              <a:xfrm>
                <a:off x="5951842" y="2091892"/>
                <a:ext cx="13412" cy="17056"/>
              </a:xfrm>
              <a:custGeom>
                <a:avLst/>
                <a:gdLst/>
                <a:ahLst/>
                <a:cxnLst/>
                <a:rect l="l" t="t" r="r" b="b"/>
                <a:pathLst>
                  <a:path w="368" h="468" extrusionOk="0">
                    <a:moveTo>
                      <a:pt x="134" y="0"/>
                    </a:moveTo>
                    <a:lnTo>
                      <a:pt x="134" y="134"/>
                    </a:lnTo>
                    <a:cubicBezTo>
                      <a:pt x="134" y="167"/>
                      <a:pt x="134" y="167"/>
                      <a:pt x="134" y="167"/>
                    </a:cubicBezTo>
                    <a:lnTo>
                      <a:pt x="0" y="400"/>
                    </a:lnTo>
                    <a:lnTo>
                      <a:pt x="0" y="467"/>
                    </a:lnTo>
                    <a:lnTo>
                      <a:pt x="367" y="467"/>
                    </a:lnTo>
                    <a:cubicBezTo>
                      <a:pt x="367" y="467"/>
                      <a:pt x="367" y="434"/>
                      <a:pt x="367" y="400"/>
                    </a:cubicBezTo>
                    <a:lnTo>
                      <a:pt x="367" y="367"/>
                    </a:lnTo>
                    <a:lnTo>
                      <a:pt x="367" y="300"/>
                    </a:lnTo>
                    <a:lnTo>
                      <a:pt x="334" y="267"/>
                    </a:lnTo>
                    <a:lnTo>
                      <a:pt x="167" y="67"/>
                    </a:lnTo>
                    <a:cubicBezTo>
                      <a:pt x="167" y="34"/>
                      <a:pt x="167" y="34"/>
                      <a:pt x="167" y="0"/>
                    </a:cubicBezTo>
                    <a:close/>
                  </a:path>
                </a:pathLst>
              </a:custGeom>
              <a:grpFill/>
              <a:ln>
                <a:noFill/>
              </a:ln>
            </p:spPr>
            <p:txBody>
              <a:bodyPr spcFirstLastPara="1" wrap="square" lIns="137102" tIns="137102" rIns="137102" bIns="137102" anchor="ctr" anchorCtr="0">
                <a:noAutofit/>
              </a:bodyPr>
              <a:lstStyle/>
              <a:p>
                <a:endParaRPr sz="5399"/>
              </a:p>
            </p:txBody>
          </p:sp>
          <p:sp>
            <p:nvSpPr>
              <p:cNvPr id="144" name="Google Shape;242;p15"/>
              <p:cNvSpPr/>
              <p:nvPr/>
            </p:nvSpPr>
            <p:spPr>
              <a:xfrm>
                <a:off x="5943314" y="2038389"/>
                <a:ext cx="19498" cy="31634"/>
              </a:xfrm>
              <a:custGeom>
                <a:avLst/>
                <a:gdLst/>
                <a:ahLst/>
                <a:cxnLst/>
                <a:rect l="l" t="t" r="r" b="b"/>
                <a:pathLst>
                  <a:path w="535" h="868" extrusionOk="0">
                    <a:moveTo>
                      <a:pt x="168" y="0"/>
                    </a:moveTo>
                    <a:lnTo>
                      <a:pt x="68" y="67"/>
                    </a:lnTo>
                    <a:lnTo>
                      <a:pt x="101" y="201"/>
                    </a:lnTo>
                    <a:lnTo>
                      <a:pt x="101" y="267"/>
                    </a:lnTo>
                    <a:cubicBezTo>
                      <a:pt x="101" y="301"/>
                      <a:pt x="101" y="334"/>
                      <a:pt x="68" y="334"/>
                    </a:cubicBezTo>
                    <a:lnTo>
                      <a:pt x="34" y="367"/>
                    </a:lnTo>
                    <a:lnTo>
                      <a:pt x="34" y="467"/>
                    </a:lnTo>
                    <a:cubicBezTo>
                      <a:pt x="34" y="467"/>
                      <a:pt x="34" y="467"/>
                      <a:pt x="34" y="501"/>
                    </a:cubicBezTo>
                    <a:lnTo>
                      <a:pt x="34" y="534"/>
                    </a:lnTo>
                    <a:lnTo>
                      <a:pt x="1" y="568"/>
                    </a:lnTo>
                    <a:lnTo>
                      <a:pt x="68" y="601"/>
                    </a:lnTo>
                    <a:cubicBezTo>
                      <a:pt x="68" y="634"/>
                      <a:pt x="68" y="634"/>
                      <a:pt x="101" y="668"/>
                    </a:cubicBezTo>
                    <a:lnTo>
                      <a:pt x="101" y="701"/>
                    </a:lnTo>
                    <a:cubicBezTo>
                      <a:pt x="101" y="734"/>
                      <a:pt x="101" y="734"/>
                      <a:pt x="101" y="734"/>
                    </a:cubicBezTo>
                    <a:lnTo>
                      <a:pt x="101" y="801"/>
                    </a:lnTo>
                    <a:cubicBezTo>
                      <a:pt x="101" y="834"/>
                      <a:pt x="101" y="868"/>
                      <a:pt x="68" y="868"/>
                    </a:cubicBezTo>
                    <a:lnTo>
                      <a:pt x="201" y="868"/>
                    </a:lnTo>
                    <a:lnTo>
                      <a:pt x="301" y="834"/>
                    </a:lnTo>
                    <a:lnTo>
                      <a:pt x="368" y="768"/>
                    </a:lnTo>
                    <a:cubicBezTo>
                      <a:pt x="401" y="734"/>
                      <a:pt x="401" y="734"/>
                      <a:pt x="435" y="734"/>
                    </a:cubicBezTo>
                    <a:lnTo>
                      <a:pt x="468" y="701"/>
                    </a:lnTo>
                    <a:lnTo>
                      <a:pt x="468" y="601"/>
                    </a:lnTo>
                    <a:cubicBezTo>
                      <a:pt x="435" y="601"/>
                      <a:pt x="435" y="601"/>
                      <a:pt x="468" y="568"/>
                    </a:cubicBezTo>
                    <a:lnTo>
                      <a:pt x="468" y="534"/>
                    </a:lnTo>
                    <a:cubicBezTo>
                      <a:pt x="468" y="501"/>
                      <a:pt x="468" y="467"/>
                      <a:pt x="501" y="434"/>
                    </a:cubicBezTo>
                    <a:lnTo>
                      <a:pt x="535" y="434"/>
                    </a:lnTo>
                    <a:lnTo>
                      <a:pt x="535" y="367"/>
                    </a:lnTo>
                    <a:lnTo>
                      <a:pt x="501" y="334"/>
                    </a:lnTo>
                    <a:lnTo>
                      <a:pt x="435" y="267"/>
                    </a:lnTo>
                    <a:cubicBezTo>
                      <a:pt x="435" y="267"/>
                      <a:pt x="435" y="234"/>
                      <a:pt x="435" y="234"/>
                    </a:cubicBezTo>
                    <a:lnTo>
                      <a:pt x="435" y="134"/>
                    </a:lnTo>
                    <a:lnTo>
                      <a:pt x="435" y="101"/>
                    </a:lnTo>
                    <a:lnTo>
                      <a:pt x="468" y="67"/>
                    </a:lnTo>
                    <a:lnTo>
                      <a:pt x="468" y="34"/>
                    </a:lnTo>
                    <a:cubicBezTo>
                      <a:pt x="468" y="0"/>
                      <a:pt x="435" y="0"/>
                      <a:pt x="435" y="0"/>
                    </a:cubicBezTo>
                    <a:close/>
                  </a:path>
                </a:pathLst>
              </a:custGeom>
              <a:grpFill/>
              <a:ln>
                <a:noFill/>
              </a:ln>
            </p:spPr>
            <p:txBody>
              <a:bodyPr spcFirstLastPara="1" wrap="square" lIns="137102" tIns="137102" rIns="137102" bIns="137102" anchor="ctr" anchorCtr="0">
                <a:noAutofit/>
              </a:bodyPr>
              <a:lstStyle/>
              <a:p>
                <a:endParaRPr sz="5399"/>
              </a:p>
            </p:txBody>
          </p:sp>
          <p:sp>
            <p:nvSpPr>
              <p:cNvPr id="145" name="Google Shape;243;p15"/>
              <p:cNvSpPr/>
              <p:nvPr/>
            </p:nvSpPr>
            <p:spPr>
              <a:xfrm>
                <a:off x="5971304" y="2046881"/>
                <a:ext cx="80252" cy="75441"/>
              </a:xfrm>
              <a:custGeom>
                <a:avLst/>
                <a:gdLst/>
                <a:ahLst/>
                <a:cxnLst/>
                <a:rect l="l" t="t" r="r" b="b"/>
                <a:pathLst>
                  <a:path w="2202" h="2070" extrusionOk="0">
                    <a:moveTo>
                      <a:pt x="867" y="1"/>
                    </a:moveTo>
                    <a:lnTo>
                      <a:pt x="867" y="34"/>
                    </a:lnTo>
                    <a:cubicBezTo>
                      <a:pt x="867" y="68"/>
                      <a:pt x="834" y="134"/>
                      <a:pt x="801" y="134"/>
                    </a:cubicBezTo>
                    <a:lnTo>
                      <a:pt x="734" y="134"/>
                    </a:lnTo>
                    <a:lnTo>
                      <a:pt x="734" y="268"/>
                    </a:lnTo>
                    <a:lnTo>
                      <a:pt x="701" y="335"/>
                    </a:lnTo>
                    <a:cubicBezTo>
                      <a:pt x="667" y="335"/>
                      <a:pt x="667" y="368"/>
                      <a:pt x="667" y="368"/>
                    </a:cubicBezTo>
                    <a:lnTo>
                      <a:pt x="601" y="401"/>
                    </a:lnTo>
                    <a:cubicBezTo>
                      <a:pt x="584" y="418"/>
                      <a:pt x="567" y="426"/>
                      <a:pt x="551" y="426"/>
                    </a:cubicBezTo>
                    <a:cubicBezTo>
                      <a:pt x="534" y="426"/>
                      <a:pt x="517" y="418"/>
                      <a:pt x="501" y="401"/>
                    </a:cubicBezTo>
                    <a:lnTo>
                      <a:pt x="434" y="401"/>
                    </a:lnTo>
                    <a:lnTo>
                      <a:pt x="367" y="335"/>
                    </a:lnTo>
                    <a:cubicBezTo>
                      <a:pt x="334" y="301"/>
                      <a:pt x="334" y="301"/>
                      <a:pt x="334" y="268"/>
                    </a:cubicBezTo>
                    <a:lnTo>
                      <a:pt x="334" y="234"/>
                    </a:lnTo>
                    <a:lnTo>
                      <a:pt x="200" y="101"/>
                    </a:lnTo>
                    <a:lnTo>
                      <a:pt x="167" y="101"/>
                    </a:lnTo>
                    <a:lnTo>
                      <a:pt x="134" y="134"/>
                    </a:lnTo>
                    <a:lnTo>
                      <a:pt x="134" y="168"/>
                    </a:lnTo>
                    <a:cubicBezTo>
                      <a:pt x="134" y="168"/>
                      <a:pt x="134" y="168"/>
                      <a:pt x="134" y="201"/>
                    </a:cubicBezTo>
                    <a:lnTo>
                      <a:pt x="134" y="301"/>
                    </a:lnTo>
                    <a:cubicBezTo>
                      <a:pt x="134" y="301"/>
                      <a:pt x="134" y="301"/>
                      <a:pt x="134" y="335"/>
                    </a:cubicBezTo>
                    <a:lnTo>
                      <a:pt x="100" y="435"/>
                    </a:lnTo>
                    <a:lnTo>
                      <a:pt x="67" y="468"/>
                    </a:lnTo>
                    <a:lnTo>
                      <a:pt x="34" y="535"/>
                    </a:lnTo>
                    <a:lnTo>
                      <a:pt x="0" y="535"/>
                    </a:lnTo>
                    <a:lnTo>
                      <a:pt x="34" y="635"/>
                    </a:lnTo>
                    <a:lnTo>
                      <a:pt x="67" y="635"/>
                    </a:lnTo>
                    <a:lnTo>
                      <a:pt x="200" y="735"/>
                    </a:lnTo>
                    <a:cubicBezTo>
                      <a:pt x="200" y="735"/>
                      <a:pt x="200" y="768"/>
                      <a:pt x="234" y="768"/>
                    </a:cubicBezTo>
                    <a:lnTo>
                      <a:pt x="234" y="835"/>
                    </a:lnTo>
                    <a:lnTo>
                      <a:pt x="267" y="935"/>
                    </a:lnTo>
                    <a:lnTo>
                      <a:pt x="300" y="935"/>
                    </a:lnTo>
                    <a:cubicBezTo>
                      <a:pt x="334" y="935"/>
                      <a:pt x="334" y="935"/>
                      <a:pt x="367" y="968"/>
                    </a:cubicBezTo>
                    <a:cubicBezTo>
                      <a:pt x="400" y="968"/>
                      <a:pt x="400" y="1002"/>
                      <a:pt x="400" y="1002"/>
                    </a:cubicBezTo>
                    <a:lnTo>
                      <a:pt x="501" y="1002"/>
                    </a:lnTo>
                    <a:lnTo>
                      <a:pt x="634" y="1035"/>
                    </a:lnTo>
                    <a:cubicBezTo>
                      <a:pt x="667" y="1068"/>
                      <a:pt x="701" y="1102"/>
                      <a:pt x="701" y="1135"/>
                    </a:cubicBezTo>
                    <a:lnTo>
                      <a:pt x="701" y="1302"/>
                    </a:lnTo>
                    <a:cubicBezTo>
                      <a:pt x="701" y="1302"/>
                      <a:pt x="701" y="1302"/>
                      <a:pt x="701" y="1335"/>
                    </a:cubicBezTo>
                    <a:lnTo>
                      <a:pt x="567" y="1602"/>
                    </a:lnTo>
                    <a:lnTo>
                      <a:pt x="567" y="1769"/>
                    </a:lnTo>
                    <a:lnTo>
                      <a:pt x="634" y="1869"/>
                    </a:lnTo>
                    <a:lnTo>
                      <a:pt x="834" y="1802"/>
                    </a:lnTo>
                    <a:lnTo>
                      <a:pt x="1034" y="1669"/>
                    </a:lnTo>
                    <a:lnTo>
                      <a:pt x="1168" y="1669"/>
                    </a:lnTo>
                    <a:lnTo>
                      <a:pt x="1168" y="1635"/>
                    </a:lnTo>
                    <a:cubicBezTo>
                      <a:pt x="1184" y="1619"/>
                      <a:pt x="1209" y="1610"/>
                      <a:pt x="1234" y="1610"/>
                    </a:cubicBezTo>
                    <a:cubicBezTo>
                      <a:pt x="1259" y="1610"/>
                      <a:pt x="1284" y="1619"/>
                      <a:pt x="1301" y="1635"/>
                    </a:cubicBezTo>
                    <a:lnTo>
                      <a:pt x="1368" y="1669"/>
                    </a:lnTo>
                    <a:lnTo>
                      <a:pt x="1368" y="1702"/>
                    </a:lnTo>
                    <a:lnTo>
                      <a:pt x="1435" y="1802"/>
                    </a:lnTo>
                    <a:cubicBezTo>
                      <a:pt x="1435" y="1836"/>
                      <a:pt x="1435" y="1836"/>
                      <a:pt x="1435" y="1869"/>
                    </a:cubicBezTo>
                    <a:lnTo>
                      <a:pt x="1435" y="1936"/>
                    </a:lnTo>
                    <a:lnTo>
                      <a:pt x="1468" y="1936"/>
                    </a:lnTo>
                    <a:cubicBezTo>
                      <a:pt x="1468" y="1936"/>
                      <a:pt x="1501" y="1969"/>
                      <a:pt x="1501" y="1969"/>
                    </a:cubicBezTo>
                    <a:lnTo>
                      <a:pt x="1501" y="2002"/>
                    </a:lnTo>
                    <a:lnTo>
                      <a:pt x="1701" y="2002"/>
                    </a:lnTo>
                    <a:lnTo>
                      <a:pt x="1768" y="2069"/>
                    </a:lnTo>
                    <a:lnTo>
                      <a:pt x="1835" y="2002"/>
                    </a:lnTo>
                    <a:lnTo>
                      <a:pt x="2002" y="2002"/>
                    </a:lnTo>
                    <a:lnTo>
                      <a:pt x="2168" y="1869"/>
                    </a:lnTo>
                    <a:lnTo>
                      <a:pt x="2202" y="1769"/>
                    </a:lnTo>
                    <a:cubicBezTo>
                      <a:pt x="2168" y="1769"/>
                      <a:pt x="2168" y="1736"/>
                      <a:pt x="2135" y="1736"/>
                    </a:cubicBezTo>
                    <a:lnTo>
                      <a:pt x="2135" y="1669"/>
                    </a:lnTo>
                    <a:lnTo>
                      <a:pt x="2068" y="1569"/>
                    </a:lnTo>
                    <a:lnTo>
                      <a:pt x="1868" y="1502"/>
                    </a:lnTo>
                    <a:lnTo>
                      <a:pt x="1601" y="1502"/>
                    </a:lnTo>
                    <a:lnTo>
                      <a:pt x="1535" y="1569"/>
                    </a:lnTo>
                    <a:lnTo>
                      <a:pt x="1334" y="1569"/>
                    </a:lnTo>
                    <a:lnTo>
                      <a:pt x="1268" y="1535"/>
                    </a:lnTo>
                    <a:cubicBezTo>
                      <a:pt x="1234" y="1502"/>
                      <a:pt x="1234" y="1502"/>
                      <a:pt x="1234" y="1469"/>
                    </a:cubicBezTo>
                    <a:lnTo>
                      <a:pt x="1234" y="1402"/>
                    </a:lnTo>
                    <a:cubicBezTo>
                      <a:pt x="1234" y="1402"/>
                      <a:pt x="1234" y="1369"/>
                      <a:pt x="1234" y="1335"/>
                    </a:cubicBezTo>
                    <a:lnTo>
                      <a:pt x="1234" y="1269"/>
                    </a:lnTo>
                    <a:lnTo>
                      <a:pt x="1068" y="1269"/>
                    </a:lnTo>
                    <a:cubicBezTo>
                      <a:pt x="1068" y="1269"/>
                      <a:pt x="1068" y="1235"/>
                      <a:pt x="1034" y="1235"/>
                    </a:cubicBezTo>
                    <a:lnTo>
                      <a:pt x="1034" y="1168"/>
                    </a:lnTo>
                    <a:cubicBezTo>
                      <a:pt x="1034" y="1168"/>
                      <a:pt x="1034" y="1135"/>
                      <a:pt x="1034" y="1135"/>
                    </a:cubicBezTo>
                    <a:lnTo>
                      <a:pt x="1068" y="1035"/>
                    </a:lnTo>
                    <a:cubicBezTo>
                      <a:pt x="1068" y="1035"/>
                      <a:pt x="1068" y="1002"/>
                      <a:pt x="1068" y="1002"/>
                    </a:cubicBezTo>
                    <a:lnTo>
                      <a:pt x="1101" y="935"/>
                    </a:lnTo>
                    <a:lnTo>
                      <a:pt x="1368" y="601"/>
                    </a:lnTo>
                    <a:lnTo>
                      <a:pt x="1301" y="468"/>
                    </a:lnTo>
                    <a:lnTo>
                      <a:pt x="1268" y="435"/>
                    </a:lnTo>
                    <a:lnTo>
                      <a:pt x="1234" y="435"/>
                    </a:lnTo>
                    <a:cubicBezTo>
                      <a:pt x="1234" y="401"/>
                      <a:pt x="1201" y="401"/>
                      <a:pt x="1168" y="368"/>
                    </a:cubicBezTo>
                    <a:lnTo>
                      <a:pt x="1134" y="335"/>
                    </a:lnTo>
                    <a:cubicBezTo>
                      <a:pt x="1134" y="301"/>
                      <a:pt x="1134" y="268"/>
                      <a:pt x="1134" y="268"/>
                    </a:cubicBezTo>
                    <a:lnTo>
                      <a:pt x="1134" y="201"/>
                    </a:lnTo>
                    <a:lnTo>
                      <a:pt x="1034" y="134"/>
                    </a:lnTo>
                    <a:cubicBezTo>
                      <a:pt x="1001" y="101"/>
                      <a:pt x="1001" y="101"/>
                      <a:pt x="1001" y="101"/>
                    </a:cubicBezTo>
                    <a:lnTo>
                      <a:pt x="1001" y="34"/>
                    </a:lnTo>
                    <a:lnTo>
                      <a:pt x="968" y="34"/>
                    </a:lnTo>
                    <a:lnTo>
                      <a:pt x="867" y="1"/>
                    </a:lnTo>
                    <a:close/>
                  </a:path>
                </a:pathLst>
              </a:custGeom>
              <a:grpFill/>
              <a:ln>
                <a:noFill/>
              </a:ln>
            </p:spPr>
            <p:txBody>
              <a:bodyPr spcFirstLastPara="1" wrap="square" lIns="137102" tIns="137102" rIns="137102" bIns="137102" anchor="ctr" anchorCtr="0">
                <a:noAutofit/>
              </a:bodyPr>
              <a:lstStyle/>
              <a:p>
                <a:endParaRPr sz="5399"/>
              </a:p>
            </p:txBody>
          </p:sp>
          <p:sp>
            <p:nvSpPr>
              <p:cNvPr id="146" name="Google Shape;244;p15"/>
              <p:cNvSpPr/>
              <p:nvPr/>
            </p:nvSpPr>
            <p:spPr>
              <a:xfrm>
                <a:off x="5985882" y="2197658"/>
                <a:ext cx="109444" cy="53501"/>
              </a:xfrm>
              <a:custGeom>
                <a:avLst/>
                <a:gdLst/>
                <a:ahLst/>
                <a:cxnLst/>
                <a:rect l="l" t="t" r="r" b="b"/>
                <a:pathLst>
                  <a:path w="3003" h="1468" extrusionOk="0">
                    <a:moveTo>
                      <a:pt x="934" y="0"/>
                    </a:moveTo>
                    <a:lnTo>
                      <a:pt x="534" y="267"/>
                    </a:lnTo>
                    <a:lnTo>
                      <a:pt x="501" y="334"/>
                    </a:lnTo>
                    <a:lnTo>
                      <a:pt x="401" y="501"/>
                    </a:lnTo>
                    <a:lnTo>
                      <a:pt x="234" y="501"/>
                    </a:lnTo>
                    <a:lnTo>
                      <a:pt x="167" y="401"/>
                    </a:lnTo>
                    <a:lnTo>
                      <a:pt x="101" y="534"/>
                    </a:lnTo>
                    <a:lnTo>
                      <a:pt x="101" y="567"/>
                    </a:lnTo>
                    <a:lnTo>
                      <a:pt x="101" y="601"/>
                    </a:lnTo>
                    <a:cubicBezTo>
                      <a:pt x="134" y="634"/>
                      <a:pt x="134" y="667"/>
                      <a:pt x="101" y="701"/>
                    </a:cubicBezTo>
                    <a:lnTo>
                      <a:pt x="67" y="767"/>
                    </a:lnTo>
                    <a:lnTo>
                      <a:pt x="67" y="801"/>
                    </a:lnTo>
                    <a:lnTo>
                      <a:pt x="67" y="834"/>
                    </a:lnTo>
                    <a:lnTo>
                      <a:pt x="67" y="901"/>
                    </a:lnTo>
                    <a:cubicBezTo>
                      <a:pt x="67" y="934"/>
                      <a:pt x="67" y="934"/>
                      <a:pt x="67" y="968"/>
                    </a:cubicBezTo>
                    <a:lnTo>
                      <a:pt x="0" y="1134"/>
                    </a:lnTo>
                    <a:lnTo>
                      <a:pt x="167" y="1301"/>
                    </a:lnTo>
                    <a:lnTo>
                      <a:pt x="401" y="1435"/>
                    </a:lnTo>
                    <a:lnTo>
                      <a:pt x="534" y="1468"/>
                    </a:lnTo>
                    <a:lnTo>
                      <a:pt x="968" y="1468"/>
                    </a:lnTo>
                    <a:lnTo>
                      <a:pt x="1035" y="1401"/>
                    </a:lnTo>
                    <a:lnTo>
                      <a:pt x="1068" y="1368"/>
                    </a:lnTo>
                    <a:cubicBezTo>
                      <a:pt x="1101" y="1368"/>
                      <a:pt x="1101" y="1368"/>
                      <a:pt x="1135" y="1335"/>
                    </a:cubicBezTo>
                    <a:lnTo>
                      <a:pt x="1235" y="1335"/>
                    </a:lnTo>
                    <a:lnTo>
                      <a:pt x="1835" y="1368"/>
                    </a:lnTo>
                    <a:lnTo>
                      <a:pt x="1935" y="1368"/>
                    </a:lnTo>
                    <a:lnTo>
                      <a:pt x="2069" y="1335"/>
                    </a:lnTo>
                    <a:lnTo>
                      <a:pt x="2202" y="1335"/>
                    </a:lnTo>
                    <a:lnTo>
                      <a:pt x="2636" y="1435"/>
                    </a:lnTo>
                    <a:lnTo>
                      <a:pt x="2802" y="1435"/>
                    </a:lnTo>
                    <a:lnTo>
                      <a:pt x="2903" y="1368"/>
                    </a:lnTo>
                    <a:lnTo>
                      <a:pt x="2969" y="1301"/>
                    </a:lnTo>
                    <a:lnTo>
                      <a:pt x="3003" y="1234"/>
                    </a:lnTo>
                    <a:lnTo>
                      <a:pt x="2936" y="1068"/>
                    </a:lnTo>
                    <a:lnTo>
                      <a:pt x="2903" y="1001"/>
                    </a:lnTo>
                    <a:lnTo>
                      <a:pt x="2836" y="1034"/>
                    </a:lnTo>
                    <a:lnTo>
                      <a:pt x="2736" y="1034"/>
                    </a:lnTo>
                    <a:lnTo>
                      <a:pt x="2669" y="968"/>
                    </a:lnTo>
                    <a:lnTo>
                      <a:pt x="2602" y="934"/>
                    </a:lnTo>
                    <a:lnTo>
                      <a:pt x="2536" y="934"/>
                    </a:lnTo>
                    <a:lnTo>
                      <a:pt x="2469" y="834"/>
                    </a:lnTo>
                    <a:lnTo>
                      <a:pt x="2402" y="734"/>
                    </a:lnTo>
                    <a:lnTo>
                      <a:pt x="2069" y="501"/>
                    </a:lnTo>
                    <a:lnTo>
                      <a:pt x="1969" y="401"/>
                    </a:lnTo>
                    <a:lnTo>
                      <a:pt x="1935" y="434"/>
                    </a:lnTo>
                    <a:cubicBezTo>
                      <a:pt x="1935" y="467"/>
                      <a:pt x="1902" y="467"/>
                      <a:pt x="1868" y="467"/>
                    </a:cubicBezTo>
                    <a:lnTo>
                      <a:pt x="1735" y="467"/>
                    </a:lnTo>
                    <a:lnTo>
                      <a:pt x="1635" y="401"/>
                    </a:lnTo>
                    <a:lnTo>
                      <a:pt x="1535" y="334"/>
                    </a:lnTo>
                    <a:cubicBezTo>
                      <a:pt x="1535" y="334"/>
                      <a:pt x="1502" y="334"/>
                      <a:pt x="1502" y="300"/>
                    </a:cubicBezTo>
                    <a:lnTo>
                      <a:pt x="1468" y="234"/>
                    </a:lnTo>
                    <a:lnTo>
                      <a:pt x="1435" y="200"/>
                    </a:lnTo>
                    <a:lnTo>
                      <a:pt x="1368" y="134"/>
                    </a:lnTo>
                    <a:lnTo>
                      <a:pt x="1235" y="67"/>
                    </a:lnTo>
                    <a:lnTo>
                      <a:pt x="934" y="0"/>
                    </a:lnTo>
                    <a:close/>
                  </a:path>
                </a:pathLst>
              </a:custGeom>
              <a:grpFill/>
              <a:ln>
                <a:noFill/>
              </a:ln>
            </p:spPr>
            <p:txBody>
              <a:bodyPr spcFirstLastPara="1" wrap="square" lIns="137102" tIns="137102" rIns="137102" bIns="137102" anchor="ctr" anchorCtr="0">
                <a:noAutofit/>
              </a:bodyPr>
              <a:lstStyle/>
              <a:p>
                <a:endParaRPr sz="5399"/>
              </a:p>
            </p:txBody>
          </p:sp>
          <p:sp>
            <p:nvSpPr>
              <p:cNvPr id="147" name="Google Shape;245;p15"/>
              <p:cNvSpPr/>
              <p:nvPr/>
            </p:nvSpPr>
            <p:spPr>
              <a:xfrm>
                <a:off x="5982238" y="1886410"/>
                <a:ext cx="4884" cy="11006"/>
              </a:xfrm>
              <a:custGeom>
                <a:avLst/>
                <a:gdLst/>
                <a:ahLst/>
                <a:cxnLst/>
                <a:rect l="l" t="t" r="r" b="b"/>
                <a:pathLst>
                  <a:path w="134" h="302" extrusionOk="0">
                    <a:moveTo>
                      <a:pt x="100" y="1"/>
                    </a:moveTo>
                    <a:lnTo>
                      <a:pt x="67" y="101"/>
                    </a:lnTo>
                    <a:lnTo>
                      <a:pt x="67" y="134"/>
                    </a:lnTo>
                    <a:lnTo>
                      <a:pt x="0" y="234"/>
                    </a:lnTo>
                    <a:lnTo>
                      <a:pt x="0" y="268"/>
                    </a:lnTo>
                    <a:lnTo>
                      <a:pt x="34" y="301"/>
                    </a:lnTo>
                    <a:lnTo>
                      <a:pt x="134" y="201"/>
                    </a:lnTo>
                    <a:lnTo>
                      <a:pt x="134" y="168"/>
                    </a:lnTo>
                    <a:lnTo>
                      <a:pt x="134" y="101"/>
                    </a:lnTo>
                    <a:lnTo>
                      <a:pt x="134" y="1"/>
                    </a:lnTo>
                    <a:close/>
                  </a:path>
                </a:pathLst>
              </a:custGeom>
              <a:grpFill/>
              <a:ln>
                <a:noFill/>
              </a:ln>
            </p:spPr>
            <p:txBody>
              <a:bodyPr spcFirstLastPara="1" wrap="square" lIns="137102" tIns="137102" rIns="137102" bIns="137102" anchor="ctr" anchorCtr="0">
                <a:noAutofit/>
              </a:bodyPr>
              <a:lstStyle/>
              <a:p>
                <a:endParaRPr sz="5399"/>
              </a:p>
            </p:txBody>
          </p:sp>
          <p:sp>
            <p:nvSpPr>
              <p:cNvPr id="148" name="Google Shape;246;p15"/>
              <p:cNvSpPr/>
              <p:nvPr/>
            </p:nvSpPr>
            <p:spPr>
              <a:xfrm>
                <a:off x="5974949" y="2203744"/>
                <a:ext cx="1239" cy="1239"/>
              </a:xfrm>
              <a:custGeom>
                <a:avLst/>
                <a:gdLst/>
                <a:ahLst/>
                <a:cxnLst/>
                <a:rect l="l" t="t" r="r" b="b"/>
                <a:pathLst>
                  <a:path w="34" h="34" extrusionOk="0">
                    <a:moveTo>
                      <a:pt x="0" y="0"/>
                    </a:moveTo>
                    <a:lnTo>
                      <a:pt x="0" y="33"/>
                    </a:lnTo>
                    <a:lnTo>
                      <a:pt x="34" y="33"/>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49" name="Google Shape;247;p15"/>
              <p:cNvSpPr/>
              <p:nvPr/>
            </p:nvSpPr>
            <p:spPr>
              <a:xfrm>
                <a:off x="6114755" y="2112557"/>
                <a:ext cx="12173" cy="10970"/>
              </a:xfrm>
              <a:custGeom>
                <a:avLst/>
                <a:gdLst/>
                <a:ahLst/>
                <a:cxnLst/>
                <a:rect l="l" t="t" r="r" b="b"/>
                <a:pathLst>
                  <a:path w="334" h="301" extrusionOk="0">
                    <a:moveTo>
                      <a:pt x="0" y="0"/>
                    </a:moveTo>
                    <a:lnTo>
                      <a:pt x="100" y="167"/>
                    </a:lnTo>
                    <a:cubicBezTo>
                      <a:pt x="100" y="167"/>
                      <a:pt x="100" y="234"/>
                      <a:pt x="100" y="267"/>
                    </a:cubicBezTo>
                    <a:cubicBezTo>
                      <a:pt x="67" y="267"/>
                      <a:pt x="67" y="300"/>
                      <a:pt x="34" y="300"/>
                    </a:cubicBezTo>
                    <a:lnTo>
                      <a:pt x="334" y="300"/>
                    </a:lnTo>
                    <a:lnTo>
                      <a:pt x="234" y="167"/>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150" name="Google Shape;248;p15"/>
              <p:cNvSpPr/>
              <p:nvPr/>
            </p:nvSpPr>
            <p:spPr>
              <a:xfrm>
                <a:off x="6107466" y="1604355"/>
                <a:ext cx="64471" cy="81491"/>
              </a:xfrm>
              <a:custGeom>
                <a:avLst/>
                <a:gdLst/>
                <a:ahLst/>
                <a:cxnLst/>
                <a:rect l="l" t="t" r="r" b="b"/>
                <a:pathLst>
                  <a:path w="1769" h="2236" extrusionOk="0">
                    <a:moveTo>
                      <a:pt x="1334" y="1"/>
                    </a:moveTo>
                    <a:lnTo>
                      <a:pt x="1268" y="134"/>
                    </a:lnTo>
                    <a:lnTo>
                      <a:pt x="1268" y="168"/>
                    </a:lnTo>
                    <a:lnTo>
                      <a:pt x="1234" y="201"/>
                    </a:lnTo>
                    <a:cubicBezTo>
                      <a:pt x="1201" y="201"/>
                      <a:pt x="1168" y="234"/>
                      <a:pt x="1168" y="234"/>
                    </a:cubicBezTo>
                    <a:lnTo>
                      <a:pt x="1034" y="234"/>
                    </a:lnTo>
                    <a:cubicBezTo>
                      <a:pt x="1034" y="201"/>
                      <a:pt x="1001" y="201"/>
                      <a:pt x="1001" y="201"/>
                    </a:cubicBezTo>
                    <a:lnTo>
                      <a:pt x="968" y="168"/>
                    </a:lnTo>
                    <a:lnTo>
                      <a:pt x="901" y="201"/>
                    </a:lnTo>
                    <a:lnTo>
                      <a:pt x="867" y="335"/>
                    </a:lnTo>
                    <a:cubicBezTo>
                      <a:pt x="834" y="368"/>
                      <a:pt x="834" y="368"/>
                      <a:pt x="834" y="401"/>
                    </a:cubicBezTo>
                    <a:lnTo>
                      <a:pt x="767" y="435"/>
                    </a:lnTo>
                    <a:lnTo>
                      <a:pt x="734" y="435"/>
                    </a:lnTo>
                    <a:lnTo>
                      <a:pt x="567" y="501"/>
                    </a:lnTo>
                    <a:lnTo>
                      <a:pt x="434" y="668"/>
                    </a:lnTo>
                    <a:lnTo>
                      <a:pt x="267" y="1002"/>
                    </a:lnTo>
                    <a:lnTo>
                      <a:pt x="134" y="1202"/>
                    </a:lnTo>
                    <a:lnTo>
                      <a:pt x="134" y="1235"/>
                    </a:lnTo>
                    <a:lnTo>
                      <a:pt x="0" y="1369"/>
                    </a:lnTo>
                    <a:lnTo>
                      <a:pt x="100" y="1335"/>
                    </a:lnTo>
                    <a:cubicBezTo>
                      <a:pt x="134" y="1335"/>
                      <a:pt x="134" y="1369"/>
                      <a:pt x="167" y="1402"/>
                    </a:cubicBezTo>
                    <a:lnTo>
                      <a:pt x="200" y="1469"/>
                    </a:lnTo>
                    <a:lnTo>
                      <a:pt x="200" y="1502"/>
                    </a:lnTo>
                    <a:lnTo>
                      <a:pt x="200" y="1702"/>
                    </a:lnTo>
                    <a:lnTo>
                      <a:pt x="200" y="1969"/>
                    </a:lnTo>
                    <a:lnTo>
                      <a:pt x="200" y="2036"/>
                    </a:lnTo>
                    <a:lnTo>
                      <a:pt x="300" y="2136"/>
                    </a:lnTo>
                    <a:cubicBezTo>
                      <a:pt x="300" y="2136"/>
                      <a:pt x="334" y="2169"/>
                      <a:pt x="334" y="2169"/>
                    </a:cubicBezTo>
                    <a:lnTo>
                      <a:pt x="334" y="2236"/>
                    </a:lnTo>
                    <a:lnTo>
                      <a:pt x="434" y="2236"/>
                    </a:lnTo>
                    <a:lnTo>
                      <a:pt x="1034" y="2169"/>
                    </a:lnTo>
                    <a:lnTo>
                      <a:pt x="1101" y="2136"/>
                    </a:lnTo>
                    <a:lnTo>
                      <a:pt x="1301" y="1969"/>
                    </a:lnTo>
                    <a:lnTo>
                      <a:pt x="1301" y="1936"/>
                    </a:lnTo>
                    <a:lnTo>
                      <a:pt x="1368" y="1802"/>
                    </a:lnTo>
                    <a:lnTo>
                      <a:pt x="1601" y="1402"/>
                    </a:lnTo>
                    <a:lnTo>
                      <a:pt x="1601" y="1168"/>
                    </a:lnTo>
                    <a:cubicBezTo>
                      <a:pt x="1568" y="1135"/>
                      <a:pt x="1568" y="1135"/>
                      <a:pt x="1601" y="1102"/>
                    </a:cubicBezTo>
                    <a:lnTo>
                      <a:pt x="1735" y="802"/>
                    </a:lnTo>
                    <a:lnTo>
                      <a:pt x="1768" y="668"/>
                    </a:lnTo>
                    <a:lnTo>
                      <a:pt x="1768" y="535"/>
                    </a:lnTo>
                    <a:lnTo>
                      <a:pt x="1601" y="368"/>
                    </a:lnTo>
                    <a:lnTo>
                      <a:pt x="1568" y="335"/>
                    </a:lnTo>
                    <a:lnTo>
                      <a:pt x="1535" y="301"/>
                    </a:lnTo>
                    <a:lnTo>
                      <a:pt x="1501" y="234"/>
                    </a:lnTo>
                    <a:lnTo>
                      <a:pt x="1401" y="34"/>
                    </a:lnTo>
                    <a:lnTo>
                      <a:pt x="1334" y="1"/>
                    </a:lnTo>
                    <a:close/>
                  </a:path>
                </a:pathLst>
              </a:custGeom>
              <a:grpFill/>
              <a:ln>
                <a:noFill/>
              </a:ln>
            </p:spPr>
            <p:txBody>
              <a:bodyPr spcFirstLastPara="1" wrap="square" lIns="137102" tIns="137102" rIns="137102" bIns="137102" anchor="ctr" anchorCtr="0">
                <a:noAutofit/>
              </a:bodyPr>
              <a:lstStyle/>
              <a:p>
                <a:endParaRPr sz="5399"/>
              </a:p>
            </p:txBody>
          </p:sp>
          <p:sp>
            <p:nvSpPr>
              <p:cNvPr id="151" name="Google Shape;249;p15"/>
              <p:cNvSpPr/>
              <p:nvPr/>
            </p:nvSpPr>
            <p:spPr>
              <a:xfrm>
                <a:off x="6186480" y="1949643"/>
                <a:ext cx="12173" cy="4884"/>
              </a:xfrm>
              <a:custGeom>
                <a:avLst/>
                <a:gdLst/>
                <a:ahLst/>
                <a:cxnLst/>
                <a:rect l="l" t="t" r="r" b="b"/>
                <a:pathLst>
                  <a:path w="334" h="134" extrusionOk="0">
                    <a:moveTo>
                      <a:pt x="0" y="0"/>
                    </a:moveTo>
                    <a:lnTo>
                      <a:pt x="334" y="134"/>
                    </a:lnTo>
                    <a:lnTo>
                      <a:pt x="334" y="134"/>
                    </a:lnTo>
                    <a:lnTo>
                      <a:pt x="301" y="67"/>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152" name="Google Shape;250;p15"/>
              <p:cNvSpPr/>
              <p:nvPr/>
            </p:nvSpPr>
            <p:spPr>
              <a:xfrm>
                <a:off x="5988324" y="1671233"/>
                <a:ext cx="194543" cy="438907"/>
              </a:xfrm>
              <a:custGeom>
                <a:avLst/>
                <a:gdLst/>
                <a:ahLst/>
                <a:cxnLst/>
                <a:rect l="l" t="t" r="r" b="b"/>
                <a:pathLst>
                  <a:path w="5338" h="12043" extrusionOk="0">
                    <a:moveTo>
                      <a:pt x="2168" y="1"/>
                    </a:moveTo>
                    <a:lnTo>
                      <a:pt x="2135" y="34"/>
                    </a:lnTo>
                    <a:lnTo>
                      <a:pt x="2102" y="101"/>
                    </a:lnTo>
                    <a:lnTo>
                      <a:pt x="2102" y="167"/>
                    </a:lnTo>
                    <a:cubicBezTo>
                      <a:pt x="2068" y="167"/>
                      <a:pt x="2068" y="201"/>
                      <a:pt x="2068" y="201"/>
                    </a:cubicBezTo>
                    <a:lnTo>
                      <a:pt x="2068" y="234"/>
                    </a:lnTo>
                    <a:lnTo>
                      <a:pt x="1935" y="334"/>
                    </a:lnTo>
                    <a:lnTo>
                      <a:pt x="1568" y="734"/>
                    </a:lnTo>
                    <a:lnTo>
                      <a:pt x="1468" y="868"/>
                    </a:lnTo>
                    <a:lnTo>
                      <a:pt x="1234" y="1068"/>
                    </a:lnTo>
                    <a:lnTo>
                      <a:pt x="1201" y="1135"/>
                    </a:lnTo>
                    <a:lnTo>
                      <a:pt x="1101" y="1302"/>
                    </a:lnTo>
                    <a:lnTo>
                      <a:pt x="1001" y="1402"/>
                    </a:lnTo>
                    <a:lnTo>
                      <a:pt x="801" y="1735"/>
                    </a:lnTo>
                    <a:lnTo>
                      <a:pt x="767" y="1869"/>
                    </a:lnTo>
                    <a:lnTo>
                      <a:pt x="767" y="1902"/>
                    </a:lnTo>
                    <a:lnTo>
                      <a:pt x="767" y="1935"/>
                    </a:lnTo>
                    <a:lnTo>
                      <a:pt x="801" y="1969"/>
                    </a:lnTo>
                    <a:cubicBezTo>
                      <a:pt x="801" y="1969"/>
                      <a:pt x="801" y="2002"/>
                      <a:pt x="801" y="2035"/>
                    </a:cubicBezTo>
                    <a:lnTo>
                      <a:pt x="767" y="2135"/>
                    </a:lnTo>
                    <a:cubicBezTo>
                      <a:pt x="767" y="2169"/>
                      <a:pt x="734" y="2169"/>
                      <a:pt x="701" y="2202"/>
                    </a:cubicBezTo>
                    <a:lnTo>
                      <a:pt x="667" y="2202"/>
                    </a:lnTo>
                    <a:lnTo>
                      <a:pt x="701" y="2236"/>
                    </a:lnTo>
                    <a:cubicBezTo>
                      <a:pt x="701" y="2269"/>
                      <a:pt x="701" y="2302"/>
                      <a:pt x="701" y="2336"/>
                    </a:cubicBezTo>
                    <a:lnTo>
                      <a:pt x="567" y="2536"/>
                    </a:lnTo>
                    <a:lnTo>
                      <a:pt x="567" y="2569"/>
                    </a:lnTo>
                    <a:lnTo>
                      <a:pt x="601" y="2636"/>
                    </a:lnTo>
                    <a:lnTo>
                      <a:pt x="667" y="2769"/>
                    </a:lnTo>
                    <a:cubicBezTo>
                      <a:pt x="667" y="2803"/>
                      <a:pt x="667" y="2836"/>
                      <a:pt x="667" y="2836"/>
                    </a:cubicBezTo>
                    <a:lnTo>
                      <a:pt x="567" y="3003"/>
                    </a:lnTo>
                    <a:lnTo>
                      <a:pt x="434" y="3236"/>
                    </a:lnTo>
                    <a:lnTo>
                      <a:pt x="334" y="3536"/>
                    </a:lnTo>
                    <a:lnTo>
                      <a:pt x="100" y="3870"/>
                    </a:lnTo>
                    <a:lnTo>
                      <a:pt x="0" y="3870"/>
                    </a:lnTo>
                    <a:lnTo>
                      <a:pt x="0" y="3937"/>
                    </a:lnTo>
                    <a:lnTo>
                      <a:pt x="67" y="4070"/>
                    </a:lnTo>
                    <a:cubicBezTo>
                      <a:pt x="100" y="4070"/>
                      <a:pt x="100" y="4104"/>
                      <a:pt x="67" y="4104"/>
                    </a:cubicBezTo>
                    <a:lnTo>
                      <a:pt x="67" y="4237"/>
                    </a:lnTo>
                    <a:cubicBezTo>
                      <a:pt x="100" y="4270"/>
                      <a:pt x="100" y="4270"/>
                      <a:pt x="67" y="4304"/>
                    </a:cubicBezTo>
                    <a:lnTo>
                      <a:pt x="0" y="4437"/>
                    </a:lnTo>
                    <a:lnTo>
                      <a:pt x="0" y="4470"/>
                    </a:lnTo>
                    <a:lnTo>
                      <a:pt x="67" y="4470"/>
                    </a:lnTo>
                    <a:lnTo>
                      <a:pt x="134" y="4404"/>
                    </a:lnTo>
                    <a:lnTo>
                      <a:pt x="267" y="4404"/>
                    </a:lnTo>
                    <a:lnTo>
                      <a:pt x="334" y="4470"/>
                    </a:lnTo>
                    <a:cubicBezTo>
                      <a:pt x="334" y="4470"/>
                      <a:pt x="367" y="4504"/>
                      <a:pt x="367" y="4537"/>
                    </a:cubicBezTo>
                    <a:lnTo>
                      <a:pt x="367" y="4571"/>
                    </a:lnTo>
                    <a:cubicBezTo>
                      <a:pt x="367" y="4571"/>
                      <a:pt x="367" y="4604"/>
                      <a:pt x="367" y="4604"/>
                    </a:cubicBezTo>
                    <a:lnTo>
                      <a:pt x="367" y="4637"/>
                    </a:lnTo>
                    <a:lnTo>
                      <a:pt x="367" y="4704"/>
                    </a:lnTo>
                    <a:cubicBezTo>
                      <a:pt x="400" y="4704"/>
                      <a:pt x="400" y="4737"/>
                      <a:pt x="400" y="4737"/>
                    </a:cubicBezTo>
                    <a:lnTo>
                      <a:pt x="467" y="4904"/>
                    </a:lnTo>
                    <a:cubicBezTo>
                      <a:pt x="467" y="4904"/>
                      <a:pt x="467" y="4937"/>
                      <a:pt x="467" y="4971"/>
                    </a:cubicBezTo>
                    <a:lnTo>
                      <a:pt x="467" y="5038"/>
                    </a:lnTo>
                    <a:cubicBezTo>
                      <a:pt x="467" y="5038"/>
                      <a:pt x="467" y="5071"/>
                      <a:pt x="467" y="5071"/>
                    </a:cubicBezTo>
                    <a:lnTo>
                      <a:pt x="434" y="5138"/>
                    </a:lnTo>
                    <a:lnTo>
                      <a:pt x="434" y="5171"/>
                    </a:lnTo>
                    <a:lnTo>
                      <a:pt x="701" y="5171"/>
                    </a:lnTo>
                    <a:lnTo>
                      <a:pt x="834" y="5238"/>
                    </a:lnTo>
                    <a:cubicBezTo>
                      <a:pt x="834" y="5238"/>
                      <a:pt x="867" y="5271"/>
                      <a:pt x="867" y="5271"/>
                    </a:cubicBezTo>
                    <a:lnTo>
                      <a:pt x="934" y="5371"/>
                    </a:lnTo>
                    <a:cubicBezTo>
                      <a:pt x="934" y="5404"/>
                      <a:pt x="934" y="5438"/>
                      <a:pt x="934" y="5471"/>
                    </a:cubicBezTo>
                    <a:lnTo>
                      <a:pt x="767" y="5771"/>
                    </a:lnTo>
                    <a:cubicBezTo>
                      <a:pt x="767" y="5771"/>
                      <a:pt x="767" y="5805"/>
                      <a:pt x="734" y="5805"/>
                    </a:cubicBezTo>
                    <a:lnTo>
                      <a:pt x="634" y="5871"/>
                    </a:lnTo>
                    <a:lnTo>
                      <a:pt x="601" y="5938"/>
                    </a:lnTo>
                    <a:lnTo>
                      <a:pt x="601" y="6105"/>
                    </a:lnTo>
                    <a:lnTo>
                      <a:pt x="567" y="6372"/>
                    </a:lnTo>
                    <a:lnTo>
                      <a:pt x="567" y="6605"/>
                    </a:lnTo>
                    <a:lnTo>
                      <a:pt x="634" y="6639"/>
                    </a:lnTo>
                    <a:cubicBezTo>
                      <a:pt x="634" y="6672"/>
                      <a:pt x="667" y="6672"/>
                      <a:pt x="667" y="6705"/>
                    </a:cubicBezTo>
                    <a:lnTo>
                      <a:pt x="667" y="6739"/>
                    </a:lnTo>
                    <a:lnTo>
                      <a:pt x="701" y="6972"/>
                    </a:lnTo>
                    <a:lnTo>
                      <a:pt x="701" y="7106"/>
                    </a:lnTo>
                    <a:lnTo>
                      <a:pt x="734" y="7139"/>
                    </a:lnTo>
                    <a:lnTo>
                      <a:pt x="801" y="7206"/>
                    </a:lnTo>
                    <a:lnTo>
                      <a:pt x="834" y="7239"/>
                    </a:lnTo>
                    <a:lnTo>
                      <a:pt x="867" y="7272"/>
                    </a:lnTo>
                    <a:lnTo>
                      <a:pt x="1001" y="7406"/>
                    </a:lnTo>
                    <a:lnTo>
                      <a:pt x="1068" y="7406"/>
                    </a:lnTo>
                    <a:cubicBezTo>
                      <a:pt x="1084" y="7389"/>
                      <a:pt x="1093" y="7381"/>
                      <a:pt x="1101" y="7381"/>
                    </a:cubicBezTo>
                    <a:cubicBezTo>
                      <a:pt x="1109" y="7381"/>
                      <a:pt x="1118" y="7389"/>
                      <a:pt x="1134" y="7406"/>
                    </a:cubicBezTo>
                    <a:lnTo>
                      <a:pt x="1201" y="7406"/>
                    </a:lnTo>
                    <a:lnTo>
                      <a:pt x="1268" y="7473"/>
                    </a:lnTo>
                    <a:lnTo>
                      <a:pt x="1301" y="7539"/>
                    </a:lnTo>
                    <a:cubicBezTo>
                      <a:pt x="1301" y="7573"/>
                      <a:pt x="1301" y="7573"/>
                      <a:pt x="1301" y="7606"/>
                    </a:cubicBezTo>
                    <a:lnTo>
                      <a:pt x="1301" y="7673"/>
                    </a:lnTo>
                    <a:cubicBezTo>
                      <a:pt x="1301" y="7673"/>
                      <a:pt x="1301" y="7673"/>
                      <a:pt x="1301" y="7706"/>
                    </a:cubicBezTo>
                    <a:lnTo>
                      <a:pt x="1268" y="7773"/>
                    </a:lnTo>
                    <a:lnTo>
                      <a:pt x="1168" y="8240"/>
                    </a:lnTo>
                    <a:lnTo>
                      <a:pt x="1168" y="8373"/>
                    </a:lnTo>
                    <a:lnTo>
                      <a:pt x="1168" y="8440"/>
                    </a:lnTo>
                    <a:lnTo>
                      <a:pt x="1201" y="8573"/>
                    </a:lnTo>
                    <a:cubicBezTo>
                      <a:pt x="1201" y="8573"/>
                      <a:pt x="1201" y="8573"/>
                      <a:pt x="1201" y="8607"/>
                    </a:cubicBezTo>
                    <a:lnTo>
                      <a:pt x="1201" y="8740"/>
                    </a:lnTo>
                    <a:cubicBezTo>
                      <a:pt x="1201" y="8740"/>
                      <a:pt x="1201" y="8774"/>
                      <a:pt x="1201" y="8774"/>
                    </a:cubicBezTo>
                    <a:lnTo>
                      <a:pt x="1168" y="8874"/>
                    </a:lnTo>
                    <a:lnTo>
                      <a:pt x="1168" y="8940"/>
                    </a:lnTo>
                    <a:lnTo>
                      <a:pt x="1168" y="9407"/>
                    </a:lnTo>
                    <a:lnTo>
                      <a:pt x="1134" y="9507"/>
                    </a:lnTo>
                    <a:lnTo>
                      <a:pt x="1101" y="9674"/>
                    </a:lnTo>
                    <a:lnTo>
                      <a:pt x="1101" y="9741"/>
                    </a:lnTo>
                    <a:lnTo>
                      <a:pt x="1101" y="9808"/>
                    </a:lnTo>
                    <a:lnTo>
                      <a:pt x="1168" y="9941"/>
                    </a:lnTo>
                    <a:lnTo>
                      <a:pt x="1268" y="10041"/>
                    </a:lnTo>
                    <a:lnTo>
                      <a:pt x="1334" y="10041"/>
                    </a:lnTo>
                    <a:lnTo>
                      <a:pt x="1701" y="10241"/>
                    </a:lnTo>
                    <a:lnTo>
                      <a:pt x="1768" y="10241"/>
                    </a:lnTo>
                    <a:cubicBezTo>
                      <a:pt x="1801" y="10275"/>
                      <a:pt x="1801" y="10275"/>
                      <a:pt x="1835" y="10308"/>
                    </a:cubicBezTo>
                    <a:lnTo>
                      <a:pt x="1902" y="10408"/>
                    </a:lnTo>
                    <a:lnTo>
                      <a:pt x="1935" y="10441"/>
                    </a:lnTo>
                    <a:cubicBezTo>
                      <a:pt x="1935" y="10475"/>
                      <a:pt x="1968" y="10475"/>
                      <a:pt x="1968" y="10475"/>
                    </a:cubicBezTo>
                    <a:lnTo>
                      <a:pt x="2068" y="10775"/>
                    </a:lnTo>
                    <a:lnTo>
                      <a:pt x="2302" y="11109"/>
                    </a:lnTo>
                    <a:lnTo>
                      <a:pt x="2569" y="11676"/>
                    </a:lnTo>
                    <a:lnTo>
                      <a:pt x="2602" y="11709"/>
                    </a:lnTo>
                    <a:lnTo>
                      <a:pt x="3236" y="11942"/>
                    </a:lnTo>
                    <a:lnTo>
                      <a:pt x="3269" y="11942"/>
                    </a:lnTo>
                    <a:lnTo>
                      <a:pt x="3436" y="12043"/>
                    </a:lnTo>
                    <a:lnTo>
                      <a:pt x="3236" y="11809"/>
                    </a:lnTo>
                    <a:lnTo>
                      <a:pt x="2836" y="11175"/>
                    </a:lnTo>
                    <a:lnTo>
                      <a:pt x="2702" y="11075"/>
                    </a:lnTo>
                    <a:cubicBezTo>
                      <a:pt x="2702" y="11075"/>
                      <a:pt x="2669" y="11042"/>
                      <a:pt x="2669" y="11008"/>
                    </a:cubicBezTo>
                    <a:lnTo>
                      <a:pt x="2635" y="10875"/>
                    </a:lnTo>
                    <a:lnTo>
                      <a:pt x="2502" y="10642"/>
                    </a:lnTo>
                    <a:lnTo>
                      <a:pt x="2435" y="10541"/>
                    </a:lnTo>
                    <a:lnTo>
                      <a:pt x="2435" y="10508"/>
                    </a:lnTo>
                    <a:lnTo>
                      <a:pt x="2369" y="10208"/>
                    </a:lnTo>
                    <a:lnTo>
                      <a:pt x="2268" y="10074"/>
                    </a:lnTo>
                    <a:lnTo>
                      <a:pt x="2235" y="10008"/>
                    </a:lnTo>
                    <a:lnTo>
                      <a:pt x="2235" y="9908"/>
                    </a:lnTo>
                    <a:lnTo>
                      <a:pt x="2235" y="9741"/>
                    </a:lnTo>
                    <a:lnTo>
                      <a:pt x="2168" y="9607"/>
                    </a:lnTo>
                    <a:lnTo>
                      <a:pt x="2102" y="9374"/>
                    </a:lnTo>
                    <a:lnTo>
                      <a:pt x="1968" y="9174"/>
                    </a:lnTo>
                    <a:lnTo>
                      <a:pt x="1968" y="9140"/>
                    </a:lnTo>
                    <a:lnTo>
                      <a:pt x="1935" y="9007"/>
                    </a:lnTo>
                    <a:lnTo>
                      <a:pt x="1902" y="8840"/>
                    </a:lnTo>
                    <a:cubicBezTo>
                      <a:pt x="1902" y="8840"/>
                      <a:pt x="1902" y="8807"/>
                      <a:pt x="1902" y="8807"/>
                    </a:cubicBezTo>
                    <a:lnTo>
                      <a:pt x="1902" y="8607"/>
                    </a:lnTo>
                    <a:lnTo>
                      <a:pt x="1902" y="8540"/>
                    </a:lnTo>
                    <a:cubicBezTo>
                      <a:pt x="1902" y="8540"/>
                      <a:pt x="1902" y="8540"/>
                      <a:pt x="1902" y="8507"/>
                    </a:cubicBezTo>
                    <a:lnTo>
                      <a:pt x="2002" y="8340"/>
                    </a:lnTo>
                    <a:lnTo>
                      <a:pt x="2002" y="8273"/>
                    </a:lnTo>
                    <a:lnTo>
                      <a:pt x="1968" y="7773"/>
                    </a:lnTo>
                    <a:lnTo>
                      <a:pt x="1868" y="7673"/>
                    </a:lnTo>
                    <a:cubicBezTo>
                      <a:pt x="1835" y="7673"/>
                      <a:pt x="1835" y="7639"/>
                      <a:pt x="1835" y="7606"/>
                    </a:cubicBezTo>
                    <a:lnTo>
                      <a:pt x="1835" y="7539"/>
                    </a:lnTo>
                    <a:cubicBezTo>
                      <a:pt x="1835" y="7506"/>
                      <a:pt x="1835" y="7506"/>
                      <a:pt x="1835" y="7506"/>
                    </a:cubicBezTo>
                    <a:lnTo>
                      <a:pt x="1835" y="7439"/>
                    </a:lnTo>
                    <a:cubicBezTo>
                      <a:pt x="1835" y="7439"/>
                      <a:pt x="1835" y="7439"/>
                      <a:pt x="1835" y="7406"/>
                    </a:cubicBezTo>
                    <a:lnTo>
                      <a:pt x="1868" y="7373"/>
                    </a:lnTo>
                    <a:lnTo>
                      <a:pt x="1935" y="7039"/>
                    </a:lnTo>
                    <a:cubicBezTo>
                      <a:pt x="1935" y="7039"/>
                      <a:pt x="1935" y="7006"/>
                      <a:pt x="1968" y="7006"/>
                    </a:cubicBezTo>
                    <a:lnTo>
                      <a:pt x="2068" y="6872"/>
                    </a:lnTo>
                    <a:lnTo>
                      <a:pt x="2168" y="6805"/>
                    </a:lnTo>
                    <a:cubicBezTo>
                      <a:pt x="2185" y="6789"/>
                      <a:pt x="2202" y="6780"/>
                      <a:pt x="2218" y="6780"/>
                    </a:cubicBezTo>
                    <a:cubicBezTo>
                      <a:pt x="2235" y="6780"/>
                      <a:pt x="2252" y="6789"/>
                      <a:pt x="2268" y="6805"/>
                    </a:cubicBezTo>
                    <a:lnTo>
                      <a:pt x="2335" y="6839"/>
                    </a:lnTo>
                    <a:lnTo>
                      <a:pt x="2569" y="6839"/>
                    </a:lnTo>
                    <a:lnTo>
                      <a:pt x="2602" y="6872"/>
                    </a:lnTo>
                    <a:lnTo>
                      <a:pt x="2702" y="6872"/>
                    </a:lnTo>
                    <a:lnTo>
                      <a:pt x="3036" y="6906"/>
                    </a:lnTo>
                    <a:lnTo>
                      <a:pt x="3069" y="6906"/>
                    </a:lnTo>
                    <a:lnTo>
                      <a:pt x="3136" y="6972"/>
                    </a:lnTo>
                    <a:lnTo>
                      <a:pt x="3202" y="7039"/>
                    </a:lnTo>
                    <a:lnTo>
                      <a:pt x="3236" y="7072"/>
                    </a:lnTo>
                    <a:lnTo>
                      <a:pt x="3303" y="7039"/>
                    </a:lnTo>
                    <a:cubicBezTo>
                      <a:pt x="3319" y="7022"/>
                      <a:pt x="3336" y="7014"/>
                      <a:pt x="3353" y="7014"/>
                    </a:cubicBezTo>
                    <a:cubicBezTo>
                      <a:pt x="3369" y="7014"/>
                      <a:pt x="3386" y="7022"/>
                      <a:pt x="3403" y="7039"/>
                    </a:cubicBezTo>
                    <a:lnTo>
                      <a:pt x="3503" y="7106"/>
                    </a:lnTo>
                    <a:lnTo>
                      <a:pt x="3569" y="7106"/>
                    </a:lnTo>
                    <a:lnTo>
                      <a:pt x="3836" y="7072"/>
                    </a:lnTo>
                    <a:lnTo>
                      <a:pt x="3970" y="7072"/>
                    </a:lnTo>
                    <a:lnTo>
                      <a:pt x="4070" y="7106"/>
                    </a:lnTo>
                    <a:lnTo>
                      <a:pt x="4337" y="7106"/>
                    </a:lnTo>
                    <a:lnTo>
                      <a:pt x="4370" y="7139"/>
                    </a:lnTo>
                    <a:lnTo>
                      <a:pt x="4570" y="7306"/>
                    </a:lnTo>
                    <a:lnTo>
                      <a:pt x="4637" y="7373"/>
                    </a:lnTo>
                    <a:lnTo>
                      <a:pt x="4737" y="7406"/>
                    </a:lnTo>
                    <a:lnTo>
                      <a:pt x="4870" y="7406"/>
                    </a:lnTo>
                    <a:lnTo>
                      <a:pt x="5004" y="7439"/>
                    </a:lnTo>
                    <a:lnTo>
                      <a:pt x="5204" y="7539"/>
                    </a:lnTo>
                    <a:lnTo>
                      <a:pt x="5237" y="7539"/>
                    </a:lnTo>
                    <a:lnTo>
                      <a:pt x="5171" y="7473"/>
                    </a:lnTo>
                    <a:cubicBezTo>
                      <a:pt x="5171" y="7473"/>
                      <a:pt x="5137" y="7439"/>
                      <a:pt x="5137" y="7406"/>
                    </a:cubicBezTo>
                    <a:lnTo>
                      <a:pt x="5137" y="7272"/>
                    </a:lnTo>
                    <a:lnTo>
                      <a:pt x="5137" y="6939"/>
                    </a:lnTo>
                    <a:lnTo>
                      <a:pt x="5137" y="6906"/>
                    </a:lnTo>
                    <a:lnTo>
                      <a:pt x="5104" y="6839"/>
                    </a:lnTo>
                    <a:cubicBezTo>
                      <a:pt x="5070" y="6805"/>
                      <a:pt x="5070" y="6772"/>
                      <a:pt x="5104" y="6739"/>
                    </a:cubicBezTo>
                    <a:lnTo>
                      <a:pt x="5137" y="6705"/>
                    </a:lnTo>
                    <a:lnTo>
                      <a:pt x="5137" y="6605"/>
                    </a:lnTo>
                    <a:cubicBezTo>
                      <a:pt x="5121" y="6622"/>
                      <a:pt x="5104" y="6630"/>
                      <a:pt x="5087" y="6630"/>
                    </a:cubicBezTo>
                    <a:cubicBezTo>
                      <a:pt x="5070" y="6630"/>
                      <a:pt x="5054" y="6622"/>
                      <a:pt x="5037" y="6605"/>
                    </a:cubicBezTo>
                    <a:lnTo>
                      <a:pt x="4937" y="6572"/>
                    </a:lnTo>
                    <a:lnTo>
                      <a:pt x="4704" y="6572"/>
                    </a:lnTo>
                    <a:lnTo>
                      <a:pt x="4570" y="6505"/>
                    </a:lnTo>
                    <a:lnTo>
                      <a:pt x="4337" y="6505"/>
                    </a:lnTo>
                    <a:lnTo>
                      <a:pt x="4303" y="6472"/>
                    </a:lnTo>
                    <a:lnTo>
                      <a:pt x="4170" y="6372"/>
                    </a:lnTo>
                    <a:lnTo>
                      <a:pt x="3836" y="6372"/>
                    </a:lnTo>
                    <a:lnTo>
                      <a:pt x="3803" y="6305"/>
                    </a:lnTo>
                    <a:lnTo>
                      <a:pt x="3669" y="6272"/>
                    </a:lnTo>
                    <a:lnTo>
                      <a:pt x="3636" y="6272"/>
                    </a:lnTo>
                    <a:lnTo>
                      <a:pt x="3569" y="6172"/>
                    </a:lnTo>
                    <a:lnTo>
                      <a:pt x="3469" y="6072"/>
                    </a:lnTo>
                    <a:lnTo>
                      <a:pt x="3303" y="5972"/>
                    </a:lnTo>
                    <a:lnTo>
                      <a:pt x="3269" y="5871"/>
                    </a:lnTo>
                    <a:lnTo>
                      <a:pt x="3269" y="5805"/>
                    </a:lnTo>
                    <a:cubicBezTo>
                      <a:pt x="3269" y="5805"/>
                      <a:pt x="3269" y="5771"/>
                      <a:pt x="3269" y="5771"/>
                    </a:cubicBezTo>
                    <a:lnTo>
                      <a:pt x="3269" y="5638"/>
                    </a:lnTo>
                    <a:lnTo>
                      <a:pt x="3269" y="5571"/>
                    </a:lnTo>
                    <a:cubicBezTo>
                      <a:pt x="3303" y="5571"/>
                      <a:pt x="3303" y="5538"/>
                      <a:pt x="3303" y="5505"/>
                    </a:cubicBezTo>
                    <a:lnTo>
                      <a:pt x="3436" y="5438"/>
                    </a:lnTo>
                    <a:lnTo>
                      <a:pt x="3569" y="5438"/>
                    </a:lnTo>
                    <a:lnTo>
                      <a:pt x="3569" y="5338"/>
                    </a:lnTo>
                    <a:lnTo>
                      <a:pt x="3569" y="5238"/>
                    </a:lnTo>
                    <a:cubicBezTo>
                      <a:pt x="3569" y="5238"/>
                      <a:pt x="3569" y="5204"/>
                      <a:pt x="3569" y="5204"/>
                    </a:cubicBezTo>
                    <a:lnTo>
                      <a:pt x="3636" y="5138"/>
                    </a:lnTo>
                    <a:lnTo>
                      <a:pt x="3703" y="5104"/>
                    </a:lnTo>
                    <a:cubicBezTo>
                      <a:pt x="3703" y="5088"/>
                      <a:pt x="3711" y="5079"/>
                      <a:pt x="3720" y="5079"/>
                    </a:cubicBezTo>
                    <a:cubicBezTo>
                      <a:pt x="3728" y="5079"/>
                      <a:pt x="3736" y="5088"/>
                      <a:pt x="3736" y="5104"/>
                    </a:cubicBezTo>
                    <a:lnTo>
                      <a:pt x="4103" y="4937"/>
                    </a:lnTo>
                    <a:lnTo>
                      <a:pt x="4170" y="4937"/>
                    </a:lnTo>
                    <a:lnTo>
                      <a:pt x="4237" y="4837"/>
                    </a:lnTo>
                    <a:cubicBezTo>
                      <a:pt x="4270" y="4837"/>
                      <a:pt x="4270" y="4804"/>
                      <a:pt x="4303" y="4804"/>
                    </a:cubicBezTo>
                    <a:lnTo>
                      <a:pt x="4537" y="4737"/>
                    </a:lnTo>
                    <a:cubicBezTo>
                      <a:pt x="4537" y="4704"/>
                      <a:pt x="4570" y="4704"/>
                      <a:pt x="4570" y="4704"/>
                    </a:cubicBezTo>
                    <a:lnTo>
                      <a:pt x="4637" y="4637"/>
                    </a:lnTo>
                    <a:lnTo>
                      <a:pt x="4970" y="4437"/>
                    </a:lnTo>
                    <a:lnTo>
                      <a:pt x="5004" y="4404"/>
                    </a:lnTo>
                    <a:cubicBezTo>
                      <a:pt x="5004" y="4404"/>
                      <a:pt x="5037" y="4370"/>
                      <a:pt x="5070" y="4370"/>
                    </a:cubicBezTo>
                    <a:lnTo>
                      <a:pt x="5204" y="4370"/>
                    </a:lnTo>
                    <a:lnTo>
                      <a:pt x="5204" y="4337"/>
                    </a:lnTo>
                    <a:lnTo>
                      <a:pt x="5171" y="4070"/>
                    </a:lnTo>
                    <a:lnTo>
                      <a:pt x="5171" y="4037"/>
                    </a:lnTo>
                    <a:lnTo>
                      <a:pt x="5204" y="3737"/>
                    </a:lnTo>
                    <a:lnTo>
                      <a:pt x="5204" y="3570"/>
                    </a:lnTo>
                    <a:lnTo>
                      <a:pt x="5237" y="3470"/>
                    </a:lnTo>
                    <a:cubicBezTo>
                      <a:pt x="5237" y="3470"/>
                      <a:pt x="5271" y="3436"/>
                      <a:pt x="5304" y="3436"/>
                    </a:cubicBezTo>
                    <a:lnTo>
                      <a:pt x="5337" y="3403"/>
                    </a:lnTo>
                    <a:lnTo>
                      <a:pt x="5337" y="3336"/>
                    </a:lnTo>
                    <a:lnTo>
                      <a:pt x="5304" y="3203"/>
                    </a:lnTo>
                    <a:lnTo>
                      <a:pt x="5304" y="3170"/>
                    </a:lnTo>
                    <a:lnTo>
                      <a:pt x="5237" y="3170"/>
                    </a:lnTo>
                    <a:cubicBezTo>
                      <a:pt x="5237" y="3136"/>
                      <a:pt x="5237" y="3136"/>
                      <a:pt x="5204" y="3136"/>
                    </a:cubicBezTo>
                    <a:lnTo>
                      <a:pt x="5104" y="3036"/>
                    </a:lnTo>
                    <a:lnTo>
                      <a:pt x="5104" y="3003"/>
                    </a:lnTo>
                    <a:lnTo>
                      <a:pt x="5104" y="2969"/>
                    </a:lnTo>
                    <a:cubicBezTo>
                      <a:pt x="5104" y="2969"/>
                      <a:pt x="5104" y="2936"/>
                      <a:pt x="5104" y="2936"/>
                    </a:cubicBezTo>
                    <a:lnTo>
                      <a:pt x="5104" y="2769"/>
                    </a:lnTo>
                    <a:lnTo>
                      <a:pt x="5104" y="2669"/>
                    </a:lnTo>
                    <a:cubicBezTo>
                      <a:pt x="5104" y="2669"/>
                      <a:pt x="5104" y="2636"/>
                      <a:pt x="5104" y="2636"/>
                    </a:cubicBezTo>
                    <a:lnTo>
                      <a:pt x="5171" y="2569"/>
                    </a:lnTo>
                    <a:cubicBezTo>
                      <a:pt x="5171" y="2569"/>
                      <a:pt x="5171" y="2536"/>
                      <a:pt x="5204" y="2536"/>
                    </a:cubicBezTo>
                    <a:lnTo>
                      <a:pt x="5237" y="2502"/>
                    </a:lnTo>
                    <a:lnTo>
                      <a:pt x="5004" y="2469"/>
                    </a:lnTo>
                    <a:lnTo>
                      <a:pt x="4870" y="2469"/>
                    </a:lnTo>
                    <a:lnTo>
                      <a:pt x="4637" y="2536"/>
                    </a:lnTo>
                    <a:lnTo>
                      <a:pt x="4637" y="2569"/>
                    </a:lnTo>
                    <a:cubicBezTo>
                      <a:pt x="4603" y="2602"/>
                      <a:pt x="4603" y="2602"/>
                      <a:pt x="4570" y="2602"/>
                    </a:cubicBezTo>
                    <a:lnTo>
                      <a:pt x="4503" y="2669"/>
                    </a:lnTo>
                    <a:lnTo>
                      <a:pt x="4370" y="2669"/>
                    </a:lnTo>
                    <a:lnTo>
                      <a:pt x="4303" y="2602"/>
                    </a:lnTo>
                    <a:lnTo>
                      <a:pt x="4270" y="2602"/>
                    </a:lnTo>
                    <a:lnTo>
                      <a:pt x="4136" y="2669"/>
                    </a:lnTo>
                    <a:lnTo>
                      <a:pt x="4036" y="2736"/>
                    </a:lnTo>
                    <a:lnTo>
                      <a:pt x="3936" y="2769"/>
                    </a:lnTo>
                    <a:lnTo>
                      <a:pt x="3870" y="2869"/>
                    </a:lnTo>
                    <a:cubicBezTo>
                      <a:pt x="3870" y="2903"/>
                      <a:pt x="3870" y="2903"/>
                      <a:pt x="3836" y="2903"/>
                    </a:cubicBezTo>
                    <a:lnTo>
                      <a:pt x="3770" y="2969"/>
                    </a:lnTo>
                    <a:lnTo>
                      <a:pt x="3736" y="2969"/>
                    </a:lnTo>
                    <a:lnTo>
                      <a:pt x="3569" y="3036"/>
                    </a:lnTo>
                    <a:lnTo>
                      <a:pt x="3503" y="3069"/>
                    </a:lnTo>
                    <a:lnTo>
                      <a:pt x="3436" y="3103"/>
                    </a:lnTo>
                    <a:lnTo>
                      <a:pt x="3269" y="3236"/>
                    </a:lnTo>
                    <a:lnTo>
                      <a:pt x="3169" y="3336"/>
                    </a:lnTo>
                    <a:lnTo>
                      <a:pt x="3102" y="3470"/>
                    </a:lnTo>
                    <a:lnTo>
                      <a:pt x="3036" y="3570"/>
                    </a:lnTo>
                    <a:lnTo>
                      <a:pt x="2902" y="3670"/>
                    </a:lnTo>
                    <a:lnTo>
                      <a:pt x="3002" y="3637"/>
                    </a:lnTo>
                    <a:lnTo>
                      <a:pt x="3069" y="3637"/>
                    </a:lnTo>
                    <a:lnTo>
                      <a:pt x="3169" y="3670"/>
                    </a:lnTo>
                    <a:cubicBezTo>
                      <a:pt x="3169" y="3703"/>
                      <a:pt x="3169" y="3703"/>
                      <a:pt x="3202" y="3703"/>
                    </a:cubicBezTo>
                    <a:lnTo>
                      <a:pt x="3269" y="3803"/>
                    </a:lnTo>
                    <a:cubicBezTo>
                      <a:pt x="3269" y="3803"/>
                      <a:pt x="3269" y="3803"/>
                      <a:pt x="3269" y="3837"/>
                    </a:cubicBezTo>
                    <a:lnTo>
                      <a:pt x="3269" y="3903"/>
                    </a:lnTo>
                    <a:cubicBezTo>
                      <a:pt x="3269" y="3903"/>
                      <a:pt x="3269" y="3937"/>
                      <a:pt x="3269" y="3937"/>
                    </a:cubicBezTo>
                    <a:lnTo>
                      <a:pt x="3269" y="4037"/>
                    </a:lnTo>
                    <a:lnTo>
                      <a:pt x="3202" y="4137"/>
                    </a:lnTo>
                    <a:lnTo>
                      <a:pt x="3102" y="4237"/>
                    </a:lnTo>
                    <a:lnTo>
                      <a:pt x="3036" y="4304"/>
                    </a:lnTo>
                    <a:lnTo>
                      <a:pt x="2702" y="4304"/>
                    </a:lnTo>
                    <a:lnTo>
                      <a:pt x="2569" y="4337"/>
                    </a:lnTo>
                    <a:lnTo>
                      <a:pt x="2435" y="4437"/>
                    </a:lnTo>
                    <a:lnTo>
                      <a:pt x="2202" y="4704"/>
                    </a:lnTo>
                    <a:lnTo>
                      <a:pt x="2202" y="4837"/>
                    </a:lnTo>
                    <a:lnTo>
                      <a:pt x="2168" y="5204"/>
                    </a:lnTo>
                    <a:lnTo>
                      <a:pt x="2168" y="5271"/>
                    </a:lnTo>
                    <a:cubicBezTo>
                      <a:pt x="2168" y="5271"/>
                      <a:pt x="2168" y="5304"/>
                      <a:pt x="2168" y="5304"/>
                    </a:cubicBezTo>
                    <a:lnTo>
                      <a:pt x="2068" y="5371"/>
                    </a:lnTo>
                    <a:lnTo>
                      <a:pt x="1935" y="5505"/>
                    </a:lnTo>
                    <a:lnTo>
                      <a:pt x="1835" y="5571"/>
                    </a:lnTo>
                    <a:lnTo>
                      <a:pt x="1535" y="5571"/>
                    </a:lnTo>
                    <a:lnTo>
                      <a:pt x="1435" y="5538"/>
                    </a:lnTo>
                    <a:lnTo>
                      <a:pt x="1334" y="5538"/>
                    </a:lnTo>
                    <a:lnTo>
                      <a:pt x="1301" y="5505"/>
                    </a:lnTo>
                    <a:lnTo>
                      <a:pt x="1268" y="5505"/>
                    </a:lnTo>
                    <a:lnTo>
                      <a:pt x="1268" y="5471"/>
                    </a:lnTo>
                    <a:cubicBezTo>
                      <a:pt x="1268" y="5471"/>
                      <a:pt x="1268" y="5471"/>
                      <a:pt x="1268" y="5438"/>
                    </a:cubicBezTo>
                    <a:lnTo>
                      <a:pt x="1234" y="5371"/>
                    </a:lnTo>
                    <a:lnTo>
                      <a:pt x="1168" y="5338"/>
                    </a:lnTo>
                    <a:lnTo>
                      <a:pt x="968" y="5238"/>
                    </a:lnTo>
                    <a:cubicBezTo>
                      <a:pt x="968" y="5238"/>
                      <a:pt x="934" y="5204"/>
                      <a:pt x="934" y="5204"/>
                    </a:cubicBezTo>
                    <a:lnTo>
                      <a:pt x="901" y="5138"/>
                    </a:lnTo>
                    <a:lnTo>
                      <a:pt x="801" y="4971"/>
                    </a:lnTo>
                    <a:cubicBezTo>
                      <a:pt x="801" y="4971"/>
                      <a:pt x="801" y="4937"/>
                      <a:pt x="801" y="4937"/>
                    </a:cubicBezTo>
                    <a:cubicBezTo>
                      <a:pt x="801" y="4904"/>
                      <a:pt x="801" y="4904"/>
                      <a:pt x="801" y="4904"/>
                    </a:cubicBezTo>
                    <a:lnTo>
                      <a:pt x="867" y="4704"/>
                    </a:lnTo>
                    <a:cubicBezTo>
                      <a:pt x="867" y="4704"/>
                      <a:pt x="867" y="4671"/>
                      <a:pt x="901" y="4671"/>
                    </a:cubicBezTo>
                    <a:lnTo>
                      <a:pt x="1034" y="4537"/>
                    </a:lnTo>
                    <a:lnTo>
                      <a:pt x="1401" y="4337"/>
                    </a:lnTo>
                    <a:lnTo>
                      <a:pt x="1701" y="4070"/>
                    </a:lnTo>
                    <a:lnTo>
                      <a:pt x="1935" y="4070"/>
                    </a:lnTo>
                    <a:lnTo>
                      <a:pt x="1935" y="4037"/>
                    </a:lnTo>
                    <a:cubicBezTo>
                      <a:pt x="1902" y="4003"/>
                      <a:pt x="1902" y="4003"/>
                      <a:pt x="1935" y="4003"/>
                    </a:cubicBezTo>
                    <a:lnTo>
                      <a:pt x="2035" y="3770"/>
                    </a:lnTo>
                    <a:lnTo>
                      <a:pt x="2068" y="3737"/>
                    </a:lnTo>
                    <a:lnTo>
                      <a:pt x="2135" y="3670"/>
                    </a:lnTo>
                    <a:lnTo>
                      <a:pt x="2135" y="3637"/>
                    </a:lnTo>
                    <a:lnTo>
                      <a:pt x="2235" y="3503"/>
                    </a:lnTo>
                    <a:cubicBezTo>
                      <a:pt x="2235" y="3470"/>
                      <a:pt x="2268" y="3470"/>
                      <a:pt x="2302" y="3470"/>
                    </a:cubicBezTo>
                    <a:lnTo>
                      <a:pt x="2369" y="3470"/>
                    </a:lnTo>
                    <a:lnTo>
                      <a:pt x="2335" y="3370"/>
                    </a:lnTo>
                    <a:lnTo>
                      <a:pt x="2302" y="3303"/>
                    </a:lnTo>
                    <a:cubicBezTo>
                      <a:pt x="2302" y="3270"/>
                      <a:pt x="2302" y="3236"/>
                      <a:pt x="2302" y="3236"/>
                    </a:cubicBezTo>
                    <a:lnTo>
                      <a:pt x="2335" y="3170"/>
                    </a:lnTo>
                    <a:cubicBezTo>
                      <a:pt x="2335" y="3170"/>
                      <a:pt x="2335" y="3170"/>
                      <a:pt x="2335" y="3136"/>
                    </a:cubicBezTo>
                    <a:lnTo>
                      <a:pt x="2369" y="3136"/>
                    </a:lnTo>
                    <a:lnTo>
                      <a:pt x="2369" y="2869"/>
                    </a:lnTo>
                    <a:lnTo>
                      <a:pt x="2469" y="2602"/>
                    </a:lnTo>
                    <a:lnTo>
                      <a:pt x="2402" y="2402"/>
                    </a:lnTo>
                    <a:lnTo>
                      <a:pt x="2369" y="2336"/>
                    </a:lnTo>
                    <a:lnTo>
                      <a:pt x="2302" y="2269"/>
                    </a:lnTo>
                    <a:cubicBezTo>
                      <a:pt x="2302" y="2236"/>
                      <a:pt x="2302" y="2236"/>
                      <a:pt x="2302" y="2202"/>
                    </a:cubicBezTo>
                    <a:cubicBezTo>
                      <a:pt x="2302" y="2169"/>
                      <a:pt x="2335" y="2135"/>
                      <a:pt x="2369" y="2135"/>
                    </a:cubicBezTo>
                    <a:lnTo>
                      <a:pt x="2402" y="1869"/>
                    </a:lnTo>
                    <a:lnTo>
                      <a:pt x="2369" y="1835"/>
                    </a:lnTo>
                    <a:lnTo>
                      <a:pt x="2202" y="1702"/>
                    </a:lnTo>
                    <a:cubicBezTo>
                      <a:pt x="2202" y="1702"/>
                      <a:pt x="2202" y="1702"/>
                      <a:pt x="2168" y="1668"/>
                    </a:cubicBezTo>
                    <a:lnTo>
                      <a:pt x="2135" y="1602"/>
                    </a:lnTo>
                    <a:lnTo>
                      <a:pt x="1902" y="1568"/>
                    </a:lnTo>
                    <a:lnTo>
                      <a:pt x="1835" y="1568"/>
                    </a:lnTo>
                    <a:lnTo>
                      <a:pt x="1735" y="1502"/>
                    </a:lnTo>
                    <a:cubicBezTo>
                      <a:pt x="1735" y="1468"/>
                      <a:pt x="1701" y="1468"/>
                      <a:pt x="1701" y="1435"/>
                    </a:cubicBezTo>
                    <a:lnTo>
                      <a:pt x="1701" y="1335"/>
                    </a:lnTo>
                    <a:lnTo>
                      <a:pt x="1701" y="1302"/>
                    </a:lnTo>
                    <a:lnTo>
                      <a:pt x="1735" y="1068"/>
                    </a:lnTo>
                    <a:lnTo>
                      <a:pt x="1735" y="1035"/>
                    </a:lnTo>
                    <a:lnTo>
                      <a:pt x="1768" y="968"/>
                    </a:lnTo>
                    <a:lnTo>
                      <a:pt x="1768" y="935"/>
                    </a:lnTo>
                    <a:lnTo>
                      <a:pt x="1835" y="901"/>
                    </a:lnTo>
                    <a:lnTo>
                      <a:pt x="1902" y="835"/>
                    </a:lnTo>
                    <a:lnTo>
                      <a:pt x="1935" y="835"/>
                    </a:lnTo>
                    <a:lnTo>
                      <a:pt x="2068" y="801"/>
                    </a:lnTo>
                    <a:lnTo>
                      <a:pt x="2068" y="768"/>
                    </a:lnTo>
                    <a:lnTo>
                      <a:pt x="2135" y="534"/>
                    </a:lnTo>
                    <a:cubicBezTo>
                      <a:pt x="2135" y="501"/>
                      <a:pt x="2135" y="501"/>
                      <a:pt x="2168" y="468"/>
                    </a:cubicBezTo>
                    <a:lnTo>
                      <a:pt x="2202" y="434"/>
                    </a:lnTo>
                    <a:lnTo>
                      <a:pt x="2235" y="401"/>
                    </a:lnTo>
                    <a:lnTo>
                      <a:pt x="2302" y="401"/>
                    </a:lnTo>
                    <a:lnTo>
                      <a:pt x="2302" y="334"/>
                    </a:lnTo>
                    <a:cubicBezTo>
                      <a:pt x="2335" y="334"/>
                      <a:pt x="2335" y="334"/>
                      <a:pt x="2335" y="301"/>
                    </a:cubicBezTo>
                    <a:lnTo>
                      <a:pt x="2469" y="201"/>
                    </a:lnTo>
                    <a:lnTo>
                      <a:pt x="2535" y="1"/>
                    </a:lnTo>
                    <a:lnTo>
                      <a:pt x="2469" y="67"/>
                    </a:lnTo>
                    <a:lnTo>
                      <a:pt x="2402" y="67"/>
                    </a:lnTo>
                    <a:lnTo>
                      <a:pt x="2235" y="1"/>
                    </a:lnTo>
                    <a:close/>
                  </a:path>
                </a:pathLst>
              </a:custGeom>
              <a:grpFill/>
              <a:ln>
                <a:noFill/>
              </a:ln>
            </p:spPr>
            <p:txBody>
              <a:bodyPr spcFirstLastPara="1" wrap="square" lIns="137102" tIns="137102" rIns="137102" bIns="137102" anchor="ctr" anchorCtr="0">
                <a:noAutofit/>
              </a:bodyPr>
              <a:lstStyle/>
              <a:p>
                <a:endParaRPr sz="5399"/>
              </a:p>
            </p:txBody>
          </p:sp>
          <p:sp>
            <p:nvSpPr>
              <p:cNvPr id="153" name="Google Shape;251;p15"/>
              <p:cNvSpPr/>
              <p:nvPr/>
            </p:nvSpPr>
            <p:spPr>
              <a:xfrm>
                <a:off x="6126891" y="2146597"/>
                <a:ext cx="1276" cy="36"/>
              </a:xfrm>
              <a:custGeom>
                <a:avLst/>
                <a:gdLst/>
                <a:ahLst/>
                <a:cxnLst/>
                <a:rect l="l" t="t" r="r" b="b"/>
                <a:pathLst>
                  <a:path w="35" h="1" extrusionOk="0">
                    <a:moveTo>
                      <a:pt x="34" y="0"/>
                    </a:moveTo>
                    <a:lnTo>
                      <a:pt x="1" y="0"/>
                    </a:lnTo>
                    <a:lnTo>
                      <a:pt x="1" y="0"/>
                    </a:lnTo>
                    <a:lnTo>
                      <a:pt x="1" y="0"/>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54" name="Google Shape;252;p15"/>
              <p:cNvSpPr/>
              <p:nvPr/>
            </p:nvSpPr>
            <p:spPr>
              <a:xfrm>
                <a:off x="5985882" y="1980039"/>
                <a:ext cx="2478" cy="8528"/>
              </a:xfrm>
              <a:custGeom>
                <a:avLst/>
                <a:gdLst/>
                <a:ahLst/>
                <a:cxnLst/>
                <a:rect l="l" t="t" r="r" b="b"/>
                <a:pathLst>
                  <a:path w="68" h="234" extrusionOk="0">
                    <a:moveTo>
                      <a:pt x="34" y="0"/>
                    </a:moveTo>
                    <a:lnTo>
                      <a:pt x="0" y="200"/>
                    </a:lnTo>
                    <a:cubicBezTo>
                      <a:pt x="34" y="200"/>
                      <a:pt x="67" y="234"/>
                      <a:pt x="67" y="234"/>
                    </a:cubicBez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55" name="Google Shape;253;p15"/>
              <p:cNvSpPr/>
              <p:nvPr/>
            </p:nvSpPr>
            <p:spPr>
              <a:xfrm>
                <a:off x="5531184" y="2246277"/>
                <a:ext cx="137434" cy="47451"/>
              </a:xfrm>
              <a:custGeom>
                <a:avLst/>
                <a:gdLst/>
                <a:ahLst/>
                <a:cxnLst/>
                <a:rect l="l" t="t" r="r" b="b"/>
                <a:pathLst>
                  <a:path w="3771" h="1302" extrusionOk="0">
                    <a:moveTo>
                      <a:pt x="935" y="1"/>
                    </a:moveTo>
                    <a:lnTo>
                      <a:pt x="801" y="34"/>
                    </a:lnTo>
                    <a:lnTo>
                      <a:pt x="668" y="67"/>
                    </a:lnTo>
                    <a:cubicBezTo>
                      <a:pt x="668" y="84"/>
                      <a:pt x="651" y="92"/>
                      <a:pt x="635" y="92"/>
                    </a:cubicBezTo>
                    <a:cubicBezTo>
                      <a:pt x="618" y="92"/>
                      <a:pt x="601" y="84"/>
                      <a:pt x="601" y="67"/>
                    </a:cubicBezTo>
                    <a:cubicBezTo>
                      <a:pt x="568" y="67"/>
                      <a:pt x="568" y="34"/>
                      <a:pt x="568" y="34"/>
                    </a:cubicBezTo>
                    <a:lnTo>
                      <a:pt x="334" y="34"/>
                    </a:lnTo>
                    <a:lnTo>
                      <a:pt x="134" y="67"/>
                    </a:lnTo>
                    <a:lnTo>
                      <a:pt x="134" y="167"/>
                    </a:lnTo>
                    <a:lnTo>
                      <a:pt x="134" y="367"/>
                    </a:lnTo>
                    <a:lnTo>
                      <a:pt x="34" y="568"/>
                    </a:lnTo>
                    <a:lnTo>
                      <a:pt x="1" y="601"/>
                    </a:lnTo>
                    <a:lnTo>
                      <a:pt x="1" y="668"/>
                    </a:lnTo>
                    <a:lnTo>
                      <a:pt x="1" y="801"/>
                    </a:lnTo>
                    <a:lnTo>
                      <a:pt x="34" y="868"/>
                    </a:lnTo>
                    <a:lnTo>
                      <a:pt x="234" y="1201"/>
                    </a:lnTo>
                    <a:lnTo>
                      <a:pt x="234" y="1235"/>
                    </a:lnTo>
                    <a:lnTo>
                      <a:pt x="268" y="1301"/>
                    </a:lnTo>
                    <a:lnTo>
                      <a:pt x="835" y="1301"/>
                    </a:lnTo>
                    <a:lnTo>
                      <a:pt x="902" y="1268"/>
                    </a:lnTo>
                    <a:lnTo>
                      <a:pt x="1268" y="1168"/>
                    </a:lnTo>
                    <a:lnTo>
                      <a:pt x="1402" y="1101"/>
                    </a:lnTo>
                    <a:lnTo>
                      <a:pt x="1702" y="935"/>
                    </a:lnTo>
                    <a:lnTo>
                      <a:pt x="1902" y="868"/>
                    </a:lnTo>
                    <a:lnTo>
                      <a:pt x="2069" y="868"/>
                    </a:lnTo>
                    <a:lnTo>
                      <a:pt x="2202" y="968"/>
                    </a:lnTo>
                    <a:lnTo>
                      <a:pt x="2503" y="968"/>
                    </a:lnTo>
                    <a:lnTo>
                      <a:pt x="2603" y="1035"/>
                    </a:lnTo>
                    <a:lnTo>
                      <a:pt x="2636" y="1035"/>
                    </a:lnTo>
                    <a:cubicBezTo>
                      <a:pt x="2636" y="1001"/>
                      <a:pt x="2636" y="1001"/>
                      <a:pt x="2636" y="968"/>
                    </a:cubicBezTo>
                    <a:lnTo>
                      <a:pt x="2669" y="901"/>
                    </a:lnTo>
                    <a:cubicBezTo>
                      <a:pt x="2669" y="868"/>
                      <a:pt x="2703" y="868"/>
                      <a:pt x="2703" y="868"/>
                    </a:cubicBezTo>
                    <a:lnTo>
                      <a:pt x="2803" y="834"/>
                    </a:lnTo>
                    <a:cubicBezTo>
                      <a:pt x="2803" y="818"/>
                      <a:pt x="2803" y="809"/>
                      <a:pt x="2807" y="809"/>
                    </a:cubicBezTo>
                    <a:cubicBezTo>
                      <a:pt x="2811" y="809"/>
                      <a:pt x="2820" y="818"/>
                      <a:pt x="2836" y="834"/>
                    </a:cubicBezTo>
                    <a:lnTo>
                      <a:pt x="2903" y="834"/>
                    </a:lnTo>
                    <a:lnTo>
                      <a:pt x="3070" y="868"/>
                    </a:lnTo>
                    <a:lnTo>
                      <a:pt x="3136" y="801"/>
                    </a:lnTo>
                    <a:lnTo>
                      <a:pt x="3170" y="768"/>
                    </a:lnTo>
                    <a:lnTo>
                      <a:pt x="3303" y="768"/>
                    </a:lnTo>
                    <a:lnTo>
                      <a:pt x="3403" y="801"/>
                    </a:lnTo>
                    <a:lnTo>
                      <a:pt x="3637" y="768"/>
                    </a:lnTo>
                    <a:lnTo>
                      <a:pt x="3770" y="768"/>
                    </a:lnTo>
                    <a:lnTo>
                      <a:pt x="3770" y="568"/>
                    </a:lnTo>
                    <a:cubicBezTo>
                      <a:pt x="3754" y="584"/>
                      <a:pt x="3729" y="593"/>
                      <a:pt x="3704" y="593"/>
                    </a:cubicBezTo>
                    <a:cubicBezTo>
                      <a:pt x="3679" y="593"/>
                      <a:pt x="3654" y="584"/>
                      <a:pt x="3637" y="568"/>
                    </a:cubicBezTo>
                    <a:lnTo>
                      <a:pt x="3637" y="534"/>
                    </a:lnTo>
                    <a:cubicBezTo>
                      <a:pt x="3603" y="501"/>
                      <a:pt x="3603" y="468"/>
                      <a:pt x="3637" y="434"/>
                    </a:cubicBezTo>
                    <a:lnTo>
                      <a:pt x="3670" y="367"/>
                    </a:lnTo>
                    <a:lnTo>
                      <a:pt x="3603" y="367"/>
                    </a:lnTo>
                    <a:lnTo>
                      <a:pt x="3603" y="434"/>
                    </a:lnTo>
                    <a:lnTo>
                      <a:pt x="3603" y="501"/>
                    </a:lnTo>
                    <a:lnTo>
                      <a:pt x="3603" y="534"/>
                    </a:lnTo>
                    <a:lnTo>
                      <a:pt x="3603" y="568"/>
                    </a:lnTo>
                    <a:cubicBezTo>
                      <a:pt x="3570" y="601"/>
                      <a:pt x="3537" y="601"/>
                      <a:pt x="3503" y="601"/>
                    </a:cubicBezTo>
                    <a:lnTo>
                      <a:pt x="3337" y="601"/>
                    </a:lnTo>
                    <a:lnTo>
                      <a:pt x="3303" y="534"/>
                    </a:lnTo>
                    <a:cubicBezTo>
                      <a:pt x="3270" y="534"/>
                      <a:pt x="3270" y="501"/>
                      <a:pt x="3270" y="468"/>
                    </a:cubicBezTo>
                    <a:lnTo>
                      <a:pt x="3303" y="334"/>
                    </a:lnTo>
                    <a:lnTo>
                      <a:pt x="3303" y="234"/>
                    </a:lnTo>
                    <a:lnTo>
                      <a:pt x="3136" y="234"/>
                    </a:lnTo>
                    <a:lnTo>
                      <a:pt x="3103" y="334"/>
                    </a:lnTo>
                    <a:cubicBezTo>
                      <a:pt x="3136" y="334"/>
                      <a:pt x="3136" y="367"/>
                      <a:pt x="3136" y="401"/>
                    </a:cubicBezTo>
                    <a:cubicBezTo>
                      <a:pt x="3136" y="434"/>
                      <a:pt x="3103" y="468"/>
                      <a:pt x="3070" y="501"/>
                    </a:cubicBezTo>
                    <a:lnTo>
                      <a:pt x="2870" y="501"/>
                    </a:lnTo>
                    <a:cubicBezTo>
                      <a:pt x="2836" y="501"/>
                      <a:pt x="2803" y="534"/>
                      <a:pt x="2803" y="534"/>
                    </a:cubicBezTo>
                    <a:cubicBezTo>
                      <a:pt x="2770" y="534"/>
                      <a:pt x="2736" y="534"/>
                      <a:pt x="2703" y="501"/>
                    </a:cubicBezTo>
                    <a:lnTo>
                      <a:pt x="2669" y="434"/>
                    </a:lnTo>
                    <a:cubicBezTo>
                      <a:pt x="2636" y="434"/>
                      <a:pt x="2636" y="434"/>
                      <a:pt x="2636" y="401"/>
                    </a:cubicBezTo>
                    <a:lnTo>
                      <a:pt x="2603" y="334"/>
                    </a:lnTo>
                    <a:lnTo>
                      <a:pt x="2469" y="301"/>
                    </a:lnTo>
                    <a:cubicBezTo>
                      <a:pt x="2469" y="301"/>
                      <a:pt x="2436" y="301"/>
                      <a:pt x="2436" y="267"/>
                    </a:cubicBezTo>
                    <a:lnTo>
                      <a:pt x="2336" y="267"/>
                    </a:lnTo>
                    <a:lnTo>
                      <a:pt x="2069" y="201"/>
                    </a:lnTo>
                    <a:lnTo>
                      <a:pt x="2036" y="201"/>
                    </a:lnTo>
                    <a:lnTo>
                      <a:pt x="1836" y="134"/>
                    </a:lnTo>
                    <a:lnTo>
                      <a:pt x="1535" y="134"/>
                    </a:lnTo>
                    <a:lnTo>
                      <a:pt x="1502" y="101"/>
                    </a:lnTo>
                    <a:lnTo>
                      <a:pt x="1302" y="34"/>
                    </a:lnTo>
                    <a:lnTo>
                      <a:pt x="1068" y="1"/>
                    </a:lnTo>
                    <a:close/>
                  </a:path>
                </a:pathLst>
              </a:custGeom>
              <a:grpFill/>
              <a:ln>
                <a:noFill/>
              </a:ln>
            </p:spPr>
            <p:txBody>
              <a:bodyPr spcFirstLastPara="1" wrap="square" lIns="137102" tIns="137102" rIns="137102" bIns="137102" anchor="ctr" anchorCtr="0">
                <a:noAutofit/>
              </a:bodyPr>
              <a:lstStyle/>
              <a:p>
                <a:endParaRPr sz="5399"/>
              </a:p>
            </p:txBody>
          </p:sp>
          <p:sp>
            <p:nvSpPr>
              <p:cNvPr id="156" name="Google Shape;254;p15"/>
              <p:cNvSpPr/>
              <p:nvPr/>
            </p:nvSpPr>
            <p:spPr>
              <a:xfrm>
                <a:off x="5756091" y="2293693"/>
                <a:ext cx="24382" cy="70558"/>
              </a:xfrm>
              <a:custGeom>
                <a:avLst/>
                <a:gdLst/>
                <a:ahLst/>
                <a:cxnLst/>
                <a:rect l="l" t="t" r="r" b="b"/>
                <a:pathLst>
                  <a:path w="669" h="1936" extrusionOk="0">
                    <a:moveTo>
                      <a:pt x="234" y="0"/>
                    </a:moveTo>
                    <a:lnTo>
                      <a:pt x="201" y="34"/>
                    </a:lnTo>
                    <a:lnTo>
                      <a:pt x="134" y="67"/>
                    </a:lnTo>
                    <a:lnTo>
                      <a:pt x="1" y="301"/>
                    </a:lnTo>
                    <a:lnTo>
                      <a:pt x="1" y="401"/>
                    </a:lnTo>
                    <a:lnTo>
                      <a:pt x="68" y="501"/>
                    </a:lnTo>
                    <a:lnTo>
                      <a:pt x="101" y="601"/>
                    </a:lnTo>
                    <a:lnTo>
                      <a:pt x="134" y="734"/>
                    </a:lnTo>
                    <a:cubicBezTo>
                      <a:pt x="134" y="734"/>
                      <a:pt x="134" y="734"/>
                      <a:pt x="134" y="768"/>
                    </a:cubicBezTo>
                    <a:lnTo>
                      <a:pt x="134" y="968"/>
                    </a:lnTo>
                    <a:lnTo>
                      <a:pt x="168" y="1001"/>
                    </a:lnTo>
                    <a:lnTo>
                      <a:pt x="268" y="1068"/>
                    </a:lnTo>
                    <a:lnTo>
                      <a:pt x="301" y="1135"/>
                    </a:lnTo>
                    <a:lnTo>
                      <a:pt x="301" y="1168"/>
                    </a:lnTo>
                    <a:lnTo>
                      <a:pt x="335" y="1268"/>
                    </a:lnTo>
                    <a:cubicBezTo>
                      <a:pt x="335" y="1268"/>
                      <a:pt x="335" y="1301"/>
                      <a:pt x="335" y="1301"/>
                    </a:cubicBezTo>
                    <a:lnTo>
                      <a:pt x="335" y="1568"/>
                    </a:lnTo>
                    <a:lnTo>
                      <a:pt x="368" y="1702"/>
                    </a:lnTo>
                    <a:lnTo>
                      <a:pt x="435" y="1802"/>
                    </a:lnTo>
                    <a:lnTo>
                      <a:pt x="535" y="1868"/>
                    </a:lnTo>
                    <a:lnTo>
                      <a:pt x="601" y="1935"/>
                    </a:lnTo>
                    <a:lnTo>
                      <a:pt x="668" y="1935"/>
                    </a:lnTo>
                    <a:lnTo>
                      <a:pt x="668" y="1902"/>
                    </a:lnTo>
                    <a:lnTo>
                      <a:pt x="635" y="1835"/>
                    </a:lnTo>
                    <a:cubicBezTo>
                      <a:pt x="635" y="1802"/>
                      <a:pt x="635" y="1802"/>
                      <a:pt x="635" y="1802"/>
                    </a:cubicBezTo>
                    <a:lnTo>
                      <a:pt x="601" y="1635"/>
                    </a:lnTo>
                    <a:lnTo>
                      <a:pt x="268" y="901"/>
                    </a:lnTo>
                    <a:cubicBezTo>
                      <a:pt x="268" y="868"/>
                      <a:pt x="268" y="868"/>
                      <a:pt x="268" y="868"/>
                    </a:cubicBezTo>
                    <a:lnTo>
                      <a:pt x="234" y="668"/>
                    </a:lnTo>
                    <a:lnTo>
                      <a:pt x="234" y="634"/>
                    </a:lnTo>
                    <a:lnTo>
                      <a:pt x="268" y="534"/>
                    </a:lnTo>
                    <a:lnTo>
                      <a:pt x="335" y="301"/>
                    </a:lnTo>
                    <a:lnTo>
                      <a:pt x="335" y="201"/>
                    </a:lnTo>
                    <a:lnTo>
                      <a:pt x="335" y="167"/>
                    </a:lnTo>
                    <a:lnTo>
                      <a:pt x="368" y="101"/>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157" name="Google Shape;255;p15"/>
              <p:cNvSpPr/>
              <p:nvPr/>
            </p:nvSpPr>
            <p:spPr>
              <a:xfrm>
                <a:off x="5678316" y="2266941"/>
                <a:ext cx="137398" cy="17056"/>
              </a:xfrm>
              <a:custGeom>
                <a:avLst/>
                <a:gdLst/>
                <a:ahLst/>
                <a:cxnLst/>
                <a:rect l="l" t="t" r="r" b="b"/>
                <a:pathLst>
                  <a:path w="3770" h="468" extrusionOk="0">
                    <a:moveTo>
                      <a:pt x="2402" y="1"/>
                    </a:moveTo>
                    <a:lnTo>
                      <a:pt x="1935" y="67"/>
                    </a:lnTo>
                    <a:lnTo>
                      <a:pt x="1635" y="67"/>
                    </a:lnTo>
                    <a:lnTo>
                      <a:pt x="1501" y="134"/>
                    </a:lnTo>
                    <a:lnTo>
                      <a:pt x="1401" y="134"/>
                    </a:lnTo>
                    <a:lnTo>
                      <a:pt x="1101" y="101"/>
                    </a:lnTo>
                    <a:lnTo>
                      <a:pt x="967" y="101"/>
                    </a:lnTo>
                    <a:lnTo>
                      <a:pt x="901" y="67"/>
                    </a:lnTo>
                    <a:lnTo>
                      <a:pt x="467" y="67"/>
                    </a:lnTo>
                    <a:cubicBezTo>
                      <a:pt x="467" y="67"/>
                      <a:pt x="434" y="67"/>
                      <a:pt x="434" y="34"/>
                    </a:cubicBezTo>
                    <a:lnTo>
                      <a:pt x="334" y="101"/>
                    </a:lnTo>
                    <a:lnTo>
                      <a:pt x="267" y="101"/>
                    </a:lnTo>
                    <a:cubicBezTo>
                      <a:pt x="234" y="67"/>
                      <a:pt x="234" y="67"/>
                      <a:pt x="200" y="67"/>
                    </a:cubicBezTo>
                    <a:lnTo>
                      <a:pt x="167" y="34"/>
                    </a:lnTo>
                    <a:cubicBezTo>
                      <a:pt x="167" y="67"/>
                      <a:pt x="134" y="101"/>
                      <a:pt x="100" y="101"/>
                    </a:cubicBezTo>
                    <a:lnTo>
                      <a:pt x="0" y="134"/>
                    </a:lnTo>
                    <a:lnTo>
                      <a:pt x="0" y="167"/>
                    </a:lnTo>
                    <a:lnTo>
                      <a:pt x="33" y="134"/>
                    </a:lnTo>
                    <a:lnTo>
                      <a:pt x="134" y="134"/>
                    </a:lnTo>
                    <a:lnTo>
                      <a:pt x="300" y="234"/>
                    </a:lnTo>
                    <a:lnTo>
                      <a:pt x="334" y="234"/>
                    </a:lnTo>
                    <a:lnTo>
                      <a:pt x="367" y="267"/>
                    </a:lnTo>
                    <a:cubicBezTo>
                      <a:pt x="367" y="267"/>
                      <a:pt x="400" y="301"/>
                      <a:pt x="400" y="301"/>
                    </a:cubicBezTo>
                    <a:lnTo>
                      <a:pt x="400" y="368"/>
                    </a:lnTo>
                    <a:lnTo>
                      <a:pt x="400" y="468"/>
                    </a:lnTo>
                    <a:lnTo>
                      <a:pt x="667" y="468"/>
                    </a:lnTo>
                    <a:lnTo>
                      <a:pt x="734" y="434"/>
                    </a:lnTo>
                    <a:lnTo>
                      <a:pt x="934" y="368"/>
                    </a:lnTo>
                    <a:lnTo>
                      <a:pt x="1034" y="334"/>
                    </a:lnTo>
                    <a:lnTo>
                      <a:pt x="1735" y="334"/>
                    </a:lnTo>
                    <a:lnTo>
                      <a:pt x="2035" y="267"/>
                    </a:lnTo>
                    <a:lnTo>
                      <a:pt x="2135" y="267"/>
                    </a:lnTo>
                    <a:lnTo>
                      <a:pt x="2202" y="301"/>
                    </a:lnTo>
                    <a:lnTo>
                      <a:pt x="2302" y="401"/>
                    </a:lnTo>
                    <a:lnTo>
                      <a:pt x="2368" y="401"/>
                    </a:lnTo>
                    <a:lnTo>
                      <a:pt x="2469" y="301"/>
                    </a:lnTo>
                    <a:lnTo>
                      <a:pt x="2702" y="301"/>
                    </a:lnTo>
                    <a:lnTo>
                      <a:pt x="2802" y="267"/>
                    </a:lnTo>
                    <a:lnTo>
                      <a:pt x="2869" y="267"/>
                    </a:lnTo>
                    <a:lnTo>
                      <a:pt x="3202" y="234"/>
                    </a:lnTo>
                    <a:lnTo>
                      <a:pt x="3302" y="234"/>
                    </a:lnTo>
                    <a:lnTo>
                      <a:pt x="3302" y="201"/>
                    </a:lnTo>
                    <a:lnTo>
                      <a:pt x="3336" y="201"/>
                    </a:lnTo>
                    <a:lnTo>
                      <a:pt x="3369" y="167"/>
                    </a:lnTo>
                    <a:lnTo>
                      <a:pt x="3669" y="167"/>
                    </a:lnTo>
                    <a:lnTo>
                      <a:pt x="3769" y="134"/>
                    </a:lnTo>
                    <a:lnTo>
                      <a:pt x="3036" y="101"/>
                    </a:lnTo>
                    <a:lnTo>
                      <a:pt x="2602" y="1"/>
                    </a:lnTo>
                    <a:close/>
                  </a:path>
                </a:pathLst>
              </a:custGeom>
              <a:grpFill/>
              <a:ln>
                <a:noFill/>
              </a:ln>
            </p:spPr>
            <p:txBody>
              <a:bodyPr spcFirstLastPara="1" wrap="square" lIns="137102" tIns="137102" rIns="137102" bIns="137102" anchor="ctr" anchorCtr="0">
                <a:noAutofit/>
              </a:bodyPr>
              <a:lstStyle/>
              <a:p>
                <a:endParaRPr sz="5399"/>
              </a:p>
            </p:txBody>
          </p:sp>
          <p:sp>
            <p:nvSpPr>
              <p:cNvPr id="158" name="Google Shape;256;p15"/>
              <p:cNvSpPr/>
              <p:nvPr/>
            </p:nvSpPr>
            <p:spPr>
              <a:xfrm>
                <a:off x="6129333" y="2146597"/>
                <a:ext cx="36" cy="36"/>
              </a:xfrm>
              <a:custGeom>
                <a:avLst/>
                <a:gdLst/>
                <a:ahLst/>
                <a:cxnLst/>
                <a:rect l="l" t="t" r="r" b="b"/>
                <a:pathLst>
                  <a:path w="1" h="1" extrusionOk="0">
                    <a:moveTo>
                      <a:pt x="1" y="0"/>
                    </a:move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59" name="Google Shape;257;p15"/>
              <p:cNvSpPr/>
              <p:nvPr/>
            </p:nvSpPr>
            <p:spPr>
              <a:xfrm>
                <a:off x="5970065" y="2203744"/>
                <a:ext cx="4920" cy="2442"/>
              </a:xfrm>
              <a:custGeom>
                <a:avLst/>
                <a:gdLst/>
                <a:ahLst/>
                <a:cxnLst/>
                <a:rect l="l" t="t" r="r" b="b"/>
                <a:pathLst>
                  <a:path w="135" h="67" extrusionOk="0">
                    <a:moveTo>
                      <a:pt x="134" y="0"/>
                    </a:moveTo>
                    <a:lnTo>
                      <a:pt x="84" y="33"/>
                    </a:lnTo>
                    <a:lnTo>
                      <a:pt x="134" y="33"/>
                    </a:lnTo>
                    <a:lnTo>
                      <a:pt x="134" y="0"/>
                    </a:lnTo>
                    <a:close/>
                    <a:moveTo>
                      <a:pt x="34" y="33"/>
                    </a:moveTo>
                    <a:lnTo>
                      <a:pt x="1" y="67"/>
                    </a:lnTo>
                    <a:lnTo>
                      <a:pt x="34" y="67"/>
                    </a:lnTo>
                    <a:lnTo>
                      <a:pt x="84" y="33"/>
                    </a:lnTo>
                    <a:close/>
                  </a:path>
                </a:pathLst>
              </a:custGeom>
              <a:grpFill/>
              <a:ln>
                <a:noFill/>
              </a:ln>
            </p:spPr>
            <p:txBody>
              <a:bodyPr spcFirstLastPara="1" wrap="square" lIns="137102" tIns="137102" rIns="137102" bIns="137102" anchor="ctr" anchorCtr="0">
                <a:noAutofit/>
              </a:bodyPr>
              <a:lstStyle/>
              <a:p>
                <a:endParaRPr sz="5399"/>
              </a:p>
            </p:txBody>
          </p:sp>
          <p:sp>
            <p:nvSpPr>
              <p:cNvPr id="160" name="Google Shape;258;p15"/>
              <p:cNvSpPr/>
              <p:nvPr/>
            </p:nvSpPr>
            <p:spPr>
              <a:xfrm>
                <a:off x="5978593" y="1941115"/>
                <a:ext cx="4884" cy="7362"/>
              </a:xfrm>
              <a:custGeom>
                <a:avLst/>
                <a:gdLst/>
                <a:ahLst/>
                <a:cxnLst/>
                <a:rect l="l" t="t" r="r" b="b"/>
                <a:pathLst>
                  <a:path w="134" h="202" extrusionOk="0">
                    <a:moveTo>
                      <a:pt x="34" y="1"/>
                    </a:moveTo>
                    <a:lnTo>
                      <a:pt x="0" y="34"/>
                    </a:lnTo>
                    <a:cubicBezTo>
                      <a:pt x="0" y="34"/>
                      <a:pt x="0" y="68"/>
                      <a:pt x="0" y="68"/>
                    </a:cubicBezTo>
                    <a:lnTo>
                      <a:pt x="0" y="168"/>
                    </a:lnTo>
                    <a:lnTo>
                      <a:pt x="34" y="201"/>
                    </a:lnTo>
                    <a:lnTo>
                      <a:pt x="100" y="201"/>
                    </a:lnTo>
                    <a:lnTo>
                      <a:pt x="134" y="134"/>
                    </a:lnTo>
                    <a:lnTo>
                      <a:pt x="134" y="34"/>
                    </a:lnTo>
                    <a:lnTo>
                      <a:pt x="100" y="1"/>
                    </a:lnTo>
                    <a:close/>
                  </a:path>
                </a:pathLst>
              </a:custGeom>
              <a:grpFill/>
              <a:ln>
                <a:noFill/>
              </a:ln>
            </p:spPr>
            <p:txBody>
              <a:bodyPr spcFirstLastPara="1" wrap="square" lIns="137102" tIns="137102" rIns="137102" bIns="137102" anchor="ctr" anchorCtr="0">
                <a:noAutofit/>
              </a:bodyPr>
              <a:lstStyle/>
              <a:p>
                <a:endParaRPr sz="5399"/>
              </a:p>
            </p:txBody>
          </p:sp>
          <p:sp>
            <p:nvSpPr>
              <p:cNvPr id="161" name="Google Shape;259;p15"/>
              <p:cNvSpPr/>
              <p:nvPr/>
            </p:nvSpPr>
            <p:spPr>
              <a:xfrm>
                <a:off x="5523894" y="2293693"/>
                <a:ext cx="1276" cy="1239"/>
              </a:xfrm>
              <a:custGeom>
                <a:avLst/>
                <a:gdLst/>
                <a:ahLst/>
                <a:cxnLst/>
                <a:rect l="l" t="t" r="r" b="b"/>
                <a:pathLst>
                  <a:path w="35" h="34" extrusionOk="0">
                    <a:moveTo>
                      <a:pt x="1" y="0"/>
                    </a:moveTo>
                    <a:cubicBezTo>
                      <a:pt x="1" y="0"/>
                      <a:pt x="34" y="0"/>
                      <a:pt x="34" y="34"/>
                    </a:cubicBez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62" name="Google Shape;260;p15"/>
              <p:cNvSpPr/>
              <p:nvPr/>
            </p:nvSpPr>
            <p:spPr>
              <a:xfrm>
                <a:off x="5999258" y="2174551"/>
                <a:ext cx="26787" cy="7325"/>
              </a:xfrm>
              <a:custGeom>
                <a:avLst/>
                <a:gdLst/>
                <a:ahLst/>
                <a:cxnLst/>
                <a:rect l="l" t="t" r="r" b="b"/>
                <a:pathLst>
                  <a:path w="735" h="201" extrusionOk="0">
                    <a:moveTo>
                      <a:pt x="456" y="112"/>
                    </a:moveTo>
                    <a:lnTo>
                      <a:pt x="467" y="134"/>
                    </a:lnTo>
                    <a:lnTo>
                      <a:pt x="501" y="134"/>
                    </a:lnTo>
                    <a:lnTo>
                      <a:pt x="456" y="112"/>
                    </a:lnTo>
                    <a:close/>
                    <a:moveTo>
                      <a:pt x="234" y="0"/>
                    </a:moveTo>
                    <a:lnTo>
                      <a:pt x="134" y="34"/>
                    </a:lnTo>
                    <a:lnTo>
                      <a:pt x="100" y="34"/>
                    </a:lnTo>
                    <a:lnTo>
                      <a:pt x="0" y="134"/>
                    </a:lnTo>
                    <a:lnTo>
                      <a:pt x="34" y="167"/>
                    </a:lnTo>
                    <a:lnTo>
                      <a:pt x="100" y="134"/>
                    </a:lnTo>
                    <a:cubicBezTo>
                      <a:pt x="100" y="101"/>
                      <a:pt x="134" y="101"/>
                      <a:pt x="167" y="101"/>
                    </a:cubicBezTo>
                    <a:lnTo>
                      <a:pt x="434" y="101"/>
                    </a:lnTo>
                    <a:lnTo>
                      <a:pt x="456" y="112"/>
                    </a:lnTo>
                    <a:lnTo>
                      <a:pt x="456" y="112"/>
                    </a:lnTo>
                    <a:lnTo>
                      <a:pt x="434" y="67"/>
                    </a:lnTo>
                    <a:lnTo>
                      <a:pt x="234" y="0"/>
                    </a:lnTo>
                    <a:close/>
                    <a:moveTo>
                      <a:pt x="501" y="134"/>
                    </a:moveTo>
                    <a:lnTo>
                      <a:pt x="634" y="201"/>
                    </a:lnTo>
                    <a:lnTo>
                      <a:pt x="701" y="201"/>
                    </a:lnTo>
                    <a:lnTo>
                      <a:pt x="734" y="134"/>
                    </a:lnTo>
                    <a:close/>
                  </a:path>
                </a:pathLst>
              </a:custGeom>
              <a:grpFill/>
              <a:ln>
                <a:noFill/>
              </a:ln>
            </p:spPr>
            <p:txBody>
              <a:bodyPr spcFirstLastPara="1" wrap="square" lIns="137102" tIns="137102" rIns="137102" bIns="137102" anchor="ctr" anchorCtr="0">
                <a:noAutofit/>
              </a:bodyPr>
              <a:lstStyle/>
              <a:p>
                <a:endParaRPr sz="5399"/>
              </a:p>
            </p:txBody>
          </p:sp>
          <p:sp>
            <p:nvSpPr>
              <p:cNvPr id="163" name="Google Shape;261;p15"/>
              <p:cNvSpPr/>
              <p:nvPr/>
            </p:nvSpPr>
            <p:spPr>
              <a:xfrm>
                <a:off x="6177952" y="2527129"/>
                <a:ext cx="2478" cy="4884"/>
              </a:xfrm>
              <a:custGeom>
                <a:avLst/>
                <a:gdLst/>
                <a:ahLst/>
                <a:cxnLst/>
                <a:rect l="l" t="t" r="r" b="b"/>
                <a:pathLst>
                  <a:path w="68" h="134" extrusionOk="0">
                    <a:moveTo>
                      <a:pt x="68" y="0"/>
                    </a:moveTo>
                    <a:lnTo>
                      <a:pt x="34" y="67"/>
                    </a:lnTo>
                    <a:cubicBezTo>
                      <a:pt x="1" y="67"/>
                      <a:pt x="1" y="67"/>
                      <a:pt x="1" y="100"/>
                    </a:cubicBezTo>
                    <a:lnTo>
                      <a:pt x="68" y="134"/>
                    </a:lnTo>
                    <a:lnTo>
                      <a:pt x="68" y="67"/>
                    </a:lnTo>
                    <a:lnTo>
                      <a:pt x="68" y="0"/>
                    </a:lnTo>
                    <a:close/>
                  </a:path>
                </a:pathLst>
              </a:custGeom>
              <a:grpFill/>
              <a:ln>
                <a:noFill/>
              </a:ln>
            </p:spPr>
            <p:txBody>
              <a:bodyPr spcFirstLastPara="1" wrap="square" lIns="137102" tIns="137102" rIns="137102" bIns="137102" anchor="ctr" anchorCtr="0">
                <a:noAutofit/>
              </a:bodyPr>
              <a:lstStyle/>
              <a:p>
                <a:endParaRPr sz="5399"/>
              </a:p>
            </p:txBody>
          </p:sp>
          <p:sp>
            <p:nvSpPr>
              <p:cNvPr id="164" name="Google Shape;262;p15"/>
              <p:cNvSpPr/>
              <p:nvPr/>
            </p:nvSpPr>
            <p:spPr>
              <a:xfrm>
                <a:off x="6068542" y="2437144"/>
                <a:ext cx="1276" cy="2478"/>
              </a:xfrm>
              <a:custGeom>
                <a:avLst/>
                <a:gdLst/>
                <a:ahLst/>
                <a:cxnLst/>
                <a:rect l="l" t="t" r="r" b="b"/>
                <a:pathLst>
                  <a:path w="35" h="68" extrusionOk="0">
                    <a:moveTo>
                      <a:pt x="34" y="1"/>
                    </a:moveTo>
                    <a:lnTo>
                      <a:pt x="1" y="34"/>
                    </a:lnTo>
                    <a:cubicBezTo>
                      <a:pt x="1" y="34"/>
                      <a:pt x="1" y="34"/>
                      <a:pt x="1" y="67"/>
                    </a:cubicBez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165" name="Google Shape;263;p15"/>
              <p:cNvSpPr/>
              <p:nvPr/>
            </p:nvSpPr>
            <p:spPr>
              <a:xfrm>
                <a:off x="6137862" y="2529534"/>
                <a:ext cx="18259" cy="9767"/>
              </a:xfrm>
              <a:custGeom>
                <a:avLst/>
                <a:gdLst/>
                <a:ahLst/>
                <a:cxnLst/>
                <a:rect l="l" t="t" r="r" b="b"/>
                <a:pathLst>
                  <a:path w="501" h="268" extrusionOk="0">
                    <a:moveTo>
                      <a:pt x="167" y="1"/>
                    </a:moveTo>
                    <a:lnTo>
                      <a:pt x="67" y="34"/>
                    </a:lnTo>
                    <a:lnTo>
                      <a:pt x="33" y="68"/>
                    </a:lnTo>
                    <a:cubicBezTo>
                      <a:pt x="33" y="68"/>
                      <a:pt x="33" y="101"/>
                      <a:pt x="33" y="101"/>
                    </a:cubicBezTo>
                    <a:lnTo>
                      <a:pt x="0" y="268"/>
                    </a:lnTo>
                    <a:lnTo>
                      <a:pt x="267" y="268"/>
                    </a:lnTo>
                    <a:lnTo>
                      <a:pt x="400" y="134"/>
                    </a:lnTo>
                    <a:lnTo>
                      <a:pt x="500" y="134"/>
                    </a:lnTo>
                    <a:lnTo>
                      <a:pt x="367" y="1"/>
                    </a:lnTo>
                    <a:close/>
                  </a:path>
                </a:pathLst>
              </a:custGeom>
              <a:grpFill/>
              <a:ln>
                <a:noFill/>
              </a:ln>
            </p:spPr>
            <p:txBody>
              <a:bodyPr spcFirstLastPara="1" wrap="square" lIns="137102" tIns="137102" rIns="137102" bIns="137102" anchor="ctr" anchorCtr="0">
                <a:noAutofit/>
              </a:bodyPr>
              <a:lstStyle/>
              <a:p>
                <a:endParaRPr sz="5399"/>
              </a:p>
            </p:txBody>
          </p:sp>
          <p:sp>
            <p:nvSpPr>
              <p:cNvPr id="166" name="Google Shape;264;p15"/>
              <p:cNvSpPr/>
              <p:nvPr/>
            </p:nvSpPr>
            <p:spPr>
              <a:xfrm>
                <a:off x="6163374" y="2524687"/>
                <a:ext cx="8565" cy="10970"/>
              </a:xfrm>
              <a:custGeom>
                <a:avLst/>
                <a:gdLst/>
                <a:ahLst/>
                <a:cxnLst/>
                <a:rect l="l" t="t" r="r" b="b"/>
                <a:pathLst>
                  <a:path w="235" h="301" extrusionOk="0">
                    <a:moveTo>
                      <a:pt x="1" y="0"/>
                    </a:moveTo>
                    <a:lnTo>
                      <a:pt x="101" y="201"/>
                    </a:lnTo>
                    <a:lnTo>
                      <a:pt x="167" y="301"/>
                    </a:lnTo>
                    <a:cubicBezTo>
                      <a:pt x="167" y="267"/>
                      <a:pt x="201" y="234"/>
                      <a:pt x="234" y="201"/>
                    </a:cubicBezTo>
                    <a:lnTo>
                      <a:pt x="234" y="167"/>
                    </a:lnTo>
                    <a:lnTo>
                      <a:pt x="134" y="134"/>
                    </a:lnTo>
                    <a:lnTo>
                      <a:pt x="101" y="134"/>
                    </a:lnTo>
                    <a:lnTo>
                      <a:pt x="67" y="67"/>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67" name="Google Shape;265;p15"/>
              <p:cNvSpPr/>
              <p:nvPr/>
            </p:nvSpPr>
            <p:spPr>
              <a:xfrm>
                <a:off x="5948197" y="2572103"/>
                <a:ext cx="9767" cy="8528"/>
              </a:xfrm>
              <a:custGeom>
                <a:avLst/>
                <a:gdLst/>
                <a:ahLst/>
                <a:cxnLst/>
                <a:rect l="l" t="t" r="r" b="b"/>
                <a:pathLst>
                  <a:path w="268" h="234" extrusionOk="0">
                    <a:moveTo>
                      <a:pt x="67" y="0"/>
                    </a:moveTo>
                    <a:lnTo>
                      <a:pt x="0" y="67"/>
                    </a:lnTo>
                    <a:lnTo>
                      <a:pt x="0" y="134"/>
                    </a:lnTo>
                    <a:lnTo>
                      <a:pt x="0" y="167"/>
                    </a:lnTo>
                    <a:lnTo>
                      <a:pt x="67" y="234"/>
                    </a:lnTo>
                    <a:lnTo>
                      <a:pt x="234" y="234"/>
                    </a:lnTo>
                    <a:lnTo>
                      <a:pt x="267" y="167"/>
                    </a:lnTo>
                    <a:lnTo>
                      <a:pt x="267" y="67"/>
                    </a:lnTo>
                    <a:lnTo>
                      <a:pt x="267" y="34"/>
                    </a:lnTo>
                    <a:lnTo>
                      <a:pt x="134" y="0"/>
                    </a:lnTo>
                    <a:close/>
                  </a:path>
                </a:pathLst>
              </a:custGeom>
              <a:grpFill/>
              <a:ln>
                <a:noFill/>
              </a:ln>
            </p:spPr>
            <p:txBody>
              <a:bodyPr spcFirstLastPara="1" wrap="square" lIns="137102" tIns="137102" rIns="137102" bIns="137102" anchor="ctr" anchorCtr="0">
                <a:noAutofit/>
              </a:bodyPr>
              <a:lstStyle/>
              <a:p>
                <a:endParaRPr sz="5399"/>
              </a:p>
            </p:txBody>
          </p:sp>
          <p:sp>
            <p:nvSpPr>
              <p:cNvPr id="168" name="Google Shape;266;p15"/>
              <p:cNvSpPr/>
              <p:nvPr/>
            </p:nvSpPr>
            <p:spPr>
              <a:xfrm>
                <a:off x="6057608" y="2442028"/>
                <a:ext cx="8565" cy="4884"/>
              </a:xfrm>
              <a:custGeom>
                <a:avLst/>
                <a:gdLst/>
                <a:ahLst/>
                <a:cxnLst/>
                <a:rect l="l" t="t" r="r" b="b"/>
                <a:pathLst>
                  <a:path w="235" h="134" extrusionOk="0">
                    <a:moveTo>
                      <a:pt x="234" y="0"/>
                    </a:moveTo>
                    <a:lnTo>
                      <a:pt x="134" y="33"/>
                    </a:lnTo>
                    <a:cubicBezTo>
                      <a:pt x="134" y="50"/>
                      <a:pt x="126" y="58"/>
                      <a:pt x="117" y="58"/>
                    </a:cubicBezTo>
                    <a:cubicBezTo>
                      <a:pt x="109" y="58"/>
                      <a:pt x="101" y="50"/>
                      <a:pt x="101" y="33"/>
                    </a:cubicBezTo>
                    <a:lnTo>
                      <a:pt x="67" y="33"/>
                    </a:lnTo>
                    <a:lnTo>
                      <a:pt x="1" y="100"/>
                    </a:lnTo>
                    <a:lnTo>
                      <a:pt x="167" y="100"/>
                    </a:lnTo>
                    <a:lnTo>
                      <a:pt x="201" y="133"/>
                    </a:lnTo>
                    <a:lnTo>
                      <a:pt x="234" y="33"/>
                    </a:ln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169" name="Google Shape;267;p15"/>
              <p:cNvSpPr/>
              <p:nvPr/>
            </p:nvSpPr>
            <p:spPr>
              <a:xfrm>
                <a:off x="5776792" y="2461453"/>
                <a:ext cx="184813" cy="110683"/>
              </a:xfrm>
              <a:custGeom>
                <a:avLst/>
                <a:gdLst/>
                <a:ahLst/>
                <a:cxnLst/>
                <a:rect l="l" t="t" r="r" b="b"/>
                <a:pathLst>
                  <a:path w="5071" h="3037" extrusionOk="0">
                    <a:moveTo>
                      <a:pt x="2869" y="1"/>
                    </a:moveTo>
                    <a:lnTo>
                      <a:pt x="1668" y="68"/>
                    </a:lnTo>
                    <a:lnTo>
                      <a:pt x="1034" y="268"/>
                    </a:lnTo>
                    <a:lnTo>
                      <a:pt x="934" y="334"/>
                    </a:lnTo>
                    <a:cubicBezTo>
                      <a:pt x="934" y="368"/>
                      <a:pt x="934" y="401"/>
                      <a:pt x="867" y="434"/>
                    </a:cubicBezTo>
                    <a:lnTo>
                      <a:pt x="801" y="468"/>
                    </a:lnTo>
                    <a:lnTo>
                      <a:pt x="734" y="468"/>
                    </a:lnTo>
                    <a:lnTo>
                      <a:pt x="667" y="434"/>
                    </a:lnTo>
                    <a:lnTo>
                      <a:pt x="467" y="368"/>
                    </a:lnTo>
                    <a:lnTo>
                      <a:pt x="434" y="368"/>
                    </a:lnTo>
                    <a:lnTo>
                      <a:pt x="367" y="301"/>
                    </a:lnTo>
                    <a:cubicBezTo>
                      <a:pt x="334" y="301"/>
                      <a:pt x="334" y="268"/>
                      <a:pt x="334" y="268"/>
                    </a:cubicBezTo>
                    <a:lnTo>
                      <a:pt x="334" y="201"/>
                    </a:lnTo>
                    <a:lnTo>
                      <a:pt x="267" y="234"/>
                    </a:lnTo>
                    <a:lnTo>
                      <a:pt x="133" y="334"/>
                    </a:lnTo>
                    <a:lnTo>
                      <a:pt x="100" y="368"/>
                    </a:lnTo>
                    <a:lnTo>
                      <a:pt x="0" y="668"/>
                    </a:lnTo>
                    <a:lnTo>
                      <a:pt x="67" y="1068"/>
                    </a:lnTo>
                    <a:lnTo>
                      <a:pt x="200" y="1302"/>
                    </a:lnTo>
                    <a:cubicBezTo>
                      <a:pt x="200" y="1302"/>
                      <a:pt x="200" y="1335"/>
                      <a:pt x="200" y="1335"/>
                    </a:cubicBezTo>
                    <a:lnTo>
                      <a:pt x="234" y="1435"/>
                    </a:lnTo>
                    <a:lnTo>
                      <a:pt x="267" y="1502"/>
                    </a:lnTo>
                    <a:lnTo>
                      <a:pt x="334" y="1535"/>
                    </a:lnTo>
                    <a:lnTo>
                      <a:pt x="600" y="1702"/>
                    </a:lnTo>
                    <a:cubicBezTo>
                      <a:pt x="600" y="1735"/>
                      <a:pt x="600" y="1735"/>
                      <a:pt x="634" y="1735"/>
                    </a:cubicBezTo>
                    <a:lnTo>
                      <a:pt x="701" y="1936"/>
                    </a:lnTo>
                    <a:lnTo>
                      <a:pt x="734" y="2069"/>
                    </a:lnTo>
                    <a:lnTo>
                      <a:pt x="801" y="2136"/>
                    </a:lnTo>
                    <a:lnTo>
                      <a:pt x="934" y="2136"/>
                    </a:lnTo>
                    <a:cubicBezTo>
                      <a:pt x="967" y="2136"/>
                      <a:pt x="967" y="2136"/>
                      <a:pt x="1001" y="2169"/>
                    </a:cubicBezTo>
                    <a:lnTo>
                      <a:pt x="1134" y="2269"/>
                    </a:lnTo>
                    <a:lnTo>
                      <a:pt x="1301" y="2369"/>
                    </a:lnTo>
                    <a:lnTo>
                      <a:pt x="1534" y="2436"/>
                    </a:lnTo>
                    <a:cubicBezTo>
                      <a:pt x="1534" y="2436"/>
                      <a:pt x="1568" y="2436"/>
                      <a:pt x="1568" y="2469"/>
                    </a:cubicBezTo>
                    <a:lnTo>
                      <a:pt x="1768" y="2636"/>
                    </a:lnTo>
                    <a:lnTo>
                      <a:pt x="2135" y="2803"/>
                    </a:lnTo>
                    <a:lnTo>
                      <a:pt x="2268" y="2803"/>
                    </a:lnTo>
                    <a:lnTo>
                      <a:pt x="2402" y="2870"/>
                    </a:lnTo>
                    <a:lnTo>
                      <a:pt x="2735" y="2970"/>
                    </a:lnTo>
                    <a:lnTo>
                      <a:pt x="2769" y="2970"/>
                    </a:lnTo>
                    <a:lnTo>
                      <a:pt x="2835" y="3036"/>
                    </a:lnTo>
                    <a:lnTo>
                      <a:pt x="2969" y="3036"/>
                    </a:lnTo>
                    <a:lnTo>
                      <a:pt x="3069" y="2936"/>
                    </a:lnTo>
                    <a:lnTo>
                      <a:pt x="3302" y="2836"/>
                    </a:lnTo>
                    <a:lnTo>
                      <a:pt x="3636" y="2736"/>
                    </a:lnTo>
                    <a:lnTo>
                      <a:pt x="3736" y="2669"/>
                    </a:lnTo>
                    <a:lnTo>
                      <a:pt x="3803" y="2636"/>
                    </a:lnTo>
                    <a:lnTo>
                      <a:pt x="3936" y="2469"/>
                    </a:lnTo>
                    <a:lnTo>
                      <a:pt x="4036" y="2469"/>
                    </a:lnTo>
                    <a:lnTo>
                      <a:pt x="4503" y="2202"/>
                    </a:lnTo>
                    <a:lnTo>
                      <a:pt x="4770" y="2202"/>
                    </a:lnTo>
                    <a:lnTo>
                      <a:pt x="4803" y="2236"/>
                    </a:lnTo>
                    <a:lnTo>
                      <a:pt x="4837" y="2236"/>
                    </a:lnTo>
                    <a:lnTo>
                      <a:pt x="4904" y="2202"/>
                    </a:lnTo>
                    <a:lnTo>
                      <a:pt x="4937" y="2102"/>
                    </a:lnTo>
                    <a:lnTo>
                      <a:pt x="4937" y="1535"/>
                    </a:lnTo>
                    <a:cubicBezTo>
                      <a:pt x="4937" y="1535"/>
                      <a:pt x="4937" y="1535"/>
                      <a:pt x="4937" y="1502"/>
                    </a:cubicBezTo>
                    <a:lnTo>
                      <a:pt x="4970" y="1435"/>
                    </a:lnTo>
                    <a:lnTo>
                      <a:pt x="5070" y="1235"/>
                    </a:lnTo>
                    <a:lnTo>
                      <a:pt x="5004" y="1202"/>
                    </a:lnTo>
                    <a:lnTo>
                      <a:pt x="4803" y="1168"/>
                    </a:lnTo>
                    <a:lnTo>
                      <a:pt x="4670" y="1102"/>
                    </a:lnTo>
                    <a:lnTo>
                      <a:pt x="4637" y="1168"/>
                    </a:lnTo>
                    <a:cubicBezTo>
                      <a:pt x="4637" y="1202"/>
                      <a:pt x="4603" y="1202"/>
                      <a:pt x="4603" y="1202"/>
                    </a:cubicBezTo>
                    <a:lnTo>
                      <a:pt x="4570" y="1235"/>
                    </a:lnTo>
                    <a:lnTo>
                      <a:pt x="4403" y="1235"/>
                    </a:lnTo>
                    <a:cubicBezTo>
                      <a:pt x="4403" y="1235"/>
                      <a:pt x="4370" y="1202"/>
                      <a:pt x="4370" y="1202"/>
                    </a:cubicBezTo>
                    <a:lnTo>
                      <a:pt x="4270" y="1102"/>
                    </a:lnTo>
                    <a:cubicBezTo>
                      <a:pt x="4270" y="1102"/>
                      <a:pt x="4236" y="1102"/>
                      <a:pt x="4236" y="1068"/>
                    </a:cubicBezTo>
                    <a:lnTo>
                      <a:pt x="4203" y="1035"/>
                    </a:lnTo>
                    <a:lnTo>
                      <a:pt x="4136" y="935"/>
                    </a:lnTo>
                    <a:lnTo>
                      <a:pt x="4136" y="901"/>
                    </a:lnTo>
                    <a:lnTo>
                      <a:pt x="4136" y="835"/>
                    </a:lnTo>
                    <a:lnTo>
                      <a:pt x="4136" y="801"/>
                    </a:lnTo>
                    <a:lnTo>
                      <a:pt x="4136" y="768"/>
                    </a:lnTo>
                    <a:cubicBezTo>
                      <a:pt x="4136" y="735"/>
                      <a:pt x="4136" y="701"/>
                      <a:pt x="4136" y="701"/>
                    </a:cubicBezTo>
                    <a:lnTo>
                      <a:pt x="4203" y="635"/>
                    </a:lnTo>
                    <a:cubicBezTo>
                      <a:pt x="4236" y="601"/>
                      <a:pt x="4270" y="601"/>
                      <a:pt x="4303" y="601"/>
                    </a:cubicBezTo>
                    <a:lnTo>
                      <a:pt x="4403" y="668"/>
                    </a:lnTo>
                    <a:lnTo>
                      <a:pt x="4370" y="568"/>
                    </a:lnTo>
                    <a:lnTo>
                      <a:pt x="4336" y="501"/>
                    </a:lnTo>
                    <a:lnTo>
                      <a:pt x="4236" y="468"/>
                    </a:lnTo>
                    <a:lnTo>
                      <a:pt x="4136" y="468"/>
                    </a:lnTo>
                    <a:lnTo>
                      <a:pt x="4003" y="368"/>
                    </a:lnTo>
                    <a:lnTo>
                      <a:pt x="3869" y="334"/>
                    </a:lnTo>
                    <a:lnTo>
                      <a:pt x="3736" y="301"/>
                    </a:lnTo>
                    <a:lnTo>
                      <a:pt x="3703" y="268"/>
                    </a:lnTo>
                    <a:lnTo>
                      <a:pt x="3536" y="268"/>
                    </a:lnTo>
                    <a:lnTo>
                      <a:pt x="3469" y="201"/>
                    </a:lnTo>
                    <a:lnTo>
                      <a:pt x="3436" y="168"/>
                    </a:lnTo>
                    <a:lnTo>
                      <a:pt x="3402" y="101"/>
                    </a:lnTo>
                    <a:lnTo>
                      <a:pt x="3336" y="68"/>
                    </a:lnTo>
                    <a:lnTo>
                      <a:pt x="2869" y="1"/>
                    </a:lnTo>
                    <a:close/>
                  </a:path>
                </a:pathLst>
              </a:custGeom>
              <a:grpFill/>
              <a:ln>
                <a:noFill/>
              </a:ln>
            </p:spPr>
            <p:txBody>
              <a:bodyPr spcFirstLastPara="1" wrap="square" lIns="137102" tIns="137102" rIns="137102" bIns="137102" anchor="ctr" anchorCtr="0">
                <a:noAutofit/>
              </a:bodyPr>
              <a:lstStyle/>
              <a:p>
                <a:endParaRPr sz="5399"/>
              </a:p>
            </p:txBody>
          </p:sp>
          <p:sp>
            <p:nvSpPr>
              <p:cNvPr id="170" name="Google Shape;268;p15"/>
              <p:cNvSpPr/>
              <p:nvPr/>
            </p:nvSpPr>
            <p:spPr>
              <a:xfrm>
                <a:off x="6066136" y="2527129"/>
                <a:ext cx="57146" cy="32837"/>
              </a:xfrm>
              <a:custGeom>
                <a:avLst/>
                <a:gdLst/>
                <a:ahLst/>
                <a:cxnLst/>
                <a:rect l="l" t="t" r="r" b="b"/>
                <a:pathLst>
                  <a:path w="1568" h="901" extrusionOk="0">
                    <a:moveTo>
                      <a:pt x="1468" y="0"/>
                    </a:moveTo>
                    <a:lnTo>
                      <a:pt x="1301" y="67"/>
                    </a:lnTo>
                    <a:lnTo>
                      <a:pt x="967" y="300"/>
                    </a:lnTo>
                    <a:lnTo>
                      <a:pt x="934" y="300"/>
                    </a:lnTo>
                    <a:lnTo>
                      <a:pt x="901" y="334"/>
                    </a:lnTo>
                    <a:lnTo>
                      <a:pt x="434" y="334"/>
                    </a:lnTo>
                    <a:lnTo>
                      <a:pt x="234" y="467"/>
                    </a:lnTo>
                    <a:lnTo>
                      <a:pt x="167" y="534"/>
                    </a:lnTo>
                    <a:lnTo>
                      <a:pt x="0" y="701"/>
                    </a:lnTo>
                    <a:lnTo>
                      <a:pt x="33" y="767"/>
                    </a:lnTo>
                    <a:cubicBezTo>
                      <a:pt x="33" y="767"/>
                      <a:pt x="33" y="801"/>
                      <a:pt x="33" y="801"/>
                    </a:cubicBezTo>
                    <a:lnTo>
                      <a:pt x="33" y="867"/>
                    </a:lnTo>
                    <a:lnTo>
                      <a:pt x="33" y="901"/>
                    </a:lnTo>
                    <a:lnTo>
                      <a:pt x="133" y="901"/>
                    </a:lnTo>
                    <a:lnTo>
                      <a:pt x="200" y="867"/>
                    </a:lnTo>
                    <a:lnTo>
                      <a:pt x="234" y="801"/>
                    </a:lnTo>
                    <a:lnTo>
                      <a:pt x="267" y="767"/>
                    </a:lnTo>
                    <a:lnTo>
                      <a:pt x="367" y="701"/>
                    </a:lnTo>
                    <a:lnTo>
                      <a:pt x="500" y="701"/>
                    </a:lnTo>
                    <a:lnTo>
                      <a:pt x="600" y="634"/>
                    </a:lnTo>
                    <a:lnTo>
                      <a:pt x="767" y="567"/>
                    </a:lnTo>
                    <a:lnTo>
                      <a:pt x="901" y="467"/>
                    </a:lnTo>
                    <a:lnTo>
                      <a:pt x="1001" y="400"/>
                    </a:lnTo>
                    <a:lnTo>
                      <a:pt x="1101" y="400"/>
                    </a:lnTo>
                    <a:lnTo>
                      <a:pt x="1134" y="434"/>
                    </a:lnTo>
                    <a:cubicBezTo>
                      <a:pt x="1134" y="400"/>
                      <a:pt x="1134" y="367"/>
                      <a:pt x="1168" y="334"/>
                    </a:cubicBezTo>
                    <a:cubicBezTo>
                      <a:pt x="1168" y="300"/>
                      <a:pt x="1201" y="300"/>
                      <a:pt x="1234" y="300"/>
                    </a:cubicBezTo>
                    <a:lnTo>
                      <a:pt x="1434" y="300"/>
                    </a:lnTo>
                    <a:lnTo>
                      <a:pt x="1468" y="334"/>
                    </a:lnTo>
                    <a:lnTo>
                      <a:pt x="1468" y="300"/>
                    </a:lnTo>
                    <a:lnTo>
                      <a:pt x="1434" y="200"/>
                    </a:lnTo>
                    <a:cubicBezTo>
                      <a:pt x="1434" y="167"/>
                      <a:pt x="1434" y="134"/>
                      <a:pt x="1434" y="100"/>
                    </a:cubicBezTo>
                    <a:lnTo>
                      <a:pt x="1534" y="33"/>
                    </a:lnTo>
                    <a:lnTo>
                      <a:pt x="1568" y="0"/>
                    </a:lnTo>
                    <a:close/>
                  </a:path>
                </a:pathLst>
              </a:custGeom>
              <a:grpFill/>
              <a:ln>
                <a:noFill/>
              </a:ln>
            </p:spPr>
            <p:txBody>
              <a:bodyPr spcFirstLastPara="1" wrap="square" lIns="137102" tIns="137102" rIns="137102" bIns="137102" anchor="ctr" anchorCtr="0">
                <a:noAutofit/>
              </a:bodyPr>
              <a:lstStyle/>
              <a:p>
                <a:endParaRPr sz="5399"/>
              </a:p>
            </p:txBody>
          </p:sp>
          <p:sp>
            <p:nvSpPr>
              <p:cNvPr id="171" name="Google Shape;269;p15"/>
              <p:cNvSpPr/>
              <p:nvPr/>
            </p:nvSpPr>
            <p:spPr>
              <a:xfrm>
                <a:off x="6002903" y="2489444"/>
                <a:ext cx="13412" cy="7325"/>
              </a:xfrm>
              <a:custGeom>
                <a:avLst/>
                <a:gdLst/>
                <a:ahLst/>
                <a:cxnLst/>
                <a:rect l="l" t="t" r="r" b="b"/>
                <a:pathLst>
                  <a:path w="368" h="201" extrusionOk="0">
                    <a:moveTo>
                      <a:pt x="34" y="0"/>
                    </a:moveTo>
                    <a:lnTo>
                      <a:pt x="34" y="33"/>
                    </a:lnTo>
                    <a:cubicBezTo>
                      <a:pt x="34" y="33"/>
                      <a:pt x="0" y="67"/>
                      <a:pt x="0" y="67"/>
                    </a:cubicBezTo>
                    <a:lnTo>
                      <a:pt x="201" y="133"/>
                    </a:lnTo>
                    <a:lnTo>
                      <a:pt x="367" y="200"/>
                    </a:lnTo>
                    <a:lnTo>
                      <a:pt x="301" y="167"/>
                    </a:lnTo>
                    <a:lnTo>
                      <a:pt x="167" y="0"/>
                    </a:lnTo>
                    <a:close/>
                  </a:path>
                </a:pathLst>
              </a:custGeom>
              <a:grpFill/>
              <a:ln>
                <a:noFill/>
              </a:ln>
            </p:spPr>
            <p:txBody>
              <a:bodyPr spcFirstLastPara="1" wrap="square" lIns="137102" tIns="137102" rIns="137102" bIns="137102" anchor="ctr" anchorCtr="0">
                <a:noAutofit/>
              </a:bodyPr>
              <a:lstStyle/>
              <a:p>
                <a:endParaRPr sz="5399"/>
              </a:p>
            </p:txBody>
          </p:sp>
          <p:sp>
            <p:nvSpPr>
              <p:cNvPr id="172" name="Google Shape;270;p15"/>
              <p:cNvSpPr/>
              <p:nvPr/>
            </p:nvSpPr>
            <p:spPr>
              <a:xfrm>
                <a:off x="6101379" y="2545352"/>
                <a:ext cx="10970" cy="7325"/>
              </a:xfrm>
              <a:custGeom>
                <a:avLst/>
                <a:gdLst/>
                <a:ahLst/>
                <a:cxnLst/>
                <a:rect l="l" t="t" r="r" b="b"/>
                <a:pathLst>
                  <a:path w="301" h="201" extrusionOk="0">
                    <a:moveTo>
                      <a:pt x="267" y="0"/>
                    </a:moveTo>
                    <a:lnTo>
                      <a:pt x="201" y="101"/>
                    </a:lnTo>
                    <a:lnTo>
                      <a:pt x="167" y="134"/>
                    </a:lnTo>
                    <a:lnTo>
                      <a:pt x="0" y="201"/>
                    </a:lnTo>
                    <a:lnTo>
                      <a:pt x="100" y="201"/>
                    </a:lnTo>
                    <a:lnTo>
                      <a:pt x="201" y="167"/>
                    </a:lnTo>
                    <a:lnTo>
                      <a:pt x="267" y="167"/>
                    </a:lnTo>
                    <a:lnTo>
                      <a:pt x="301" y="67"/>
                    </a:lnTo>
                    <a:lnTo>
                      <a:pt x="267" y="0"/>
                    </a:lnTo>
                    <a:close/>
                  </a:path>
                </a:pathLst>
              </a:custGeom>
              <a:grpFill/>
              <a:ln>
                <a:noFill/>
              </a:ln>
            </p:spPr>
            <p:txBody>
              <a:bodyPr spcFirstLastPara="1" wrap="square" lIns="137102" tIns="137102" rIns="137102" bIns="137102" anchor="ctr" anchorCtr="0">
                <a:noAutofit/>
              </a:bodyPr>
              <a:lstStyle/>
              <a:p>
                <a:endParaRPr sz="5399"/>
              </a:p>
            </p:txBody>
          </p:sp>
          <p:sp>
            <p:nvSpPr>
              <p:cNvPr id="173" name="Google Shape;271;p15"/>
              <p:cNvSpPr/>
              <p:nvPr/>
            </p:nvSpPr>
            <p:spPr>
              <a:xfrm>
                <a:off x="6191328" y="2547794"/>
                <a:ext cx="1276" cy="1239"/>
              </a:xfrm>
              <a:custGeom>
                <a:avLst/>
                <a:gdLst/>
                <a:ahLst/>
                <a:cxnLst/>
                <a:rect l="l" t="t" r="r" b="b"/>
                <a:pathLst>
                  <a:path w="35" h="34" extrusionOk="0">
                    <a:moveTo>
                      <a:pt x="1" y="0"/>
                    </a:moveTo>
                    <a:lnTo>
                      <a:pt x="34" y="34"/>
                    </a:lnTo>
                    <a:cubicBezTo>
                      <a:pt x="34" y="0"/>
                      <a:pt x="34" y="0"/>
                      <a:pt x="34" y="0"/>
                    </a:cubicBezTo>
                    <a:close/>
                  </a:path>
                </a:pathLst>
              </a:custGeom>
              <a:grpFill/>
              <a:ln>
                <a:noFill/>
              </a:ln>
            </p:spPr>
            <p:txBody>
              <a:bodyPr spcFirstLastPara="1" wrap="square" lIns="137102" tIns="137102" rIns="137102" bIns="137102" anchor="ctr" anchorCtr="0">
                <a:noAutofit/>
              </a:bodyPr>
              <a:lstStyle/>
              <a:p>
                <a:endParaRPr sz="5399"/>
              </a:p>
            </p:txBody>
          </p:sp>
          <p:sp>
            <p:nvSpPr>
              <p:cNvPr id="174" name="Google Shape;272;p15"/>
              <p:cNvSpPr/>
              <p:nvPr/>
            </p:nvSpPr>
            <p:spPr>
              <a:xfrm>
                <a:off x="6024770" y="2473626"/>
                <a:ext cx="14651" cy="7325"/>
              </a:xfrm>
              <a:custGeom>
                <a:avLst/>
                <a:gdLst/>
                <a:ahLst/>
                <a:cxnLst/>
                <a:rect l="l" t="t" r="r" b="b"/>
                <a:pathLst>
                  <a:path w="402" h="201" extrusionOk="0">
                    <a:moveTo>
                      <a:pt x="168" y="0"/>
                    </a:moveTo>
                    <a:lnTo>
                      <a:pt x="101" y="67"/>
                    </a:lnTo>
                    <a:lnTo>
                      <a:pt x="1" y="134"/>
                    </a:lnTo>
                    <a:lnTo>
                      <a:pt x="1" y="167"/>
                    </a:lnTo>
                    <a:lnTo>
                      <a:pt x="68" y="201"/>
                    </a:lnTo>
                    <a:lnTo>
                      <a:pt x="268" y="167"/>
                    </a:lnTo>
                    <a:lnTo>
                      <a:pt x="401" y="167"/>
                    </a:lnTo>
                    <a:lnTo>
                      <a:pt x="401" y="134"/>
                    </a:lnTo>
                    <a:lnTo>
                      <a:pt x="368" y="34"/>
                    </a:lnTo>
                    <a:lnTo>
                      <a:pt x="301" y="0"/>
                    </a:lnTo>
                    <a:close/>
                  </a:path>
                </a:pathLst>
              </a:custGeom>
              <a:grpFill/>
              <a:ln>
                <a:noFill/>
              </a:ln>
            </p:spPr>
            <p:txBody>
              <a:bodyPr spcFirstLastPara="1" wrap="square" lIns="137102" tIns="137102" rIns="137102" bIns="137102" anchor="ctr" anchorCtr="0">
                <a:noAutofit/>
              </a:bodyPr>
              <a:lstStyle/>
              <a:p>
                <a:endParaRPr sz="5399"/>
              </a:p>
            </p:txBody>
          </p:sp>
          <p:sp>
            <p:nvSpPr>
              <p:cNvPr id="175" name="Google Shape;273;p15"/>
              <p:cNvSpPr/>
              <p:nvPr/>
            </p:nvSpPr>
            <p:spPr>
              <a:xfrm>
                <a:off x="6057608" y="2460251"/>
                <a:ext cx="30432" cy="41365"/>
              </a:xfrm>
              <a:custGeom>
                <a:avLst/>
                <a:gdLst/>
                <a:ahLst/>
                <a:cxnLst/>
                <a:rect l="l" t="t" r="r" b="b"/>
                <a:pathLst>
                  <a:path w="835" h="1135" extrusionOk="0">
                    <a:moveTo>
                      <a:pt x="668" y="0"/>
                    </a:moveTo>
                    <a:lnTo>
                      <a:pt x="534" y="34"/>
                    </a:lnTo>
                    <a:lnTo>
                      <a:pt x="501" y="34"/>
                    </a:lnTo>
                    <a:lnTo>
                      <a:pt x="401" y="134"/>
                    </a:lnTo>
                    <a:cubicBezTo>
                      <a:pt x="367" y="167"/>
                      <a:pt x="334" y="167"/>
                      <a:pt x="334" y="167"/>
                    </a:cubicBezTo>
                    <a:lnTo>
                      <a:pt x="267" y="167"/>
                    </a:lnTo>
                    <a:lnTo>
                      <a:pt x="134" y="301"/>
                    </a:lnTo>
                    <a:lnTo>
                      <a:pt x="1" y="301"/>
                    </a:lnTo>
                    <a:cubicBezTo>
                      <a:pt x="1" y="301"/>
                      <a:pt x="1" y="334"/>
                      <a:pt x="34" y="334"/>
                    </a:cubicBezTo>
                    <a:lnTo>
                      <a:pt x="34" y="401"/>
                    </a:lnTo>
                    <a:lnTo>
                      <a:pt x="67" y="634"/>
                    </a:lnTo>
                    <a:lnTo>
                      <a:pt x="167" y="768"/>
                    </a:lnTo>
                    <a:cubicBezTo>
                      <a:pt x="201" y="768"/>
                      <a:pt x="201" y="801"/>
                      <a:pt x="234" y="801"/>
                    </a:cubicBezTo>
                    <a:lnTo>
                      <a:pt x="234" y="834"/>
                    </a:lnTo>
                    <a:cubicBezTo>
                      <a:pt x="234" y="868"/>
                      <a:pt x="234" y="868"/>
                      <a:pt x="234" y="868"/>
                    </a:cubicBezTo>
                    <a:lnTo>
                      <a:pt x="267" y="968"/>
                    </a:lnTo>
                    <a:lnTo>
                      <a:pt x="267" y="1135"/>
                    </a:lnTo>
                    <a:cubicBezTo>
                      <a:pt x="267" y="1101"/>
                      <a:pt x="267" y="1101"/>
                      <a:pt x="301" y="1101"/>
                    </a:cubicBezTo>
                    <a:lnTo>
                      <a:pt x="334" y="1035"/>
                    </a:lnTo>
                    <a:cubicBezTo>
                      <a:pt x="367" y="1001"/>
                      <a:pt x="401" y="1001"/>
                      <a:pt x="401" y="1001"/>
                    </a:cubicBezTo>
                    <a:lnTo>
                      <a:pt x="534" y="1001"/>
                    </a:lnTo>
                    <a:lnTo>
                      <a:pt x="568" y="901"/>
                    </a:lnTo>
                    <a:lnTo>
                      <a:pt x="634" y="801"/>
                    </a:lnTo>
                    <a:lnTo>
                      <a:pt x="668" y="367"/>
                    </a:lnTo>
                    <a:lnTo>
                      <a:pt x="701" y="201"/>
                    </a:lnTo>
                    <a:lnTo>
                      <a:pt x="834" y="0"/>
                    </a:lnTo>
                    <a:lnTo>
                      <a:pt x="768" y="34"/>
                    </a:lnTo>
                    <a:lnTo>
                      <a:pt x="668" y="0"/>
                    </a:lnTo>
                    <a:close/>
                  </a:path>
                </a:pathLst>
              </a:custGeom>
              <a:grpFill/>
              <a:ln>
                <a:noFill/>
              </a:ln>
            </p:spPr>
            <p:txBody>
              <a:bodyPr spcFirstLastPara="1" wrap="square" lIns="137102" tIns="137102" rIns="137102" bIns="137102" anchor="ctr" anchorCtr="0">
                <a:noAutofit/>
              </a:bodyPr>
              <a:lstStyle/>
              <a:p>
                <a:endParaRPr sz="5399"/>
              </a:p>
            </p:txBody>
          </p:sp>
          <p:sp>
            <p:nvSpPr>
              <p:cNvPr id="176" name="Google Shape;274;p15"/>
              <p:cNvSpPr/>
              <p:nvPr/>
            </p:nvSpPr>
            <p:spPr>
              <a:xfrm>
                <a:off x="5148247" y="2762970"/>
                <a:ext cx="29192" cy="49893"/>
              </a:xfrm>
              <a:custGeom>
                <a:avLst/>
                <a:gdLst/>
                <a:ahLst/>
                <a:cxnLst/>
                <a:rect l="l" t="t" r="r" b="b"/>
                <a:pathLst>
                  <a:path w="801" h="1369" extrusionOk="0">
                    <a:moveTo>
                      <a:pt x="134" y="0"/>
                    </a:moveTo>
                    <a:lnTo>
                      <a:pt x="167" y="34"/>
                    </a:lnTo>
                    <a:lnTo>
                      <a:pt x="234" y="100"/>
                    </a:lnTo>
                    <a:cubicBezTo>
                      <a:pt x="234" y="134"/>
                      <a:pt x="234" y="134"/>
                      <a:pt x="234" y="167"/>
                    </a:cubicBezTo>
                    <a:lnTo>
                      <a:pt x="234" y="201"/>
                    </a:lnTo>
                    <a:cubicBezTo>
                      <a:pt x="234" y="234"/>
                      <a:pt x="201" y="267"/>
                      <a:pt x="167" y="301"/>
                    </a:cubicBezTo>
                    <a:lnTo>
                      <a:pt x="67" y="301"/>
                    </a:lnTo>
                    <a:cubicBezTo>
                      <a:pt x="67" y="301"/>
                      <a:pt x="67" y="301"/>
                      <a:pt x="67" y="334"/>
                    </a:cubicBezTo>
                    <a:lnTo>
                      <a:pt x="34" y="401"/>
                    </a:lnTo>
                    <a:lnTo>
                      <a:pt x="34" y="434"/>
                    </a:lnTo>
                    <a:cubicBezTo>
                      <a:pt x="34" y="467"/>
                      <a:pt x="34" y="467"/>
                      <a:pt x="0" y="501"/>
                    </a:cubicBezTo>
                    <a:lnTo>
                      <a:pt x="0" y="601"/>
                    </a:lnTo>
                    <a:cubicBezTo>
                      <a:pt x="0" y="601"/>
                      <a:pt x="0" y="634"/>
                      <a:pt x="0" y="634"/>
                    </a:cubicBezTo>
                    <a:lnTo>
                      <a:pt x="34" y="768"/>
                    </a:lnTo>
                    <a:lnTo>
                      <a:pt x="201" y="1001"/>
                    </a:lnTo>
                    <a:lnTo>
                      <a:pt x="267" y="1101"/>
                    </a:lnTo>
                    <a:lnTo>
                      <a:pt x="367" y="1135"/>
                    </a:lnTo>
                    <a:cubicBezTo>
                      <a:pt x="401" y="1135"/>
                      <a:pt x="401" y="1168"/>
                      <a:pt x="401" y="1168"/>
                    </a:cubicBezTo>
                    <a:lnTo>
                      <a:pt x="467" y="1201"/>
                    </a:lnTo>
                    <a:lnTo>
                      <a:pt x="567" y="1368"/>
                    </a:lnTo>
                    <a:lnTo>
                      <a:pt x="734" y="1368"/>
                    </a:lnTo>
                    <a:lnTo>
                      <a:pt x="734" y="1335"/>
                    </a:lnTo>
                    <a:lnTo>
                      <a:pt x="734" y="668"/>
                    </a:lnTo>
                    <a:lnTo>
                      <a:pt x="734" y="501"/>
                    </a:lnTo>
                    <a:cubicBezTo>
                      <a:pt x="734" y="501"/>
                      <a:pt x="734" y="467"/>
                      <a:pt x="768" y="434"/>
                    </a:cubicBezTo>
                    <a:lnTo>
                      <a:pt x="801" y="467"/>
                    </a:lnTo>
                    <a:lnTo>
                      <a:pt x="801" y="401"/>
                    </a:lnTo>
                    <a:lnTo>
                      <a:pt x="734" y="334"/>
                    </a:lnTo>
                    <a:lnTo>
                      <a:pt x="701" y="334"/>
                    </a:lnTo>
                    <a:cubicBezTo>
                      <a:pt x="668" y="334"/>
                      <a:pt x="634" y="334"/>
                      <a:pt x="601" y="301"/>
                    </a:cubicBezTo>
                    <a:lnTo>
                      <a:pt x="567" y="234"/>
                    </a:lnTo>
                    <a:cubicBezTo>
                      <a:pt x="534" y="234"/>
                      <a:pt x="534" y="234"/>
                      <a:pt x="534" y="201"/>
                    </a:cubicBezTo>
                    <a:lnTo>
                      <a:pt x="501" y="0"/>
                    </a:lnTo>
                    <a:lnTo>
                      <a:pt x="434" y="67"/>
                    </a:lnTo>
                    <a:cubicBezTo>
                      <a:pt x="434" y="67"/>
                      <a:pt x="401" y="100"/>
                      <a:pt x="367" y="100"/>
                    </a:cubicBezTo>
                    <a:lnTo>
                      <a:pt x="301" y="100"/>
                    </a:lnTo>
                    <a:cubicBezTo>
                      <a:pt x="267" y="100"/>
                      <a:pt x="267" y="67"/>
                      <a:pt x="234" y="67"/>
                    </a:cubicBezTo>
                    <a:lnTo>
                      <a:pt x="201" y="34"/>
                    </a:lnTo>
                    <a:cubicBezTo>
                      <a:pt x="201" y="0"/>
                      <a:pt x="167" y="0"/>
                      <a:pt x="167" y="0"/>
                    </a:cubicBezTo>
                    <a:close/>
                  </a:path>
                </a:pathLst>
              </a:custGeom>
              <a:grpFill/>
              <a:ln>
                <a:noFill/>
              </a:ln>
            </p:spPr>
            <p:txBody>
              <a:bodyPr spcFirstLastPara="1" wrap="square" lIns="137102" tIns="137102" rIns="137102" bIns="137102" anchor="ctr" anchorCtr="0">
                <a:noAutofit/>
              </a:bodyPr>
              <a:lstStyle/>
              <a:p>
                <a:endParaRPr sz="5399"/>
              </a:p>
            </p:txBody>
          </p:sp>
          <p:sp>
            <p:nvSpPr>
              <p:cNvPr id="177" name="Google Shape;275;p15"/>
              <p:cNvSpPr/>
              <p:nvPr/>
            </p:nvSpPr>
            <p:spPr>
              <a:xfrm>
                <a:off x="5236992" y="2513753"/>
                <a:ext cx="1239" cy="1239"/>
              </a:xfrm>
              <a:custGeom>
                <a:avLst/>
                <a:gdLst/>
                <a:ahLst/>
                <a:cxnLst/>
                <a:rect l="l" t="t" r="r" b="b"/>
                <a:pathLst>
                  <a:path w="34" h="34" extrusionOk="0">
                    <a:moveTo>
                      <a:pt x="0" y="0"/>
                    </a:moveTo>
                    <a:lnTo>
                      <a:pt x="0" y="34"/>
                    </a:lnTo>
                    <a:lnTo>
                      <a:pt x="34" y="0"/>
                    </a:lnTo>
                    <a:close/>
                  </a:path>
                </a:pathLst>
              </a:custGeom>
              <a:grpFill/>
              <a:ln>
                <a:noFill/>
              </a:ln>
            </p:spPr>
            <p:txBody>
              <a:bodyPr spcFirstLastPara="1" wrap="square" lIns="137102" tIns="137102" rIns="137102" bIns="137102" anchor="ctr" anchorCtr="0">
                <a:noAutofit/>
              </a:bodyPr>
              <a:lstStyle/>
              <a:p>
                <a:endParaRPr sz="5399"/>
              </a:p>
            </p:txBody>
          </p:sp>
          <p:sp>
            <p:nvSpPr>
              <p:cNvPr id="178" name="Google Shape;276;p15"/>
              <p:cNvSpPr/>
              <p:nvPr/>
            </p:nvSpPr>
            <p:spPr>
              <a:xfrm>
                <a:off x="5470428" y="2885757"/>
                <a:ext cx="7325" cy="6123"/>
              </a:xfrm>
              <a:custGeom>
                <a:avLst/>
                <a:gdLst/>
                <a:ahLst/>
                <a:cxnLst/>
                <a:rect l="l" t="t" r="r" b="b"/>
                <a:pathLst>
                  <a:path w="201" h="168" extrusionOk="0">
                    <a:moveTo>
                      <a:pt x="0" y="0"/>
                    </a:moveTo>
                    <a:lnTo>
                      <a:pt x="0" y="34"/>
                    </a:lnTo>
                    <a:lnTo>
                      <a:pt x="33" y="101"/>
                    </a:lnTo>
                    <a:lnTo>
                      <a:pt x="33" y="134"/>
                    </a:lnTo>
                    <a:lnTo>
                      <a:pt x="67" y="134"/>
                    </a:lnTo>
                    <a:lnTo>
                      <a:pt x="200" y="167"/>
                    </a:lnTo>
                    <a:lnTo>
                      <a:pt x="167" y="134"/>
                    </a:lnTo>
                    <a:lnTo>
                      <a:pt x="133" y="101"/>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179" name="Google Shape;277;p15"/>
              <p:cNvSpPr/>
              <p:nvPr/>
            </p:nvSpPr>
            <p:spPr>
              <a:xfrm>
                <a:off x="5336672" y="2531976"/>
                <a:ext cx="8565" cy="4884"/>
              </a:xfrm>
              <a:custGeom>
                <a:avLst/>
                <a:gdLst/>
                <a:ahLst/>
                <a:cxnLst/>
                <a:rect l="l" t="t" r="r" b="b"/>
                <a:pathLst>
                  <a:path w="235" h="134" extrusionOk="0">
                    <a:moveTo>
                      <a:pt x="201" y="1"/>
                    </a:moveTo>
                    <a:lnTo>
                      <a:pt x="1" y="101"/>
                    </a:lnTo>
                    <a:lnTo>
                      <a:pt x="67" y="134"/>
                    </a:lnTo>
                    <a:lnTo>
                      <a:pt x="101" y="101"/>
                    </a:lnTo>
                    <a:cubicBezTo>
                      <a:pt x="101" y="67"/>
                      <a:pt x="134" y="67"/>
                      <a:pt x="168" y="67"/>
                    </a:cubicBezTo>
                    <a:lnTo>
                      <a:pt x="234" y="67"/>
                    </a:lnTo>
                    <a:lnTo>
                      <a:pt x="234" y="34"/>
                    </a:lnTo>
                    <a:lnTo>
                      <a:pt x="201" y="1"/>
                    </a:lnTo>
                    <a:close/>
                  </a:path>
                </a:pathLst>
              </a:custGeom>
              <a:grpFill/>
              <a:ln>
                <a:noFill/>
              </a:ln>
            </p:spPr>
            <p:txBody>
              <a:bodyPr spcFirstLastPara="1" wrap="square" lIns="137102" tIns="137102" rIns="137102" bIns="137102" anchor="ctr" anchorCtr="0">
                <a:noAutofit/>
              </a:bodyPr>
              <a:lstStyle/>
              <a:p>
                <a:endParaRPr sz="5399"/>
              </a:p>
            </p:txBody>
          </p:sp>
          <p:sp>
            <p:nvSpPr>
              <p:cNvPr id="180" name="Google Shape;278;p15"/>
              <p:cNvSpPr/>
              <p:nvPr/>
            </p:nvSpPr>
            <p:spPr>
              <a:xfrm>
                <a:off x="5236992" y="2797011"/>
                <a:ext cx="6123" cy="8528"/>
              </a:xfrm>
              <a:custGeom>
                <a:avLst/>
                <a:gdLst/>
                <a:ahLst/>
                <a:cxnLst/>
                <a:rect l="l" t="t" r="r" b="b"/>
                <a:pathLst>
                  <a:path w="168" h="234" extrusionOk="0">
                    <a:moveTo>
                      <a:pt x="167" y="0"/>
                    </a:moveTo>
                    <a:cubicBezTo>
                      <a:pt x="134" y="67"/>
                      <a:pt x="134" y="100"/>
                      <a:pt x="101" y="100"/>
                    </a:cubicBezTo>
                    <a:lnTo>
                      <a:pt x="0" y="134"/>
                    </a:lnTo>
                    <a:lnTo>
                      <a:pt x="0" y="201"/>
                    </a:lnTo>
                    <a:lnTo>
                      <a:pt x="34" y="234"/>
                    </a:lnTo>
                    <a:lnTo>
                      <a:pt x="101" y="234"/>
                    </a:lnTo>
                    <a:lnTo>
                      <a:pt x="134" y="201"/>
                    </a:lnTo>
                    <a:lnTo>
                      <a:pt x="167" y="100"/>
                    </a:lnTo>
                    <a:lnTo>
                      <a:pt x="167" y="67"/>
                    </a:lnTo>
                    <a:lnTo>
                      <a:pt x="167" y="0"/>
                    </a:lnTo>
                    <a:close/>
                  </a:path>
                </a:pathLst>
              </a:custGeom>
              <a:grpFill/>
              <a:ln>
                <a:noFill/>
              </a:ln>
            </p:spPr>
            <p:txBody>
              <a:bodyPr spcFirstLastPara="1" wrap="square" lIns="137102" tIns="137102" rIns="137102" bIns="137102" anchor="ctr" anchorCtr="0">
                <a:noAutofit/>
              </a:bodyPr>
              <a:lstStyle/>
              <a:p>
                <a:endParaRPr sz="5399"/>
              </a:p>
            </p:txBody>
          </p:sp>
          <p:sp>
            <p:nvSpPr>
              <p:cNvPr id="181" name="Google Shape;279;p15"/>
              <p:cNvSpPr/>
              <p:nvPr/>
            </p:nvSpPr>
            <p:spPr>
              <a:xfrm>
                <a:off x="5260099" y="2659646"/>
                <a:ext cx="88780" cy="188457"/>
              </a:xfrm>
              <a:custGeom>
                <a:avLst/>
                <a:gdLst/>
                <a:ahLst/>
                <a:cxnLst/>
                <a:rect l="l" t="t" r="r" b="b"/>
                <a:pathLst>
                  <a:path w="2436" h="5171" extrusionOk="0">
                    <a:moveTo>
                      <a:pt x="1835" y="0"/>
                    </a:moveTo>
                    <a:lnTo>
                      <a:pt x="1401" y="300"/>
                    </a:lnTo>
                    <a:lnTo>
                      <a:pt x="1401" y="334"/>
                    </a:lnTo>
                    <a:lnTo>
                      <a:pt x="1401" y="434"/>
                    </a:lnTo>
                    <a:cubicBezTo>
                      <a:pt x="1401" y="434"/>
                      <a:pt x="1401" y="434"/>
                      <a:pt x="1401" y="467"/>
                    </a:cubicBezTo>
                    <a:lnTo>
                      <a:pt x="1268" y="667"/>
                    </a:lnTo>
                    <a:lnTo>
                      <a:pt x="1234" y="834"/>
                    </a:lnTo>
                    <a:lnTo>
                      <a:pt x="1201" y="967"/>
                    </a:lnTo>
                    <a:lnTo>
                      <a:pt x="1234" y="1668"/>
                    </a:lnTo>
                    <a:cubicBezTo>
                      <a:pt x="1234" y="1668"/>
                      <a:pt x="1234" y="1701"/>
                      <a:pt x="1234" y="1701"/>
                    </a:cubicBezTo>
                    <a:lnTo>
                      <a:pt x="1201" y="1768"/>
                    </a:lnTo>
                    <a:cubicBezTo>
                      <a:pt x="1201" y="1801"/>
                      <a:pt x="1168" y="1835"/>
                      <a:pt x="1134" y="1835"/>
                    </a:cubicBezTo>
                    <a:lnTo>
                      <a:pt x="1168" y="1901"/>
                    </a:lnTo>
                    <a:cubicBezTo>
                      <a:pt x="1168" y="1901"/>
                      <a:pt x="1168" y="1935"/>
                      <a:pt x="1168" y="1935"/>
                    </a:cubicBezTo>
                    <a:lnTo>
                      <a:pt x="1168" y="2135"/>
                    </a:lnTo>
                    <a:cubicBezTo>
                      <a:pt x="1168" y="2135"/>
                      <a:pt x="1168" y="2168"/>
                      <a:pt x="1168" y="2168"/>
                    </a:cubicBezTo>
                    <a:lnTo>
                      <a:pt x="1068" y="2335"/>
                    </a:lnTo>
                    <a:cubicBezTo>
                      <a:pt x="1068" y="2368"/>
                      <a:pt x="1068" y="2368"/>
                      <a:pt x="1068" y="2368"/>
                    </a:cubicBezTo>
                    <a:lnTo>
                      <a:pt x="968" y="2435"/>
                    </a:lnTo>
                    <a:cubicBezTo>
                      <a:pt x="1001" y="2468"/>
                      <a:pt x="1001" y="2502"/>
                      <a:pt x="1001" y="2502"/>
                    </a:cubicBezTo>
                    <a:lnTo>
                      <a:pt x="1001" y="2569"/>
                    </a:lnTo>
                    <a:cubicBezTo>
                      <a:pt x="1001" y="2602"/>
                      <a:pt x="1001" y="2602"/>
                      <a:pt x="1001" y="2635"/>
                    </a:cubicBezTo>
                    <a:lnTo>
                      <a:pt x="1001" y="2702"/>
                    </a:lnTo>
                    <a:lnTo>
                      <a:pt x="1001" y="2735"/>
                    </a:lnTo>
                    <a:lnTo>
                      <a:pt x="934" y="2869"/>
                    </a:lnTo>
                    <a:lnTo>
                      <a:pt x="934" y="2935"/>
                    </a:lnTo>
                    <a:cubicBezTo>
                      <a:pt x="934" y="2969"/>
                      <a:pt x="934" y="3002"/>
                      <a:pt x="934" y="3036"/>
                    </a:cubicBezTo>
                    <a:lnTo>
                      <a:pt x="868" y="3136"/>
                    </a:lnTo>
                    <a:lnTo>
                      <a:pt x="901" y="3102"/>
                    </a:lnTo>
                    <a:cubicBezTo>
                      <a:pt x="934" y="3102"/>
                      <a:pt x="1001" y="3102"/>
                      <a:pt x="1034" y="3136"/>
                    </a:cubicBezTo>
                    <a:cubicBezTo>
                      <a:pt x="1034" y="3169"/>
                      <a:pt x="1034" y="3202"/>
                      <a:pt x="1034" y="3202"/>
                    </a:cubicBezTo>
                    <a:lnTo>
                      <a:pt x="1034" y="3302"/>
                    </a:lnTo>
                    <a:cubicBezTo>
                      <a:pt x="1034" y="3302"/>
                      <a:pt x="1034" y="3336"/>
                      <a:pt x="1034" y="3336"/>
                    </a:cubicBezTo>
                    <a:lnTo>
                      <a:pt x="1001" y="3402"/>
                    </a:lnTo>
                    <a:cubicBezTo>
                      <a:pt x="1001" y="3436"/>
                      <a:pt x="968" y="3436"/>
                      <a:pt x="968" y="3469"/>
                    </a:cubicBezTo>
                    <a:lnTo>
                      <a:pt x="868" y="3503"/>
                    </a:lnTo>
                    <a:lnTo>
                      <a:pt x="734" y="3503"/>
                    </a:lnTo>
                    <a:lnTo>
                      <a:pt x="701" y="3536"/>
                    </a:lnTo>
                    <a:lnTo>
                      <a:pt x="667" y="3569"/>
                    </a:lnTo>
                    <a:lnTo>
                      <a:pt x="567" y="3769"/>
                    </a:lnTo>
                    <a:cubicBezTo>
                      <a:pt x="534" y="3803"/>
                      <a:pt x="501" y="3836"/>
                      <a:pt x="467" y="3836"/>
                    </a:cubicBezTo>
                    <a:lnTo>
                      <a:pt x="434" y="3903"/>
                    </a:lnTo>
                    <a:lnTo>
                      <a:pt x="300" y="4070"/>
                    </a:lnTo>
                    <a:cubicBezTo>
                      <a:pt x="300" y="4070"/>
                      <a:pt x="334" y="4103"/>
                      <a:pt x="334" y="4103"/>
                    </a:cubicBezTo>
                    <a:lnTo>
                      <a:pt x="367" y="4170"/>
                    </a:lnTo>
                    <a:cubicBezTo>
                      <a:pt x="367" y="4203"/>
                      <a:pt x="334" y="4236"/>
                      <a:pt x="334" y="4270"/>
                    </a:cubicBezTo>
                    <a:lnTo>
                      <a:pt x="267" y="4336"/>
                    </a:lnTo>
                    <a:lnTo>
                      <a:pt x="0" y="4570"/>
                    </a:lnTo>
                    <a:lnTo>
                      <a:pt x="267" y="5137"/>
                    </a:lnTo>
                    <a:lnTo>
                      <a:pt x="300" y="5170"/>
                    </a:lnTo>
                    <a:lnTo>
                      <a:pt x="334" y="5137"/>
                    </a:lnTo>
                    <a:lnTo>
                      <a:pt x="434" y="4970"/>
                    </a:lnTo>
                    <a:cubicBezTo>
                      <a:pt x="434" y="4937"/>
                      <a:pt x="467" y="4937"/>
                      <a:pt x="501" y="4937"/>
                    </a:cubicBezTo>
                    <a:lnTo>
                      <a:pt x="567" y="4937"/>
                    </a:lnTo>
                    <a:cubicBezTo>
                      <a:pt x="601" y="4937"/>
                      <a:pt x="634" y="4970"/>
                      <a:pt x="634" y="5004"/>
                    </a:cubicBezTo>
                    <a:lnTo>
                      <a:pt x="634" y="5037"/>
                    </a:lnTo>
                    <a:lnTo>
                      <a:pt x="767" y="5037"/>
                    </a:lnTo>
                    <a:lnTo>
                      <a:pt x="801" y="5070"/>
                    </a:lnTo>
                    <a:cubicBezTo>
                      <a:pt x="834" y="5070"/>
                      <a:pt x="834" y="5104"/>
                      <a:pt x="868" y="5137"/>
                    </a:cubicBezTo>
                    <a:lnTo>
                      <a:pt x="868" y="5170"/>
                    </a:lnTo>
                    <a:lnTo>
                      <a:pt x="934" y="5037"/>
                    </a:lnTo>
                    <a:lnTo>
                      <a:pt x="1134" y="4737"/>
                    </a:lnTo>
                    <a:lnTo>
                      <a:pt x="1201" y="4637"/>
                    </a:lnTo>
                    <a:lnTo>
                      <a:pt x="1068" y="4637"/>
                    </a:lnTo>
                    <a:cubicBezTo>
                      <a:pt x="1001" y="4603"/>
                      <a:pt x="1001" y="4537"/>
                      <a:pt x="1001" y="4503"/>
                    </a:cubicBezTo>
                    <a:lnTo>
                      <a:pt x="1034" y="4470"/>
                    </a:lnTo>
                    <a:lnTo>
                      <a:pt x="1068" y="4303"/>
                    </a:lnTo>
                    <a:cubicBezTo>
                      <a:pt x="1101" y="4303"/>
                      <a:pt x="1101" y="4270"/>
                      <a:pt x="1101" y="4270"/>
                    </a:cubicBezTo>
                    <a:lnTo>
                      <a:pt x="1168" y="4203"/>
                    </a:lnTo>
                    <a:lnTo>
                      <a:pt x="1535" y="4003"/>
                    </a:lnTo>
                    <a:lnTo>
                      <a:pt x="1735" y="4003"/>
                    </a:lnTo>
                    <a:cubicBezTo>
                      <a:pt x="1768" y="4003"/>
                      <a:pt x="1768" y="4003"/>
                      <a:pt x="1768" y="4036"/>
                    </a:cubicBezTo>
                    <a:lnTo>
                      <a:pt x="1835" y="4103"/>
                    </a:lnTo>
                    <a:lnTo>
                      <a:pt x="1902" y="4103"/>
                    </a:lnTo>
                    <a:lnTo>
                      <a:pt x="2035" y="4003"/>
                    </a:lnTo>
                    <a:lnTo>
                      <a:pt x="2068" y="4003"/>
                    </a:lnTo>
                    <a:lnTo>
                      <a:pt x="2202" y="3970"/>
                    </a:lnTo>
                    <a:lnTo>
                      <a:pt x="2235" y="3970"/>
                    </a:lnTo>
                    <a:lnTo>
                      <a:pt x="2302" y="3836"/>
                    </a:lnTo>
                    <a:lnTo>
                      <a:pt x="2302" y="3803"/>
                    </a:lnTo>
                    <a:lnTo>
                      <a:pt x="2435" y="3669"/>
                    </a:lnTo>
                    <a:lnTo>
                      <a:pt x="2435" y="3636"/>
                    </a:lnTo>
                    <a:lnTo>
                      <a:pt x="2435" y="3603"/>
                    </a:lnTo>
                    <a:lnTo>
                      <a:pt x="2369" y="3569"/>
                    </a:lnTo>
                    <a:lnTo>
                      <a:pt x="2102" y="3402"/>
                    </a:lnTo>
                    <a:lnTo>
                      <a:pt x="2068" y="3402"/>
                    </a:lnTo>
                    <a:lnTo>
                      <a:pt x="2035" y="3369"/>
                    </a:lnTo>
                    <a:cubicBezTo>
                      <a:pt x="2035" y="3369"/>
                      <a:pt x="2002" y="3336"/>
                      <a:pt x="2002" y="3336"/>
                    </a:cubicBezTo>
                    <a:lnTo>
                      <a:pt x="2002" y="3302"/>
                    </a:lnTo>
                    <a:lnTo>
                      <a:pt x="1968" y="3236"/>
                    </a:lnTo>
                    <a:cubicBezTo>
                      <a:pt x="1935" y="3236"/>
                      <a:pt x="1935" y="3202"/>
                      <a:pt x="1902" y="3202"/>
                    </a:cubicBezTo>
                    <a:lnTo>
                      <a:pt x="1902" y="3136"/>
                    </a:lnTo>
                    <a:cubicBezTo>
                      <a:pt x="1868" y="3136"/>
                      <a:pt x="1868" y="3136"/>
                      <a:pt x="1902" y="3102"/>
                    </a:cubicBezTo>
                    <a:lnTo>
                      <a:pt x="1868" y="3102"/>
                    </a:lnTo>
                    <a:lnTo>
                      <a:pt x="1802" y="3169"/>
                    </a:lnTo>
                    <a:lnTo>
                      <a:pt x="1768" y="3269"/>
                    </a:lnTo>
                    <a:lnTo>
                      <a:pt x="1735" y="3269"/>
                    </a:lnTo>
                    <a:lnTo>
                      <a:pt x="1668" y="3336"/>
                    </a:lnTo>
                    <a:cubicBezTo>
                      <a:pt x="1651" y="3352"/>
                      <a:pt x="1635" y="3361"/>
                      <a:pt x="1618" y="3361"/>
                    </a:cubicBezTo>
                    <a:cubicBezTo>
                      <a:pt x="1601" y="3361"/>
                      <a:pt x="1585" y="3352"/>
                      <a:pt x="1568" y="3336"/>
                    </a:cubicBezTo>
                    <a:lnTo>
                      <a:pt x="1468" y="3302"/>
                    </a:lnTo>
                    <a:cubicBezTo>
                      <a:pt x="1468" y="3302"/>
                      <a:pt x="1435" y="3269"/>
                      <a:pt x="1435" y="3236"/>
                    </a:cubicBezTo>
                    <a:lnTo>
                      <a:pt x="1401" y="3169"/>
                    </a:lnTo>
                    <a:cubicBezTo>
                      <a:pt x="1401" y="3136"/>
                      <a:pt x="1401" y="3136"/>
                      <a:pt x="1401" y="3102"/>
                    </a:cubicBezTo>
                    <a:lnTo>
                      <a:pt x="1435" y="3002"/>
                    </a:lnTo>
                    <a:lnTo>
                      <a:pt x="1568" y="2835"/>
                    </a:lnTo>
                    <a:lnTo>
                      <a:pt x="1568" y="2669"/>
                    </a:lnTo>
                    <a:lnTo>
                      <a:pt x="1568" y="2602"/>
                    </a:lnTo>
                    <a:lnTo>
                      <a:pt x="1501" y="2535"/>
                    </a:lnTo>
                    <a:cubicBezTo>
                      <a:pt x="1501" y="2502"/>
                      <a:pt x="1501" y="2468"/>
                      <a:pt x="1501" y="2468"/>
                    </a:cubicBezTo>
                    <a:lnTo>
                      <a:pt x="1501" y="2402"/>
                    </a:lnTo>
                    <a:cubicBezTo>
                      <a:pt x="1501" y="2402"/>
                      <a:pt x="1501" y="2368"/>
                      <a:pt x="1501" y="2368"/>
                    </a:cubicBezTo>
                    <a:lnTo>
                      <a:pt x="1535" y="2302"/>
                    </a:lnTo>
                    <a:lnTo>
                      <a:pt x="1601" y="2168"/>
                    </a:lnTo>
                    <a:cubicBezTo>
                      <a:pt x="1601" y="2135"/>
                      <a:pt x="1635" y="2102"/>
                      <a:pt x="1635" y="2102"/>
                    </a:cubicBezTo>
                    <a:lnTo>
                      <a:pt x="1701" y="2068"/>
                    </a:lnTo>
                    <a:lnTo>
                      <a:pt x="1668" y="2068"/>
                    </a:lnTo>
                    <a:lnTo>
                      <a:pt x="1668" y="1835"/>
                    </a:lnTo>
                    <a:lnTo>
                      <a:pt x="1668" y="1801"/>
                    </a:lnTo>
                    <a:lnTo>
                      <a:pt x="1735" y="1635"/>
                    </a:lnTo>
                    <a:cubicBezTo>
                      <a:pt x="1735" y="1601"/>
                      <a:pt x="1768" y="1601"/>
                      <a:pt x="1768" y="1568"/>
                    </a:cubicBezTo>
                    <a:lnTo>
                      <a:pt x="1802" y="1568"/>
                    </a:lnTo>
                    <a:lnTo>
                      <a:pt x="1802" y="1434"/>
                    </a:lnTo>
                    <a:cubicBezTo>
                      <a:pt x="1802" y="1401"/>
                      <a:pt x="1802" y="1401"/>
                      <a:pt x="1802" y="1401"/>
                    </a:cubicBezTo>
                    <a:lnTo>
                      <a:pt x="1802" y="1334"/>
                    </a:lnTo>
                    <a:cubicBezTo>
                      <a:pt x="1835" y="1301"/>
                      <a:pt x="1835" y="1268"/>
                      <a:pt x="1868" y="1268"/>
                    </a:cubicBezTo>
                    <a:lnTo>
                      <a:pt x="1968" y="1268"/>
                    </a:lnTo>
                    <a:cubicBezTo>
                      <a:pt x="1985" y="1251"/>
                      <a:pt x="2002" y="1243"/>
                      <a:pt x="2023" y="1243"/>
                    </a:cubicBezTo>
                    <a:cubicBezTo>
                      <a:pt x="2043" y="1243"/>
                      <a:pt x="2068" y="1251"/>
                      <a:pt x="2102" y="1268"/>
                    </a:cubicBezTo>
                    <a:lnTo>
                      <a:pt x="2102" y="1168"/>
                    </a:lnTo>
                    <a:cubicBezTo>
                      <a:pt x="2135" y="1134"/>
                      <a:pt x="2135" y="1134"/>
                      <a:pt x="2168" y="1134"/>
                    </a:cubicBezTo>
                    <a:cubicBezTo>
                      <a:pt x="2185" y="1117"/>
                      <a:pt x="2193" y="1109"/>
                      <a:pt x="2202" y="1109"/>
                    </a:cubicBezTo>
                    <a:cubicBezTo>
                      <a:pt x="2210" y="1109"/>
                      <a:pt x="2219" y="1117"/>
                      <a:pt x="2235" y="1134"/>
                    </a:cubicBezTo>
                    <a:lnTo>
                      <a:pt x="2335" y="1168"/>
                    </a:lnTo>
                    <a:cubicBezTo>
                      <a:pt x="2369" y="1168"/>
                      <a:pt x="2369" y="1168"/>
                      <a:pt x="2402" y="1201"/>
                    </a:cubicBezTo>
                    <a:lnTo>
                      <a:pt x="2402" y="1234"/>
                    </a:lnTo>
                    <a:cubicBezTo>
                      <a:pt x="2402" y="1268"/>
                      <a:pt x="2402" y="1268"/>
                      <a:pt x="2402" y="1301"/>
                    </a:cubicBezTo>
                    <a:cubicBezTo>
                      <a:pt x="2402" y="1301"/>
                      <a:pt x="2435" y="1334"/>
                      <a:pt x="2435" y="1334"/>
                    </a:cubicBezTo>
                    <a:lnTo>
                      <a:pt x="2435" y="1234"/>
                    </a:lnTo>
                    <a:lnTo>
                      <a:pt x="2435" y="1134"/>
                    </a:lnTo>
                    <a:lnTo>
                      <a:pt x="2402" y="1101"/>
                    </a:lnTo>
                    <a:lnTo>
                      <a:pt x="2369" y="1067"/>
                    </a:lnTo>
                    <a:lnTo>
                      <a:pt x="2369" y="1034"/>
                    </a:lnTo>
                    <a:cubicBezTo>
                      <a:pt x="2369" y="1001"/>
                      <a:pt x="2369" y="1001"/>
                      <a:pt x="2369" y="967"/>
                    </a:cubicBezTo>
                    <a:lnTo>
                      <a:pt x="2369" y="901"/>
                    </a:lnTo>
                    <a:lnTo>
                      <a:pt x="2402" y="834"/>
                    </a:lnTo>
                    <a:lnTo>
                      <a:pt x="2402" y="734"/>
                    </a:lnTo>
                    <a:lnTo>
                      <a:pt x="2402" y="667"/>
                    </a:lnTo>
                    <a:lnTo>
                      <a:pt x="2235" y="467"/>
                    </a:lnTo>
                    <a:lnTo>
                      <a:pt x="1968" y="234"/>
                    </a:lnTo>
                    <a:lnTo>
                      <a:pt x="1902" y="167"/>
                    </a:lnTo>
                    <a:lnTo>
                      <a:pt x="1868" y="67"/>
                    </a:lnTo>
                    <a:cubicBezTo>
                      <a:pt x="1868" y="67"/>
                      <a:pt x="1868" y="33"/>
                      <a:pt x="1868" y="0"/>
                    </a:cubicBezTo>
                    <a:close/>
                  </a:path>
                </a:pathLst>
              </a:custGeom>
              <a:grpFill/>
              <a:ln>
                <a:noFill/>
              </a:ln>
            </p:spPr>
            <p:txBody>
              <a:bodyPr spcFirstLastPara="1" wrap="square" lIns="137102" tIns="137102" rIns="137102" bIns="137102" anchor="ctr" anchorCtr="0">
                <a:noAutofit/>
              </a:bodyPr>
              <a:lstStyle/>
              <a:p>
                <a:endParaRPr sz="5399"/>
              </a:p>
            </p:txBody>
          </p:sp>
          <p:sp>
            <p:nvSpPr>
              <p:cNvPr id="182" name="Google Shape;280;p15"/>
              <p:cNvSpPr/>
              <p:nvPr/>
            </p:nvSpPr>
            <p:spPr>
              <a:xfrm>
                <a:off x="5217530" y="2696092"/>
                <a:ext cx="68116" cy="109444"/>
              </a:xfrm>
              <a:custGeom>
                <a:avLst/>
                <a:gdLst/>
                <a:ahLst/>
                <a:cxnLst/>
                <a:rect l="l" t="t" r="r" b="b"/>
                <a:pathLst>
                  <a:path w="1869" h="3003" extrusionOk="0">
                    <a:moveTo>
                      <a:pt x="689" y="2671"/>
                    </a:moveTo>
                    <a:cubicBezTo>
                      <a:pt x="669" y="2678"/>
                      <a:pt x="673" y="2703"/>
                      <a:pt x="701" y="2703"/>
                    </a:cubicBezTo>
                    <a:cubicBezTo>
                      <a:pt x="701" y="2694"/>
                      <a:pt x="697" y="2683"/>
                      <a:pt x="689" y="2671"/>
                    </a:cubicBezTo>
                    <a:close/>
                    <a:moveTo>
                      <a:pt x="1635" y="1"/>
                    </a:moveTo>
                    <a:lnTo>
                      <a:pt x="1502" y="34"/>
                    </a:lnTo>
                    <a:lnTo>
                      <a:pt x="1268" y="168"/>
                    </a:lnTo>
                    <a:lnTo>
                      <a:pt x="868" y="434"/>
                    </a:lnTo>
                    <a:lnTo>
                      <a:pt x="434" y="434"/>
                    </a:lnTo>
                    <a:lnTo>
                      <a:pt x="401" y="468"/>
                    </a:lnTo>
                    <a:lnTo>
                      <a:pt x="334" y="534"/>
                    </a:lnTo>
                    <a:lnTo>
                      <a:pt x="234" y="768"/>
                    </a:lnTo>
                    <a:lnTo>
                      <a:pt x="234" y="801"/>
                    </a:lnTo>
                    <a:lnTo>
                      <a:pt x="268" y="901"/>
                    </a:lnTo>
                    <a:lnTo>
                      <a:pt x="334" y="1068"/>
                    </a:lnTo>
                    <a:lnTo>
                      <a:pt x="334" y="1235"/>
                    </a:lnTo>
                    <a:lnTo>
                      <a:pt x="368" y="1302"/>
                    </a:lnTo>
                    <a:cubicBezTo>
                      <a:pt x="368" y="1302"/>
                      <a:pt x="368" y="1335"/>
                      <a:pt x="368" y="1335"/>
                    </a:cubicBezTo>
                    <a:lnTo>
                      <a:pt x="434" y="1669"/>
                    </a:lnTo>
                    <a:cubicBezTo>
                      <a:pt x="468" y="1702"/>
                      <a:pt x="468" y="1735"/>
                      <a:pt x="434" y="1735"/>
                    </a:cubicBezTo>
                    <a:lnTo>
                      <a:pt x="334" y="1902"/>
                    </a:lnTo>
                    <a:cubicBezTo>
                      <a:pt x="301" y="1935"/>
                      <a:pt x="301" y="1935"/>
                      <a:pt x="268" y="1935"/>
                    </a:cubicBezTo>
                    <a:lnTo>
                      <a:pt x="201" y="1935"/>
                    </a:lnTo>
                    <a:lnTo>
                      <a:pt x="201" y="1969"/>
                    </a:lnTo>
                    <a:lnTo>
                      <a:pt x="168" y="2036"/>
                    </a:lnTo>
                    <a:lnTo>
                      <a:pt x="168" y="2336"/>
                    </a:lnTo>
                    <a:lnTo>
                      <a:pt x="168" y="2436"/>
                    </a:lnTo>
                    <a:lnTo>
                      <a:pt x="101" y="2536"/>
                    </a:lnTo>
                    <a:lnTo>
                      <a:pt x="1" y="2803"/>
                    </a:lnTo>
                    <a:lnTo>
                      <a:pt x="1" y="2836"/>
                    </a:lnTo>
                    <a:lnTo>
                      <a:pt x="34" y="2903"/>
                    </a:lnTo>
                    <a:cubicBezTo>
                      <a:pt x="34" y="2903"/>
                      <a:pt x="34" y="2903"/>
                      <a:pt x="34" y="2936"/>
                    </a:cubicBezTo>
                    <a:lnTo>
                      <a:pt x="234" y="2936"/>
                    </a:lnTo>
                    <a:lnTo>
                      <a:pt x="234" y="2836"/>
                    </a:lnTo>
                    <a:cubicBezTo>
                      <a:pt x="234" y="2836"/>
                      <a:pt x="234" y="2803"/>
                      <a:pt x="234" y="2803"/>
                    </a:cubicBezTo>
                    <a:lnTo>
                      <a:pt x="268" y="2736"/>
                    </a:lnTo>
                    <a:cubicBezTo>
                      <a:pt x="268" y="2703"/>
                      <a:pt x="301" y="2703"/>
                      <a:pt x="301" y="2703"/>
                    </a:cubicBezTo>
                    <a:lnTo>
                      <a:pt x="368" y="2636"/>
                    </a:lnTo>
                    <a:cubicBezTo>
                      <a:pt x="401" y="2603"/>
                      <a:pt x="401" y="2603"/>
                      <a:pt x="434" y="2603"/>
                    </a:cubicBezTo>
                    <a:lnTo>
                      <a:pt x="601" y="2603"/>
                    </a:lnTo>
                    <a:cubicBezTo>
                      <a:pt x="626" y="2603"/>
                      <a:pt x="668" y="2639"/>
                      <a:pt x="689" y="2671"/>
                    </a:cubicBezTo>
                    <a:lnTo>
                      <a:pt x="689" y="2671"/>
                    </a:lnTo>
                    <a:cubicBezTo>
                      <a:pt x="693" y="2670"/>
                      <a:pt x="697" y="2669"/>
                      <a:pt x="701" y="2669"/>
                    </a:cubicBezTo>
                    <a:lnTo>
                      <a:pt x="768" y="2536"/>
                    </a:lnTo>
                    <a:cubicBezTo>
                      <a:pt x="788" y="2497"/>
                      <a:pt x="807" y="2481"/>
                      <a:pt x="833" y="2481"/>
                    </a:cubicBezTo>
                    <a:cubicBezTo>
                      <a:pt x="852" y="2481"/>
                      <a:pt x="874" y="2489"/>
                      <a:pt x="901" y="2503"/>
                    </a:cubicBezTo>
                    <a:lnTo>
                      <a:pt x="935" y="2503"/>
                    </a:lnTo>
                    <a:cubicBezTo>
                      <a:pt x="935" y="2503"/>
                      <a:pt x="968" y="2536"/>
                      <a:pt x="968" y="2536"/>
                    </a:cubicBezTo>
                    <a:lnTo>
                      <a:pt x="968" y="2569"/>
                    </a:lnTo>
                    <a:lnTo>
                      <a:pt x="1001" y="2603"/>
                    </a:lnTo>
                    <a:cubicBezTo>
                      <a:pt x="1001" y="2636"/>
                      <a:pt x="1035" y="2636"/>
                      <a:pt x="1035" y="2669"/>
                    </a:cubicBezTo>
                    <a:lnTo>
                      <a:pt x="1035" y="2736"/>
                    </a:lnTo>
                    <a:lnTo>
                      <a:pt x="1035" y="3003"/>
                    </a:lnTo>
                    <a:cubicBezTo>
                      <a:pt x="1035" y="3003"/>
                      <a:pt x="1050" y="2988"/>
                      <a:pt x="1069" y="2988"/>
                    </a:cubicBezTo>
                    <a:cubicBezTo>
                      <a:pt x="1079" y="2988"/>
                      <a:pt x="1090" y="2992"/>
                      <a:pt x="1102" y="3003"/>
                    </a:cubicBezTo>
                    <a:lnTo>
                      <a:pt x="1102" y="2936"/>
                    </a:lnTo>
                    <a:lnTo>
                      <a:pt x="1135" y="2836"/>
                    </a:lnTo>
                    <a:cubicBezTo>
                      <a:pt x="1135" y="2836"/>
                      <a:pt x="1135" y="2803"/>
                      <a:pt x="1135" y="2803"/>
                    </a:cubicBezTo>
                    <a:lnTo>
                      <a:pt x="1168" y="2736"/>
                    </a:lnTo>
                    <a:cubicBezTo>
                      <a:pt x="1178" y="2726"/>
                      <a:pt x="1191" y="2722"/>
                      <a:pt x="1204" y="2722"/>
                    </a:cubicBezTo>
                    <a:cubicBezTo>
                      <a:pt x="1238" y="2722"/>
                      <a:pt x="1278" y="2746"/>
                      <a:pt x="1302" y="2769"/>
                    </a:cubicBezTo>
                    <a:lnTo>
                      <a:pt x="1335" y="2769"/>
                    </a:lnTo>
                    <a:lnTo>
                      <a:pt x="1335" y="2669"/>
                    </a:lnTo>
                    <a:lnTo>
                      <a:pt x="1335" y="2569"/>
                    </a:lnTo>
                    <a:lnTo>
                      <a:pt x="1168" y="2503"/>
                    </a:lnTo>
                    <a:lnTo>
                      <a:pt x="1102" y="2469"/>
                    </a:lnTo>
                    <a:cubicBezTo>
                      <a:pt x="1102" y="2436"/>
                      <a:pt x="1068" y="2402"/>
                      <a:pt x="1102" y="2369"/>
                    </a:cubicBezTo>
                    <a:cubicBezTo>
                      <a:pt x="1102" y="2336"/>
                      <a:pt x="1135" y="2336"/>
                      <a:pt x="1135" y="2336"/>
                    </a:cubicBezTo>
                    <a:lnTo>
                      <a:pt x="1135" y="2302"/>
                    </a:lnTo>
                    <a:lnTo>
                      <a:pt x="1135" y="2269"/>
                    </a:lnTo>
                    <a:cubicBezTo>
                      <a:pt x="1135" y="2236"/>
                      <a:pt x="1135" y="2202"/>
                      <a:pt x="1135" y="2202"/>
                    </a:cubicBezTo>
                    <a:lnTo>
                      <a:pt x="1168" y="2102"/>
                    </a:lnTo>
                    <a:cubicBezTo>
                      <a:pt x="1168" y="2102"/>
                      <a:pt x="1168" y="2102"/>
                      <a:pt x="1168" y="2069"/>
                    </a:cubicBezTo>
                    <a:lnTo>
                      <a:pt x="1335" y="1769"/>
                    </a:lnTo>
                    <a:lnTo>
                      <a:pt x="1402" y="1669"/>
                    </a:lnTo>
                    <a:lnTo>
                      <a:pt x="1702" y="1335"/>
                    </a:lnTo>
                    <a:lnTo>
                      <a:pt x="1735" y="1235"/>
                    </a:lnTo>
                    <a:cubicBezTo>
                      <a:pt x="1735" y="1211"/>
                      <a:pt x="1752" y="1188"/>
                      <a:pt x="1774" y="1188"/>
                    </a:cubicBezTo>
                    <a:cubicBezTo>
                      <a:pt x="1783" y="1188"/>
                      <a:pt x="1792" y="1192"/>
                      <a:pt x="1802" y="1202"/>
                    </a:cubicBezTo>
                    <a:lnTo>
                      <a:pt x="1869" y="1202"/>
                    </a:lnTo>
                    <a:lnTo>
                      <a:pt x="1869" y="1102"/>
                    </a:lnTo>
                    <a:lnTo>
                      <a:pt x="1835" y="1001"/>
                    </a:lnTo>
                    <a:lnTo>
                      <a:pt x="1769" y="868"/>
                    </a:lnTo>
                    <a:cubicBezTo>
                      <a:pt x="1769" y="868"/>
                      <a:pt x="1769" y="868"/>
                      <a:pt x="1769" y="835"/>
                    </a:cubicBezTo>
                    <a:lnTo>
                      <a:pt x="1769" y="534"/>
                    </a:lnTo>
                    <a:lnTo>
                      <a:pt x="1702" y="34"/>
                    </a:lnTo>
                    <a:lnTo>
                      <a:pt x="1669" y="1"/>
                    </a:lnTo>
                    <a:close/>
                  </a:path>
                </a:pathLst>
              </a:custGeom>
              <a:grpFill/>
              <a:ln>
                <a:noFill/>
              </a:ln>
            </p:spPr>
            <p:txBody>
              <a:bodyPr spcFirstLastPara="1" wrap="square" lIns="137102" tIns="137102" rIns="137102" bIns="137102" anchor="ctr" anchorCtr="0">
                <a:noAutofit/>
              </a:bodyPr>
              <a:lstStyle/>
              <a:p>
                <a:endParaRPr sz="5399"/>
              </a:p>
            </p:txBody>
          </p:sp>
          <p:sp>
            <p:nvSpPr>
              <p:cNvPr id="183" name="Google Shape;281;p15"/>
              <p:cNvSpPr/>
              <p:nvPr/>
            </p:nvSpPr>
            <p:spPr>
              <a:xfrm>
                <a:off x="5319652" y="2597615"/>
                <a:ext cx="37721" cy="31671"/>
              </a:xfrm>
              <a:custGeom>
                <a:avLst/>
                <a:gdLst/>
                <a:ahLst/>
                <a:cxnLst/>
                <a:rect l="l" t="t" r="r" b="b"/>
                <a:pathLst>
                  <a:path w="1035" h="869" extrusionOk="0">
                    <a:moveTo>
                      <a:pt x="201" y="1"/>
                    </a:moveTo>
                    <a:lnTo>
                      <a:pt x="134" y="101"/>
                    </a:lnTo>
                    <a:lnTo>
                      <a:pt x="101" y="134"/>
                    </a:lnTo>
                    <a:lnTo>
                      <a:pt x="1" y="201"/>
                    </a:lnTo>
                    <a:lnTo>
                      <a:pt x="1" y="234"/>
                    </a:lnTo>
                    <a:cubicBezTo>
                      <a:pt x="1" y="234"/>
                      <a:pt x="1" y="234"/>
                      <a:pt x="1" y="268"/>
                    </a:cubicBezTo>
                    <a:lnTo>
                      <a:pt x="34" y="434"/>
                    </a:lnTo>
                    <a:lnTo>
                      <a:pt x="67" y="501"/>
                    </a:lnTo>
                    <a:lnTo>
                      <a:pt x="201" y="668"/>
                    </a:lnTo>
                    <a:lnTo>
                      <a:pt x="334" y="801"/>
                    </a:lnTo>
                    <a:lnTo>
                      <a:pt x="468" y="868"/>
                    </a:lnTo>
                    <a:lnTo>
                      <a:pt x="601" y="868"/>
                    </a:lnTo>
                    <a:lnTo>
                      <a:pt x="701" y="835"/>
                    </a:lnTo>
                    <a:lnTo>
                      <a:pt x="968" y="468"/>
                    </a:lnTo>
                    <a:lnTo>
                      <a:pt x="1035" y="368"/>
                    </a:lnTo>
                    <a:lnTo>
                      <a:pt x="1035" y="234"/>
                    </a:lnTo>
                    <a:lnTo>
                      <a:pt x="968" y="134"/>
                    </a:lnTo>
                    <a:lnTo>
                      <a:pt x="868" y="68"/>
                    </a:lnTo>
                    <a:lnTo>
                      <a:pt x="768" y="68"/>
                    </a:lnTo>
                    <a:lnTo>
                      <a:pt x="601" y="134"/>
                    </a:lnTo>
                    <a:lnTo>
                      <a:pt x="468" y="134"/>
                    </a:lnTo>
                    <a:lnTo>
                      <a:pt x="368" y="101"/>
                    </a:lnTo>
                    <a:lnTo>
                      <a:pt x="234" y="1"/>
                    </a:lnTo>
                    <a:close/>
                  </a:path>
                </a:pathLst>
              </a:custGeom>
              <a:grpFill/>
              <a:ln>
                <a:noFill/>
              </a:ln>
            </p:spPr>
            <p:txBody>
              <a:bodyPr spcFirstLastPara="1" wrap="square" lIns="137102" tIns="137102" rIns="137102" bIns="137102" anchor="ctr" anchorCtr="0">
                <a:noAutofit/>
              </a:bodyPr>
              <a:lstStyle/>
              <a:p>
                <a:endParaRPr sz="5399"/>
              </a:p>
            </p:txBody>
          </p:sp>
          <p:sp>
            <p:nvSpPr>
              <p:cNvPr id="184" name="Google Shape;282;p15"/>
              <p:cNvSpPr/>
              <p:nvPr/>
            </p:nvSpPr>
            <p:spPr>
              <a:xfrm>
                <a:off x="5294140" y="2607346"/>
                <a:ext cx="6123" cy="7325"/>
              </a:xfrm>
              <a:custGeom>
                <a:avLst/>
                <a:gdLst/>
                <a:ahLst/>
                <a:cxnLst/>
                <a:rect l="l" t="t" r="r" b="b"/>
                <a:pathLst>
                  <a:path w="168" h="201" extrusionOk="0">
                    <a:moveTo>
                      <a:pt x="0" y="1"/>
                    </a:moveTo>
                    <a:lnTo>
                      <a:pt x="167" y="201"/>
                    </a:lnTo>
                    <a:lnTo>
                      <a:pt x="167" y="167"/>
                    </a:lnTo>
                    <a:lnTo>
                      <a:pt x="67" y="34"/>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185" name="Google Shape;283;p15"/>
              <p:cNvSpPr/>
              <p:nvPr/>
            </p:nvSpPr>
            <p:spPr>
              <a:xfrm>
                <a:off x="5403550" y="2789722"/>
                <a:ext cx="9767" cy="12173"/>
              </a:xfrm>
              <a:custGeom>
                <a:avLst/>
                <a:gdLst/>
                <a:ahLst/>
                <a:cxnLst/>
                <a:rect l="l" t="t" r="r" b="b"/>
                <a:pathLst>
                  <a:path w="268" h="334" extrusionOk="0">
                    <a:moveTo>
                      <a:pt x="0" y="0"/>
                    </a:moveTo>
                    <a:lnTo>
                      <a:pt x="134" y="267"/>
                    </a:lnTo>
                    <a:lnTo>
                      <a:pt x="167" y="300"/>
                    </a:lnTo>
                    <a:lnTo>
                      <a:pt x="234" y="334"/>
                    </a:lnTo>
                    <a:lnTo>
                      <a:pt x="267" y="334"/>
                    </a:lnTo>
                    <a:lnTo>
                      <a:pt x="267" y="267"/>
                    </a:lnTo>
                    <a:lnTo>
                      <a:pt x="267" y="100"/>
                    </a:lnTo>
                    <a:lnTo>
                      <a:pt x="267" y="34"/>
                    </a:lnTo>
                    <a:lnTo>
                      <a:pt x="167" y="0"/>
                    </a:lnTo>
                    <a:close/>
                  </a:path>
                </a:pathLst>
              </a:custGeom>
              <a:grpFill/>
              <a:ln>
                <a:noFill/>
              </a:ln>
            </p:spPr>
            <p:txBody>
              <a:bodyPr spcFirstLastPara="1" wrap="square" lIns="137102" tIns="137102" rIns="137102" bIns="137102" anchor="ctr" anchorCtr="0">
                <a:noAutofit/>
              </a:bodyPr>
              <a:lstStyle/>
              <a:p>
                <a:endParaRPr sz="5399"/>
              </a:p>
            </p:txBody>
          </p:sp>
          <p:sp>
            <p:nvSpPr>
              <p:cNvPr id="186" name="Google Shape;284;p15"/>
              <p:cNvSpPr/>
              <p:nvPr/>
            </p:nvSpPr>
            <p:spPr>
              <a:xfrm>
                <a:off x="5010882" y="2431057"/>
                <a:ext cx="291779" cy="285729"/>
              </a:xfrm>
              <a:custGeom>
                <a:avLst/>
                <a:gdLst/>
                <a:ahLst/>
                <a:cxnLst/>
                <a:rect l="l" t="t" r="r" b="b"/>
                <a:pathLst>
                  <a:path w="8006" h="7840" extrusionOk="0">
                    <a:moveTo>
                      <a:pt x="1001" y="1"/>
                    </a:moveTo>
                    <a:lnTo>
                      <a:pt x="834" y="68"/>
                    </a:lnTo>
                    <a:lnTo>
                      <a:pt x="734" y="101"/>
                    </a:lnTo>
                    <a:lnTo>
                      <a:pt x="734" y="134"/>
                    </a:lnTo>
                    <a:cubicBezTo>
                      <a:pt x="734" y="134"/>
                      <a:pt x="734" y="168"/>
                      <a:pt x="734" y="168"/>
                    </a:cubicBezTo>
                    <a:lnTo>
                      <a:pt x="734" y="334"/>
                    </a:lnTo>
                    <a:cubicBezTo>
                      <a:pt x="734" y="334"/>
                      <a:pt x="734" y="368"/>
                      <a:pt x="734" y="368"/>
                    </a:cubicBezTo>
                    <a:lnTo>
                      <a:pt x="734" y="434"/>
                    </a:lnTo>
                    <a:lnTo>
                      <a:pt x="701" y="501"/>
                    </a:lnTo>
                    <a:lnTo>
                      <a:pt x="701" y="535"/>
                    </a:lnTo>
                    <a:cubicBezTo>
                      <a:pt x="701" y="535"/>
                      <a:pt x="701" y="535"/>
                      <a:pt x="701" y="568"/>
                    </a:cubicBezTo>
                    <a:lnTo>
                      <a:pt x="667" y="668"/>
                    </a:lnTo>
                    <a:cubicBezTo>
                      <a:pt x="667" y="668"/>
                      <a:pt x="667" y="701"/>
                      <a:pt x="667" y="701"/>
                    </a:cubicBezTo>
                    <a:lnTo>
                      <a:pt x="701" y="768"/>
                    </a:lnTo>
                    <a:lnTo>
                      <a:pt x="701" y="868"/>
                    </a:lnTo>
                    <a:lnTo>
                      <a:pt x="701" y="968"/>
                    </a:lnTo>
                    <a:lnTo>
                      <a:pt x="701" y="1202"/>
                    </a:lnTo>
                    <a:cubicBezTo>
                      <a:pt x="701" y="1235"/>
                      <a:pt x="701" y="1235"/>
                      <a:pt x="701" y="1268"/>
                    </a:cubicBezTo>
                    <a:lnTo>
                      <a:pt x="667" y="1335"/>
                    </a:lnTo>
                    <a:cubicBezTo>
                      <a:pt x="667" y="1335"/>
                      <a:pt x="667" y="1335"/>
                      <a:pt x="667" y="1369"/>
                    </a:cubicBezTo>
                    <a:cubicBezTo>
                      <a:pt x="667" y="1369"/>
                      <a:pt x="667" y="1402"/>
                      <a:pt x="634" y="1402"/>
                    </a:cubicBezTo>
                    <a:lnTo>
                      <a:pt x="567" y="1435"/>
                    </a:lnTo>
                    <a:lnTo>
                      <a:pt x="534" y="1502"/>
                    </a:lnTo>
                    <a:cubicBezTo>
                      <a:pt x="534" y="1502"/>
                      <a:pt x="500" y="1535"/>
                      <a:pt x="500" y="1535"/>
                    </a:cubicBezTo>
                    <a:lnTo>
                      <a:pt x="367" y="1535"/>
                    </a:lnTo>
                    <a:lnTo>
                      <a:pt x="334" y="1602"/>
                    </a:lnTo>
                    <a:lnTo>
                      <a:pt x="267" y="1735"/>
                    </a:lnTo>
                    <a:cubicBezTo>
                      <a:pt x="267" y="1769"/>
                      <a:pt x="267" y="1769"/>
                      <a:pt x="267" y="1769"/>
                    </a:cubicBezTo>
                    <a:lnTo>
                      <a:pt x="200" y="1869"/>
                    </a:lnTo>
                    <a:lnTo>
                      <a:pt x="100" y="1936"/>
                    </a:lnTo>
                    <a:lnTo>
                      <a:pt x="33" y="2002"/>
                    </a:lnTo>
                    <a:lnTo>
                      <a:pt x="33" y="2069"/>
                    </a:lnTo>
                    <a:cubicBezTo>
                      <a:pt x="33" y="2102"/>
                      <a:pt x="33" y="2102"/>
                      <a:pt x="33" y="2102"/>
                    </a:cubicBezTo>
                    <a:lnTo>
                      <a:pt x="0" y="2202"/>
                    </a:lnTo>
                    <a:lnTo>
                      <a:pt x="0" y="2303"/>
                    </a:lnTo>
                    <a:lnTo>
                      <a:pt x="0" y="2403"/>
                    </a:lnTo>
                    <a:lnTo>
                      <a:pt x="67" y="2536"/>
                    </a:lnTo>
                    <a:lnTo>
                      <a:pt x="934" y="3303"/>
                    </a:lnTo>
                    <a:lnTo>
                      <a:pt x="1134" y="3570"/>
                    </a:lnTo>
                    <a:lnTo>
                      <a:pt x="1201" y="3603"/>
                    </a:lnTo>
                    <a:lnTo>
                      <a:pt x="1501" y="3603"/>
                    </a:lnTo>
                    <a:cubicBezTo>
                      <a:pt x="1534" y="3603"/>
                      <a:pt x="1568" y="3603"/>
                      <a:pt x="1568" y="3637"/>
                    </a:cubicBezTo>
                    <a:lnTo>
                      <a:pt x="1601" y="3737"/>
                    </a:lnTo>
                    <a:cubicBezTo>
                      <a:pt x="1601" y="3770"/>
                      <a:pt x="1601" y="3770"/>
                      <a:pt x="1601" y="3804"/>
                    </a:cubicBezTo>
                    <a:lnTo>
                      <a:pt x="1568" y="3904"/>
                    </a:lnTo>
                    <a:lnTo>
                      <a:pt x="1635" y="3904"/>
                    </a:lnTo>
                    <a:cubicBezTo>
                      <a:pt x="1635" y="3887"/>
                      <a:pt x="1643" y="3879"/>
                      <a:pt x="1655" y="3879"/>
                    </a:cubicBezTo>
                    <a:cubicBezTo>
                      <a:pt x="1668" y="3879"/>
                      <a:pt x="1685" y="3887"/>
                      <a:pt x="1701" y="3904"/>
                    </a:cubicBezTo>
                    <a:lnTo>
                      <a:pt x="1768" y="3937"/>
                    </a:lnTo>
                    <a:lnTo>
                      <a:pt x="1868" y="4070"/>
                    </a:lnTo>
                    <a:lnTo>
                      <a:pt x="1901" y="4137"/>
                    </a:lnTo>
                    <a:lnTo>
                      <a:pt x="1935" y="4171"/>
                    </a:lnTo>
                    <a:cubicBezTo>
                      <a:pt x="1968" y="4171"/>
                      <a:pt x="1968" y="4204"/>
                      <a:pt x="1968" y="4237"/>
                    </a:cubicBezTo>
                    <a:lnTo>
                      <a:pt x="2235" y="4337"/>
                    </a:lnTo>
                    <a:lnTo>
                      <a:pt x="2735" y="4404"/>
                    </a:lnTo>
                    <a:lnTo>
                      <a:pt x="2769" y="4404"/>
                    </a:lnTo>
                    <a:lnTo>
                      <a:pt x="2902" y="4504"/>
                    </a:lnTo>
                    <a:lnTo>
                      <a:pt x="2935" y="4504"/>
                    </a:lnTo>
                    <a:lnTo>
                      <a:pt x="3102" y="4738"/>
                    </a:lnTo>
                    <a:cubicBezTo>
                      <a:pt x="3102" y="4738"/>
                      <a:pt x="3102" y="4771"/>
                      <a:pt x="3102" y="4804"/>
                    </a:cubicBezTo>
                    <a:lnTo>
                      <a:pt x="3036" y="5138"/>
                    </a:lnTo>
                    <a:lnTo>
                      <a:pt x="2902" y="5438"/>
                    </a:lnTo>
                    <a:cubicBezTo>
                      <a:pt x="2902" y="5438"/>
                      <a:pt x="2869" y="5471"/>
                      <a:pt x="2869" y="5471"/>
                    </a:cubicBezTo>
                    <a:lnTo>
                      <a:pt x="2735" y="5538"/>
                    </a:lnTo>
                    <a:cubicBezTo>
                      <a:pt x="2719" y="5555"/>
                      <a:pt x="2710" y="5563"/>
                      <a:pt x="2702" y="5563"/>
                    </a:cubicBezTo>
                    <a:cubicBezTo>
                      <a:pt x="2694" y="5563"/>
                      <a:pt x="2685" y="5555"/>
                      <a:pt x="2669" y="5538"/>
                    </a:cubicBezTo>
                    <a:lnTo>
                      <a:pt x="2669" y="5538"/>
                    </a:lnTo>
                    <a:lnTo>
                      <a:pt x="2702" y="5872"/>
                    </a:lnTo>
                    <a:lnTo>
                      <a:pt x="2669" y="6039"/>
                    </a:lnTo>
                    <a:lnTo>
                      <a:pt x="2635" y="6239"/>
                    </a:lnTo>
                    <a:lnTo>
                      <a:pt x="2569" y="6472"/>
                    </a:lnTo>
                    <a:lnTo>
                      <a:pt x="2502" y="6839"/>
                    </a:lnTo>
                    <a:lnTo>
                      <a:pt x="2502" y="6973"/>
                    </a:lnTo>
                    <a:lnTo>
                      <a:pt x="2502" y="7039"/>
                    </a:lnTo>
                    <a:cubicBezTo>
                      <a:pt x="2535" y="7073"/>
                      <a:pt x="2569" y="7073"/>
                      <a:pt x="2569" y="7106"/>
                    </a:cubicBezTo>
                    <a:lnTo>
                      <a:pt x="2569" y="7173"/>
                    </a:lnTo>
                    <a:lnTo>
                      <a:pt x="2802" y="7440"/>
                    </a:lnTo>
                    <a:lnTo>
                      <a:pt x="3002" y="7540"/>
                    </a:lnTo>
                    <a:lnTo>
                      <a:pt x="3102" y="7540"/>
                    </a:lnTo>
                    <a:lnTo>
                      <a:pt x="3169" y="7573"/>
                    </a:lnTo>
                    <a:cubicBezTo>
                      <a:pt x="3169" y="7573"/>
                      <a:pt x="3202" y="7573"/>
                      <a:pt x="3202" y="7606"/>
                    </a:cubicBezTo>
                    <a:lnTo>
                      <a:pt x="3302" y="7740"/>
                    </a:lnTo>
                    <a:lnTo>
                      <a:pt x="3336" y="7773"/>
                    </a:lnTo>
                    <a:lnTo>
                      <a:pt x="3402" y="7740"/>
                    </a:lnTo>
                    <a:cubicBezTo>
                      <a:pt x="3402" y="7720"/>
                      <a:pt x="3414" y="7700"/>
                      <a:pt x="3431" y="7687"/>
                    </a:cubicBezTo>
                    <a:lnTo>
                      <a:pt x="3431" y="7687"/>
                    </a:lnTo>
                    <a:lnTo>
                      <a:pt x="3469" y="7706"/>
                    </a:lnTo>
                    <a:lnTo>
                      <a:pt x="3569" y="7673"/>
                    </a:lnTo>
                    <a:lnTo>
                      <a:pt x="3703" y="7673"/>
                    </a:lnTo>
                    <a:lnTo>
                      <a:pt x="3769" y="7706"/>
                    </a:lnTo>
                    <a:lnTo>
                      <a:pt x="3869" y="7806"/>
                    </a:lnTo>
                    <a:lnTo>
                      <a:pt x="3936" y="7806"/>
                    </a:lnTo>
                    <a:lnTo>
                      <a:pt x="4370" y="7840"/>
                    </a:lnTo>
                    <a:lnTo>
                      <a:pt x="4437" y="7840"/>
                    </a:lnTo>
                    <a:lnTo>
                      <a:pt x="4703" y="7773"/>
                    </a:lnTo>
                    <a:lnTo>
                      <a:pt x="4770" y="7706"/>
                    </a:lnTo>
                    <a:lnTo>
                      <a:pt x="4570" y="7506"/>
                    </a:lnTo>
                    <a:cubicBezTo>
                      <a:pt x="4537" y="7506"/>
                      <a:pt x="4537" y="7506"/>
                      <a:pt x="4537" y="7473"/>
                    </a:cubicBezTo>
                    <a:lnTo>
                      <a:pt x="4470" y="7339"/>
                    </a:lnTo>
                    <a:lnTo>
                      <a:pt x="4470" y="7139"/>
                    </a:lnTo>
                    <a:cubicBezTo>
                      <a:pt x="4470" y="7139"/>
                      <a:pt x="4470" y="7106"/>
                      <a:pt x="4470" y="7106"/>
                    </a:cubicBezTo>
                    <a:lnTo>
                      <a:pt x="4503" y="6939"/>
                    </a:lnTo>
                    <a:lnTo>
                      <a:pt x="4603" y="6739"/>
                    </a:lnTo>
                    <a:lnTo>
                      <a:pt x="4670" y="6572"/>
                    </a:lnTo>
                    <a:lnTo>
                      <a:pt x="4770" y="6472"/>
                    </a:lnTo>
                    <a:lnTo>
                      <a:pt x="4803" y="6472"/>
                    </a:lnTo>
                    <a:lnTo>
                      <a:pt x="4837" y="6439"/>
                    </a:lnTo>
                    <a:lnTo>
                      <a:pt x="5004" y="6439"/>
                    </a:lnTo>
                    <a:lnTo>
                      <a:pt x="5070" y="6405"/>
                    </a:lnTo>
                    <a:lnTo>
                      <a:pt x="5204" y="6372"/>
                    </a:lnTo>
                    <a:lnTo>
                      <a:pt x="5237" y="6305"/>
                    </a:lnTo>
                    <a:cubicBezTo>
                      <a:pt x="5270" y="6305"/>
                      <a:pt x="5270" y="6305"/>
                      <a:pt x="5304" y="6272"/>
                    </a:cubicBezTo>
                    <a:lnTo>
                      <a:pt x="5637" y="6272"/>
                    </a:lnTo>
                    <a:lnTo>
                      <a:pt x="5838" y="6239"/>
                    </a:lnTo>
                    <a:lnTo>
                      <a:pt x="5971" y="6172"/>
                    </a:lnTo>
                    <a:lnTo>
                      <a:pt x="6104" y="6072"/>
                    </a:lnTo>
                    <a:lnTo>
                      <a:pt x="6204" y="6072"/>
                    </a:lnTo>
                    <a:lnTo>
                      <a:pt x="6338" y="6139"/>
                    </a:lnTo>
                    <a:lnTo>
                      <a:pt x="6538" y="6139"/>
                    </a:lnTo>
                    <a:lnTo>
                      <a:pt x="6671" y="6072"/>
                    </a:lnTo>
                    <a:lnTo>
                      <a:pt x="6705" y="6072"/>
                    </a:lnTo>
                    <a:lnTo>
                      <a:pt x="6838" y="6005"/>
                    </a:lnTo>
                    <a:lnTo>
                      <a:pt x="6905" y="6005"/>
                    </a:lnTo>
                    <a:lnTo>
                      <a:pt x="7072" y="6072"/>
                    </a:lnTo>
                    <a:lnTo>
                      <a:pt x="7105" y="6072"/>
                    </a:lnTo>
                    <a:lnTo>
                      <a:pt x="7205" y="6172"/>
                    </a:lnTo>
                    <a:cubicBezTo>
                      <a:pt x="7239" y="6172"/>
                      <a:pt x="7239" y="6205"/>
                      <a:pt x="7239" y="6239"/>
                    </a:cubicBezTo>
                    <a:lnTo>
                      <a:pt x="7339" y="6239"/>
                    </a:lnTo>
                    <a:cubicBezTo>
                      <a:pt x="7372" y="6239"/>
                      <a:pt x="7372" y="6239"/>
                      <a:pt x="7405" y="6272"/>
                    </a:cubicBezTo>
                    <a:lnTo>
                      <a:pt x="7472" y="6372"/>
                    </a:lnTo>
                    <a:lnTo>
                      <a:pt x="7472" y="6339"/>
                    </a:lnTo>
                    <a:lnTo>
                      <a:pt x="7472" y="6239"/>
                    </a:lnTo>
                    <a:cubicBezTo>
                      <a:pt x="7462" y="6248"/>
                      <a:pt x="7453" y="6252"/>
                      <a:pt x="7444" y="6252"/>
                    </a:cubicBezTo>
                    <a:cubicBezTo>
                      <a:pt x="7422" y="6252"/>
                      <a:pt x="7405" y="6229"/>
                      <a:pt x="7405" y="6205"/>
                    </a:cubicBezTo>
                    <a:lnTo>
                      <a:pt x="7339" y="6105"/>
                    </a:lnTo>
                    <a:lnTo>
                      <a:pt x="7138" y="5905"/>
                    </a:lnTo>
                    <a:lnTo>
                      <a:pt x="7138" y="5872"/>
                    </a:lnTo>
                    <a:lnTo>
                      <a:pt x="7072" y="5805"/>
                    </a:lnTo>
                    <a:cubicBezTo>
                      <a:pt x="7072" y="5772"/>
                      <a:pt x="7072" y="5738"/>
                      <a:pt x="7072" y="5705"/>
                    </a:cubicBezTo>
                    <a:cubicBezTo>
                      <a:pt x="7105" y="5672"/>
                      <a:pt x="7138" y="5672"/>
                      <a:pt x="7172" y="5672"/>
                    </a:cubicBezTo>
                    <a:lnTo>
                      <a:pt x="7339" y="5672"/>
                    </a:lnTo>
                    <a:lnTo>
                      <a:pt x="7439" y="5738"/>
                    </a:lnTo>
                    <a:lnTo>
                      <a:pt x="7572" y="5872"/>
                    </a:lnTo>
                    <a:lnTo>
                      <a:pt x="7839" y="6072"/>
                    </a:lnTo>
                    <a:cubicBezTo>
                      <a:pt x="7839" y="6072"/>
                      <a:pt x="7839" y="6072"/>
                      <a:pt x="7839" y="6039"/>
                    </a:cubicBezTo>
                    <a:lnTo>
                      <a:pt x="7872" y="6005"/>
                    </a:lnTo>
                    <a:cubicBezTo>
                      <a:pt x="7906" y="6005"/>
                      <a:pt x="7906" y="6005"/>
                      <a:pt x="7939" y="5972"/>
                    </a:cubicBezTo>
                    <a:lnTo>
                      <a:pt x="8006" y="5972"/>
                    </a:lnTo>
                    <a:lnTo>
                      <a:pt x="8006" y="5938"/>
                    </a:lnTo>
                    <a:lnTo>
                      <a:pt x="8006" y="5772"/>
                    </a:lnTo>
                    <a:lnTo>
                      <a:pt x="7939" y="5538"/>
                    </a:lnTo>
                    <a:cubicBezTo>
                      <a:pt x="7939" y="5538"/>
                      <a:pt x="7939" y="5505"/>
                      <a:pt x="7939" y="5471"/>
                    </a:cubicBezTo>
                    <a:lnTo>
                      <a:pt x="8006" y="5371"/>
                    </a:lnTo>
                    <a:lnTo>
                      <a:pt x="8006" y="5305"/>
                    </a:lnTo>
                    <a:lnTo>
                      <a:pt x="7939" y="5004"/>
                    </a:lnTo>
                    <a:lnTo>
                      <a:pt x="7906" y="4938"/>
                    </a:lnTo>
                    <a:cubicBezTo>
                      <a:pt x="7906" y="4971"/>
                      <a:pt x="7906" y="4971"/>
                      <a:pt x="7906" y="4971"/>
                    </a:cubicBezTo>
                    <a:cubicBezTo>
                      <a:pt x="7906" y="5004"/>
                      <a:pt x="7872" y="5038"/>
                      <a:pt x="7839" y="5038"/>
                    </a:cubicBezTo>
                    <a:lnTo>
                      <a:pt x="7739" y="5071"/>
                    </a:lnTo>
                    <a:lnTo>
                      <a:pt x="7572" y="5071"/>
                    </a:lnTo>
                    <a:lnTo>
                      <a:pt x="7405" y="5038"/>
                    </a:lnTo>
                    <a:lnTo>
                      <a:pt x="7372" y="5038"/>
                    </a:lnTo>
                    <a:cubicBezTo>
                      <a:pt x="7372" y="5071"/>
                      <a:pt x="7372" y="5071"/>
                      <a:pt x="7372" y="5071"/>
                    </a:cubicBezTo>
                    <a:cubicBezTo>
                      <a:pt x="7339" y="5105"/>
                      <a:pt x="7305" y="5105"/>
                      <a:pt x="7272" y="5105"/>
                    </a:cubicBezTo>
                    <a:lnTo>
                      <a:pt x="7205" y="5071"/>
                    </a:lnTo>
                    <a:cubicBezTo>
                      <a:pt x="7172" y="5071"/>
                      <a:pt x="7172" y="5071"/>
                      <a:pt x="7172" y="5038"/>
                    </a:cubicBezTo>
                    <a:lnTo>
                      <a:pt x="7105" y="4971"/>
                    </a:lnTo>
                    <a:lnTo>
                      <a:pt x="7072" y="4871"/>
                    </a:lnTo>
                    <a:cubicBezTo>
                      <a:pt x="7038" y="4871"/>
                      <a:pt x="7038" y="4838"/>
                      <a:pt x="7072" y="4838"/>
                    </a:cubicBezTo>
                    <a:lnTo>
                      <a:pt x="7072" y="4537"/>
                    </a:lnTo>
                    <a:lnTo>
                      <a:pt x="7038" y="4504"/>
                    </a:lnTo>
                    <a:lnTo>
                      <a:pt x="7005" y="4471"/>
                    </a:lnTo>
                    <a:lnTo>
                      <a:pt x="6938" y="4437"/>
                    </a:lnTo>
                    <a:lnTo>
                      <a:pt x="6671" y="4437"/>
                    </a:lnTo>
                    <a:cubicBezTo>
                      <a:pt x="6605" y="4437"/>
                      <a:pt x="6571" y="4404"/>
                      <a:pt x="6571" y="4337"/>
                    </a:cubicBezTo>
                    <a:cubicBezTo>
                      <a:pt x="6571" y="4304"/>
                      <a:pt x="6605" y="4237"/>
                      <a:pt x="6638" y="4237"/>
                    </a:cubicBezTo>
                    <a:lnTo>
                      <a:pt x="6805" y="4171"/>
                    </a:lnTo>
                    <a:lnTo>
                      <a:pt x="6905" y="4171"/>
                    </a:lnTo>
                    <a:lnTo>
                      <a:pt x="6905" y="4137"/>
                    </a:lnTo>
                    <a:lnTo>
                      <a:pt x="7005" y="4070"/>
                    </a:lnTo>
                    <a:lnTo>
                      <a:pt x="6605" y="4070"/>
                    </a:lnTo>
                    <a:lnTo>
                      <a:pt x="6538" y="4004"/>
                    </a:lnTo>
                    <a:lnTo>
                      <a:pt x="6271" y="3670"/>
                    </a:lnTo>
                    <a:lnTo>
                      <a:pt x="6204" y="3537"/>
                    </a:lnTo>
                    <a:lnTo>
                      <a:pt x="6171" y="3503"/>
                    </a:lnTo>
                    <a:lnTo>
                      <a:pt x="5871" y="3503"/>
                    </a:lnTo>
                    <a:lnTo>
                      <a:pt x="5771" y="3470"/>
                    </a:lnTo>
                    <a:cubicBezTo>
                      <a:pt x="5737" y="3470"/>
                      <a:pt x="5737" y="3437"/>
                      <a:pt x="5704" y="3437"/>
                    </a:cubicBezTo>
                    <a:lnTo>
                      <a:pt x="5637" y="3270"/>
                    </a:lnTo>
                    <a:lnTo>
                      <a:pt x="5504" y="3270"/>
                    </a:lnTo>
                    <a:lnTo>
                      <a:pt x="5404" y="3237"/>
                    </a:lnTo>
                    <a:lnTo>
                      <a:pt x="5371" y="3237"/>
                    </a:lnTo>
                    <a:lnTo>
                      <a:pt x="5270" y="3136"/>
                    </a:lnTo>
                    <a:lnTo>
                      <a:pt x="5204" y="2970"/>
                    </a:lnTo>
                    <a:cubicBezTo>
                      <a:pt x="5204" y="2970"/>
                      <a:pt x="5204" y="2970"/>
                      <a:pt x="5204" y="2936"/>
                    </a:cubicBezTo>
                    <a:lnTo>
                      <a:pt x="5170" y="2870"/>
                    </a:lnTo>
                    <a:lnTo>
                      <a:pt x="5170" y="2770"/>
                    </a:lnTo>
                    <a:cubicBezTo>
                      <a:pt x="5170" y="2736"/>
                      <a:pt x="5204" y="2703"/>
                      <a:pt x="5237" y="2703"/>
                    </a:cubicBezTo>
                    <a:lnTo>
                      <a:pt x="5437" y="2603"/>
                    </a:lnTo>
                    <a:lnTo>
                      <a:pt x="5571" y="2403"/>
                    </a:lnTo>
                    <a:lnTo>
                      <a:pt x="5571" y="2369"/>
                    </a:lnTo>
                    <a:lnTo>
                      <a:pt x="5571" y="2336"/>
                    </a:lnTo>
                    <a:lnTo>
                      <a:pt x="5537" y="2303"/>
                    </a:lnTo>
                    <a:lnTo>
                      <a:pt x="5504" y="2269"/>
                    </a:lnTo>
                    <a:lnTo>
                      <a:pt x="5471" y="2236"/>
                    </a:lnTo>
                    <a:lnTo>
                      <a:pt x="5404" y="2069"/>
                    </a:lnTo>
                    <a:cubicBezTo>
                      <a:pt x="5404" y="2036"/>
                      <a:pt x="5404" y="2002"/>
                      <a:pt x="5437" y="2002"/>
                    </a:cubicBezTo>
                    <a:cubicBezTo>
                      <a:pt x="5471" y="1969"/>
                      <a:pt x="5504" y="1969"/>
                      <a:pt x="5537" y="1969"/>
                    </a:cubicBezTo>
                    <a:lnTo>
                      <a:pt x="5537" y="1936"/>
                    </a:lnTo>
                    <a:cubicBezTo>
                      <a:pt x="5537" y="1936"/>
                      <a:pt x="5537" y="1902"/>
                      <a:pt x="5571" y="1869"/>
                    </a:cubicBezTo>
                    <a:lnTo>
                      <a:pt x="5604" y="1869"/>
                    </a:lnTo>
                    <a:lnTo>
                      <a:pt x="5604" y="1802"/>
                    </a:lnTo>
                    <a:cubicBezTo>
                      <a:pt x="5604" y="1802"/>
                      <a:pt x="5604" y="1769"/>
                      <a:pt x="5604" y="1769"/>
                    </a:cubicBezTo>
                    <a:lnTo>
                      <a:pt x="5704" y="1535"/>
                    </a:lnTo>
                    <a:cubicBezTo>
                      <a:pt x="5704" y="1535"/>
                      <a:pt x="5704" y="1502"/>
                      <a:pt x="5737" y="1502"/>
                    </a:cubicBezTo>
                    <a:lnTo>
                      <a:pt x="5604" y="1335"/>
                    </a:lnTo>
                    <a:lnTo>
                      <a:pt x="5270" y="1068"/>
                    </a:lnTo>
                    <a:lnTo>
                      <a:pt x="5137" y="1002"/>
                    </a:lnTo>
                    <a:lnTo>
                      <a:pt x="4670" y="1002"/>
                    </a:lnTo>
                    <a:lnTo>
                      <a:pt x="3669" y="568"/>
                    </a:lnTo>
                    <a:lnTo>
                      <a:pt x="3536" y="535"/>
                    </a:lnTo>
                    <a:lnTo>
                      <a:pt x="3102" y="535"/>
                    </a:lnTo>
                    <a:lnTo>
                      <a:pt x="2802" y="501"/>
                    </a:lnTo>
                    <a:lnTo>
                      <a:pt x="2602" y="635"/>
                    </a:lnTo>
                    <a:lnTo>
                      <a:pt x="2368" y="601"/>
                    </a:lnTo>
                    <a:lnTo>
                      <a:pt x="2235" y="601"/>
                    </a:lnTo>
                    <a:lnTo>
                      <a:pt x="2001" y="501"/>
                    </a:lnTo>
                    <a:lnTo>
                      <a:pt x="1668" y="201"/>
                    </a:lnTo>
                    <a:lnTo>
                      <a:pt x="1334" y="1"/>
                    </a:lnTo>
                    <a:close/>
                  </a:path>
                </a:pathLst>
              </a:custGeom>
              <a:grpFill/>
              <a:ln>
                <a:noFill/>
              </a:ln>
            </p:spPr>
            <p:txBody>
              <a:bodyPr spcFirstLastPara="1" wrap="square" lIns="137102" tIns="137102" rIns="137102" bIns="137102" anchor="ctr" anchorCtr="0">
                <a:noAutofit/>
              </a:bodyPr>
              <a:lstStyle/>
              <a:p>
                <a:endParaRPr sz="5399"/>
              </a:p>
            </p:txBody>
          </p:sp>
          <p:sp>
            <p:nvSpPr>
              <p:cNvPr id="187" name="Google Shape;285;p15"/>
              <p:cNvSpPr/>
              <p:nvPr/>
            </p:nvSpPr>
            <p:spPr>
              <a:xfrm>
                <a:off x="5154333" y="2045678"/>
                <a:ext cx="21903" cy="8565"/>
              </a:xfrm>
              <a:custGeom>
                <a:avLst/>
                <a:gdLst/>
                <a:ahLst/>
                <a:cxnLst/>
                <a:rect l="l" t="t" r="r" b="b"/>
                <a:pathLst>
                  <a:path w="601" h="235" extrusionOk="0">
                    <a:moveTo>
                      <a:pt x="234" y="1"/>
                    </a:moveTo>
                    <a:cubicBezTo>
                      <a:pt x="234" y="67"/>
                      <a:pt x="200" y="101"/>
                      <a:pt x="167" y="101"/>
                    </a:cubicBezTo>
                    <a:lnTo>
                      <a:pt x="0" y="101"/>
                    </a:lnTo>
                    <a:lnTo>
                      <a:pt x="0" y="167"/>
                    </a:lnTo>
                    <a:lnTo>
                      <a:pt x="0" y="201"/>
                    </a:lnTo>
                    <a:lnTo>
                      <a:pt x="67" y="234"/>
                    </a:lnTo>
                    <a:lnTo>
                      <a:pt x="300" y="234"/>
                    </a:lnTo>
                    <a:lnTo>
                      <a:pt x="334" y="201"/>
                    </a:lnTo>
                    <a:cubicBezTo>
                      <a:pt x="367" y="167"/>
                      <a:pt x="400" y="167"/>
                      <a:pt x="434" y="167"/>
                    </a:cubicBezTo>
                    <a:lnTo>
                      <a:pt x="501" y="201"/>
                    </a:lnTo>
                    <a:lnTo>
                      <a:pt x="534" y="201"/>
                    </a:lnTo>
                    <a:lnTo>
                      <a:pt x="567" y="167"/>
                    </a:lnTo>
                    <a:lnTo>
                      <a:pt x="601" y="134"/>
                    </a:lnTo>
                    <a:lnTo>
                      <a:pt x="601" y="67"/>
                    </a:lnTo>
                    <a:lnTo>
                      <a:pt x="434" y="67"/>
                    </a:lnTo>
                    <a:lnTo>
                      <a:pt x="300" y="1"/>
                    </a:lnTo>
                    <a:close/>
                  </a:path>
                </a:pathLst>
              </a:custGeom>
              <a:grpFill/>
              <a:ln>
                <a:noFill/>
              </a:ln>
            </p:spPr>
            <p:txBody>
              <a:bodyPr spcFirstLastPara="1" wrap="square" lIns="137102" tIns="137102" rIns="137102" bIns="137102" anchor="ctr" anchorCtr="0">
                <a:noAutofit/>
              </a:bodyPr>
              <a:lstStyle/>
              <a:p>
                <a:endParaRPr sz="5399"/>
              </a:p>
            </p:txBody>
          </p:sp>
          <p:sp>
            <p:nvSpPr>
              <p:cNvPr id="188" name="Google Shape;286;p15"/>
              <p:cNvSpPr/>
              <p:nvPr/>
            </p:nvSpPr>
            <p:spPr>
              <a:xfrm>
                <a:off x="5397464" y="2224409"/>
                <a:ext cx="13412" cy="25548"/>
              </a:xfrm>
              <a:custGeom>
                <a:avLst/>
                <a:gdLst/>
                <a:ahLst/>
                <a:cxnLst/>
                <a:rect l="l" t="t" r="r" b="b"/>
                <a:pathLst>
                  <a:path w="368" h="701" extrusionOk="0">
                    <a:moveTo>
                      <a:pt x="67" y="0"/>
                    </a:moveTo>
                    <a:lnTo>
                      <a:pt x="67" y="33"/>
                    </a:lnTo>
                    <a:lnTo>
                      <a:pt x="1" y="134"/>
                    </a:lnTo>
                    <a:cubicBezTo>
                      <a:pt x="34" y="167"/>
                      <a:pt x="34" y="167"/>
                      <a:pt x="67" y="200"/>
                    </a:cubicBezTo>
                    <a:lnTo>
                      <a:pt x="67" y="267"/>
                    </a:lnTo>
                    <a:cubicBezTo>
                      <a:pt x="67" y="300"/>
                      <a:pt x="67" y="334"/>
                      <a:pt x="67" y="367"/>
                    </a:cubicBezTo>
                    <a:lnTo>
                      <a:pt x="34" y="400"/>
                    </a:lnTo>
                    <a:lnTo>
                      <a:pt x="34" y="434"/>
                    </a:lnTo>
                    <a:cubicBezTo>
                      <a:pt x="34" y="434"/>
                      <a:pt x="34" y="467"/>
                      <a:pt x="34" y="467"/>
                    </a:cubicBezTo>
                    <a:lnTo>
                      <a:pt x="34" y="500"/>
                    </a:lnTo>
                    <a:lnTo>
                      <a:pt x="34" y="601"/>
                    </a:lnTo>
                    <a:lnTo>
                      <a:pt x="34" y="667"/>
                    </a:lnTo>
                    <a:cubicBezTo>
                      <a:pt x="34" y="651"/>
                      <a:pt x="42" y="642"/>
                      <a:pt x="51" y="642"/>
                    </a:cubicBezTo>
                    <a:cubicBezTo>
                      <a:pt x="59" y="642"/>
                      <a:pt x="67" y="651"/>
                      <a:pt x="67" y="667"/>
                    </a:cubicBezTo>
                    <a:lnTo>
                      <a:pt x="167" y="667"/>
                    </a:lnTo>
                    <a:lnTo>
                      <a:pt x="201" y="701"/>
                    </a:lnTo>
                    <a:lnTo>
                      <a:pt x="301" y="701"/>
                    </a:lnTo>
                    <a:lnTo>
                      <a:pt x="368" y="634"/>
                    </a:lnTo>
                    <a:lnTo>
                      <a:pt x="368" y="500"/>
                    </a:lnTo>
                    <a:lnTo>
                      <a:pt x="368" y="467"/>
                    </a:lnTo>
                    <a:lnTo>
                      <a:pt x="368" y="434"/>
                    </a:lnTo>
                    <a:lnTo>
                      <a:pt x="368" y="400"/>
                    </a:lnTo>
                    <a:lnTo>
                      <a:pt x="301" y="400"/>
                    </a:lnTo>
                    <a:cubicBezTo>
                      <a:pt x="234" y="400"/>
                      <a:pt x="234" y="400"/>
                      <a:pt x="201" y="367"/>
                    </a:cubicBezTo>
                    <a:lnTo>
                      <a:pt x="167" y="300"/>
                    </a:lnTo>
                    <a:lnTo>
                      <a:pt x="167" y="200"/>
                    </a:lnTo>
                    <a:cubicBezTo>
                      <a:pt x="167" y="200"/>
                      <a:pt x="167" y="167"/>
                      <a:pt x="167" y="134"/>
                    </a:cubicBezTo>
                    <a:lnTo>
                      <a:pt x="134" y="100"/>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189" name="Google Shape;287;p15"/>
              <p:cNvSpPr/>
              <p:nvPr/>
            </p:nvSpPr>
            <p:spPr>
              <a:xfrm>
                <a:off x="5345200" y="2181840"/>
                <a:ext cx="57182" cy="49893"/>
              </a:xfrm>
              <a:custGeom>
                <a:avLst/>
                <a:gdLst/>
                <a:ahLst/>
                <a:cxnLst/>
                <a:rect l="l" t="t" r="r" b="b"/>
                <a:pathLst>
                  <a:path w="1569" h="1369" extrusionOk="0">
                    <a:moveTo>
                      <a:pt x="901" y="1"/>
                    </a:moveTo>
                    <a:lnTo>
                      <a:pt x="901" y="34"/>
                    </a:lnTo>
                    <a:lnTo>
                      <a:pt x="868" y="134"/>
                    </a:lnTo>
                    <a:lnTo>
                      <a:pt x="868" y="167"/>
                    </a:lnTo>
                    <a:lnTo>
                      <a:pt x="801" y="267"/>
                    </a:lnTo>
                    <a:lnTo>
                      <a:pt x="734" y="301"/>
                    </a:lnTo>
                    <a:lnTo>
                      <a:pt x="634" y="468"/>
                    </a:lnTo>
                    <a:lnTo>
                      <a:pt x="567" y="568"/>
                    </a:lnTo>
                    <a:lnTo>
                      <a:pt x="467" y="634"/>
                    </a:lnTo>
                    <a:cubicBezTo>
                      <a:pt x="451" y="651"/>
                      <a:pt x="434" y="659"/>
                      <a:pt x="417" y="659"/>
                    </a:cubicBezTo>
                    <a:cubicBezTo>
                      <a:pt x="401" y="659"/>
                      <a:pt x="384" y="651"/>
                      <a:pt x="367" y="634"/>
                    </a:cubicBezTo>
                    <a:cubicBezTo>
                      <a:pt x="334" y="634"/>
                      <a:pt x="334" y="601"/>
                      <a:pt x="300" y="568"/>
                    </a:cubicBezTo>
                    <a:lnTo>
                      <a:pt x="300" y="534"/>
                    </a:lnTo>
                    <a:cubicBezTo>
                      <a:pt x="300" y="501"/>
                      <a:pt x="300" y="501"/>
                      <a:pt x="300" y="501"/>
                    </a:cubicBezTo>
                    <a:lnTo>
                      <a:pt x="300" y="334"/>
                    </a:lnTo>
                    <a:lnTo>
                      <a:pt x="234" y="267"/>
                    </a:lnTo>
                    <a:lnTo>
                      <a:pt x="234" y="368"/>
                    </a:lnTo>
                    <a:lnTo>
                      <a:pt x="300" y="935"/>
                    </a:lnTo>
                    <a:cubicBezTo>
                      <a:pt x="300" y="935"/>
                      <a:pt x="300" y="935"/>
                      <a:pt x="300" y="968"/>
                    </a:cubicBezTo>
                    <a:lnTo>
                      <a:pt x="267" y="1101"/>
                    </a:lnTo>
                    <a:cubicBezTo>
                      <a:pt x="267" y="1101"/>
                      <a:pt x="234" y="1135"/>
                      <a:pt x="234" y="1135"/>
                    </a:cubicBezTo>
                    <a:lnTo>
                      <a:pt x="0" y="1268"/>
                    </a:lnTo>
                    <a:lnTo>
                      <a:pt x="134" y="1302"/>
                    </a:lnTo>
                    <a:cubicBezTo>
                      <a:pt x="134" y="1335"/>
                      <a:pt x="167" y="1335"/>
                      <a:pt x="167" y="1368"/>
                    </a:cubicBezTo>
                    <a:lnTo>
                      <a:pt x="267" y="1302"/>
                    </a:lnTo>
                    <a:lnTo>
                      <a:pt x="367" y="1302"/>
                    </a:lnTo>
                    <a:lnTo>
                      <a:pt x="367" y="1068"/>
                    </a:lnTo>
                    <a:lnTo>
                      <a:pt x="401" y="835"/>
                    </a:lnTo>
                    <a:lnTo>
                      <a:pt x="401" y="801"/>
                    </a:lnTo>
                    <a:lnTo>
                      <a:pt x="501" y="668"/>
                    </a:lnTo>
                    <a:lnTo>
                      <a:pt x="501" y="634"/>
                    </a:lnTo>
                    <a:lnTo>
                      <a:pt x="801" y="634"/>
                    </a:lnTo>
                    <a:cubicBezTo>
                      <a:pt x="834" y="668"/>
                      <a:pt x="834" y="701"/>
                      <a:pt x="834" y="734"/>
                    </a:cubicBezTo>
                    <a:lnTo>
                      <a:pt x="834" y="768"/>
                    </a:lnTo>
                    <a:lnTo>
                      <a:pt x="868" y="768"/>
                    </a:lnTo>
                    <a:cubicBezTo>
                      <a:pt x="901" y="768"/>
                      <a:pt x="934" y="801"/>
                      <a:pt x="934" y="835"/>
                    </a:cubicBezTo>
                    <a:lnTo>
                      <a:pt x="968" y="968"/>
                    </a:lnTo>
                    <a:lnTo>
                      <a:pt x="1001" y="968"/>
                    </a:lnTo>
                    <a:lnTo>
                      <a:pt x="1068" y="1001"/>
                    </a:lnTo>
                    <a:lnTo>
                      <a:pt x="1134" y="968"/>
                    </a:lnTo>
                    <a:lnTo>
                      <a:pt x="1234" y="968"/>
                    </a:lnTo>
                    <a:lnTo>
                      <a:pt x="1368" y="835"/>
                    </a:lnTo>
                    <a:lnTo>
                      <a:pt x="1468" y="701"/>
                    </a:lnTo>
                    <a:lnTo>
                      <a:pt x="1468" y="601"/>
                    </a:lnTo>
                    <a:cubicBezTo>
                      <a:pt x="1468" y="568"/>
                      <a:pt x="1468" y="534"/>
                      <a:pt x="1468" y="534"/>
                    </a:cubicBezTo>
                    <a:lnTo>
                      <a:pt x="1501" y="468"/>
                    </a:lnTo>
                    <a:lnTo>
                      <a:pt x="1568" y="234"/>
                    </a:lnTo>
                    <a:lnTo>
                      <a:pt x="1568" y="201"/>
                    </a:lnTo>
                    <a:lnTo>
                      <a:pt x="1435" y="201"/>
                    </a:lnTo>
                    <a:lnTo>
                      <a:pt x="1368" y="167"/>
                    </a:lnTo>
                    <a:cubicBezTo>
                      <a:pt x="1335" y="167"/>
                      <a:pt x="1335" y="167"/>
                      <a:pt x="1301" y="134"/>
                    </a:cubicBezTo>
                    <a:lnTo>
                      <a:pt x="1268" y="101"/>
                    </a:lnTo>
                    <a:lnTo>
                      <a:pt x="1234" y="134"/>
                    </a:lnTo>
                    <a:cubicBezTo>
                      <a:pt x="1218" y="151"/>
                      <a:pt x="1193" y="159"/>
                      <a:pt x="1168" y="159"/>
                    </a:cubicBezTo>
                    <a:cubicBezTo>
                      <a:pt x="1143" y="159"/>
                      <a:pt x="1118" y="151"/>
                      <a:pt x="1101" y="134"/>
                    </a:cubicBezTo>
                    <a:lnTo>
                      <a:pt x="1068" y="101"/>
                    </a:lnTo>
                    <a:cubicBezTo>
                      <a:pt x="1034" y="67"/>
                      <a:pt x="1034" y="67"/>
                      <a:pt x="1001" y="34"/>
                    </a:cubicBezTo>
                    <a:lnTo>
                      <a:pt x="1001" y="1"/>
                    </a:lnTo>
                    <a:close/>
                  </a:path>
                </a:pathLst>
              </a:custGeom>
              <a:grpFill/>
              <a:ln>
                <a:noFill/>
              </a:ln>
            </p:spPr>
            <p:txBody>
              <a:bodyPr spcFirstLastPara="1" wrap="square" lIns="137102" tIns="137102" rIns="137102" bIns="137102" anchor="ctr" anchorCtr="0">
                <a:noAutofit/>
              </a:bodyPr>
              <a:lstStyle/>
              <a:p>
                <a:endParaRPr sz="5399"/>
              </a:p>
            </p:txBody>
          </p:sp>
          <p:sp>
            <p:nvSpPr>
              <p:cNvPr id="190" name="Google Shape;288;p15"/>
              <p:cNvSpPr/>
              <p:nvPr/>
            </p:nvSpPr>
            <p:spPr>
              <a:xfrm>
                <a:off x="5184729" y="2045678"/>
                <a:ext cx="4884" cy="3681"/>
              </a:xfrm>
              <a:custGeom>
                <a:avLst/>
                <a:gdLst/>
                <a:ahLst/>
                <a:cxnLst/>
                <a:rect l="l" t="t" r="r" b="b"/>
                <a:pathLst>
                  <a:path w="134" h="101" extrusionOk="0">
                    <a:moveTo>
                      <a:pt x="0" y="1"/>
                    </a:moveTo>
                    <a:lnTo>
                      <a:pt x="0" y="101"/>
                    </a:lnTo>
                    <a:lnTo>
                      <a:pt x="33" y="67"/>
                    </a:lnTo>
                    <a:lnTo>
                      <a:pt x="134" y="67"/>
                    </a:lnTo>
                    <a:lnTo>
                      <a:pt x="100" y="34"/>
                    </a:lnTo>
                    <a:lnTo>
                      <a:pt x="33" y="1"/>
                    </a:lnTo>
                    <a:close/>
                  </a:path>
                </a:pathLst>
              </a:custGeom>
              <a:grpFill/>
              <a:ln>
                <a:noFill/>
              </a:ln>
            </p:spPr>
            <p:txBody>
              <a:bodyPr spcFirstLastPara="1" wrap="square" lIns="137102" tIns="137102" rIns="137102" bIns="137102" anchor="ctr" anchorCtr="0">
                <a:noAutofit/>
              </a:bodyPr>
              <a:lstStyle/>
              <a:p>
                <a:endParaRPr sz="5399"/>
              </a:p>
            </p:txBody>
          </p:sp>
          <p:sp>
            <p:nvSpPr>
              <p:cNvPr id="191" name="Google Shape;289;p15"/>
              <p:cNvSpPr/>
              <p:nvPr/>
            </p:nvSpPr>
            <p:spPr>
              <a:xfrm>
                <a:off x="5297784" y="2170906"/>
                <a:ext cx="55943" cy="57182"/>
              </a:xfrm>
              <a:custGeom>
                <a:avLst/>
                <a:gdLst/>
                <a:ahLst/>
                <a:cxnLst/>
                <a:rect l="l" t="t" r="r" b="b"/>
                <a:pathLst>
                  <a:path w="1535" h="1569" extrusionOk="0">
                    <a:moveTo>
                      <a:pt x="1435" y="0"/>
                    </a:moveTo>
                    <a:lnTo>
                      <a:pt x="1435" y="34"/>
                    </a:lnTo>
                    <a:cubicBezTo>
                      <a:pt x="1401" y="67"/>
                      <a:pt x="1401" y="67"/>
                      <a:pt x="1368" y="100"/>
                    </a:cubicBezTo>
                    <a:lnTo>
                      <a:pt x="1201" y="100"/>
                    </a:lnTo>
                    <a:lnTo>
                      <a:pt x="1134" y="34"/>
                    </a:lnTo>
                    <a:lnTo>
                      <a:pt x="1001" y="34"/>
                    </a:lnTo>
                    <a:lnTo>
                      <a:pt x="801" y="67"/>
                    </a:lnTo>
                    <a:lnTo>
                      <a:pt x="734" y="134"/>
                    </a:lnTo>
                    <a:lnTo>
                      <a:pt x="701" y="134"/>
                    </a:lnTo>
                    <a:lnTo>
                      <a:pt x="634" y="167"/>
                    </a:lnTo>
                    <a:lnTo>
                      <a:pt x="601" y="167"/>
                    </a:lnTo>
                    <a:lnTo>
                      <a:pt x="534" y="134"/>
                    </a:lnTo>
                    <a:lnTo>
                      <a:pt x="401" y="67"/>
                    </a:lnTo>
                    <a:lnTo>
                      <a:pt x="334" y="67"/>
                    </a:lnTo>
                    <a:lnTo>
                      <a:pt x="100" y="434"/>
                    </a:lnTo>
                    <a:lnTo>
                      <a:pt x="34" y="567"/>
                    </a:lnTo>
                    <a:lnTo>
                      <a:pt x="0" y="734"/>
                    </a:lnTo>
                    <a:lnTo>
                      <a:pt x="0" y="901"/>
                    </a:lnTo>
                    <a:lnTo>
                      <a:pt x="0" y="1068"/>
                    </a:lnTo>
                    <a:lnTo>
                      <a:pt x="234" y="1568"/>
                    </a:lnTo>
                    <a:lnTo>
                      <a:pt x="301" y="1535"/>
                    </a:lnTo>
                    <a:lnTo>
                      <a:pt x="667" y="1201"/>
                    </a:lnTo>
                    <a:lnTo>
                      <a:pt x="734" y="1068"/>
                    </a:lnTo>
                    <a:lnTo>
                      <a:pt x="768" y="968"/>
                    </a:lnTo>
                    <a:lnTo>
                      <a:pt x="768" y="934"/>
                    </a:lnTo>
                    <a:lnTo>
                      <a:pt x="801" y="868"/>
                    </a:lnTo>
                    <a:cubicBezTo>
                      <a:pt x="801" y="868"/>
                      <a:pt x="834" y="834"/>
                      <a:pt x="868" y="834"/>
                    </a:cubicBezTo>
                    <a:lnTo>
                      <a:pt x="934" y="634"/>
                    </a:lnTo>
                    <a:cubicBezTo>
                      <a:pt x="968" y="601"/>
                      <a:pt x="968" y="601"/>
                      <a:pt x="1001" y="567"/>
                    </a:cubicBezTo>
                    <a:lnTo>
                      <a:pt x="1134" y="534"/>
                    </a:lnTo>
                    <a:lnTo>
                      <a:pt x="1168" y="434"/>
                    </a:lnTo>
                    <a:cubicBezTo>
                      <a:pt x="1168" y="434"/>
                      <a:pt x="1168" y="401"/>
                      <a:pt x="1201" y="401"/>
                    </a:cubicBezTo>
                    <a:cubicBezTo>
                      <a:pt x="1235" y="401"/>
                      <a:pt x="1268" y="401"/>
                      <a:pt x="1301" y="434"/>
                    </a:cubicBezTo>
                    <a:lnTo>
                      <a:pt x="1335" y="467"/>
                    </a:lnTo>
                    <a:lnTo>
                      <a:pt x="1368" y="467"/>
                    </a:lnTo>
                    <a:lnTo>
                      <a:pt x="1401" y="501"/>
                    </a:lnTo>
                    <a:lnTo>
                      <a:pt x="1401" y="334"/>
                    </a:lnTo>
                    <a:cubicBezTo>
                      <a:pt x="1401" y="301"/>
                      <a:pt x="1401" y="267"/>
                      <a:pt x="1435" y="267"/>
                    </a:cubicBezTo>
                    <a:lnTo>
                      <a:pt x="1535" y="201"/>
                    </a:lnTo>
                    <a:lnTo>
                      <a:pt x="1435" y="0"/>
                    </a:lnTo>
                    <a:close/>
                  </a:path>
                </a:pathLst>
              </a:custGeom>
              <a:grpFill/>
              <a:ln>
                <a:noFill/>
              </a:ln>
            </p:spPr>
            <p:txBody>
              <a:bodyPr spcFirstLastPara="1" wrap="square" lIns="137102" tIns="137102" rIns="137102" bIns="137102" anchor="ctr" anchorCtr="0">
                <a:noAutofit/>
              </a:bodyPr>
              <a:lstStyle/>
              <a:p>
                <a:endParaRPr sz="5399"/>
              </a:p>
            </p:txBody>
          </p:sp>
          <p:sp>
            <p:nvSpPr>
              <p:cNvPr id="192" name="Google Shape;290;p15"/>
              <p:cNvSpPr/>
              <p:nvPr/>
            </p:nvSpPr>
            <p:spPr>
              <a:xfrm>
                <a:off x="5367068" y="2258450"/>
                <a:ext cx="1276" cy="2442"/>
              </a:xfrm>
              <a:custGeom>
                <a:avLst/>
                <a:gdLst/>
                <a:ahLst/>
                <a:cxnLst/>
                <a:rect l="l" t="t" r="r" b="b"/>
                <a:pathLst>
                  <a:path w="35" h="67" extrusionOk="0">
                    <a:moveTo>
                      <a:pt x="34" y="0"/>
                    </a:moveTo>
                    <a:lnTo>
                      <a:pt x="1" y="33"/>
                    </a:lnTo>
                    <a:lnTo>
                      <a:pt x="1" y="67"/>
                    </a:lnTo>
                    <a:lnTo>
                      <a:pt x="1" y="33"/>
                    </a:lnTo>
                    <a:close/>
                  </a:path>
                </a:pathLst>
              </a:custGeom>
              <a:grpFill/>
              <a:ln>
                <a:noFill/>
              </a:ln>
            </p:spPr>
            <p:txBody>
              <a:bodyPr spcFirstLastPara="1" wrap="square" lIns="137102" tIns="137102" rIns="137102" bIns="137102" anchor="ctr" anchorCtr="0">
                <a:noAutofit/>
              </a:bodyPr>
              <a:lstStyle/>
              <a:p>
                <a:endParaRPr sz="5399"/>
              </a:p>
            </p:txBody>
          </p:sp>
          <p:sp>
            <p:nvSpPr>
              <p:cNvPr id="193" name="Google Shape;291;p15"/>
              <p:cNvSpPr/>
              <p:nvPr/>
            </p:nvSpPr>
            <p:spPr>
              <a:xfrm>
                <a:off x="5335469" y="2264500"/>
                <a:ext cx="4884" cy="9767"/>
              </a:xfrm>
              <a:custGeom>
                <a:avLst/>
                <a:gdLst/>
                <a:ahLst/>
                <a:cxnLst/>
                <a:rect l="l" t="t" r="r" b="b"/>
                <a:pathLst>
                  <a:path w="134" h="268" extrusionOk="0">
                    <a:moveTo>
                      <a:pt x="100" y="1"/>
                    </a:moveTo>
                    <a:lnTo>
                      <a:pt x="34" y="134"/>
                    </a:lnTo>
                    <a:lnTo>
                      <a:pt x="0" y="268"/>
                    </a:lnTo>
                    <a:lnTo>
                      <a:pt x="34" y="234"/>
                    </a:lnTo>
                    <a:lnTo>
                      <a:pt x="100" y="168"/>
                    </a:lnTo>
                    <a:cubicBezTo>
                      <a:pt x="100" y="134"/>
                      <a:pt x="134" y="134"/>
                      <a:pt x="134" y="134"/>
                    </a:cubicBezTo>
                    <a:lnTo>
                      <a:pt x="134" y="68"/>
                    </a:lnTo>
                    <a:lnTo>
                      <a:pt x="134" y="34"/>
                    </a:lnTo>
                    <a:lnTo>
                      <a:pt x="100" y="1"/>
                    </a:lnTo>
                    <a:close/>
                  </a:path>
                </a:pathLst>
              </a:custGeom>
              <a:grpFill/>
              <a:ln>
                <a:noFill/>
              </a:ln>
            </p:spPr>
            <p:txBody>
              <a:bodyPr spcFirstLastPara="1" wrap="square" lIns="137102" tIns="137102" rIns="137102" bIns="137102" anchor="ctr" anchorCtr="0">
                <a:noAutofit/>
              </a:bodyPr>
              <a:lstStyle/>
              <a:p>
                <a:endParaRPr sz="5399"/>
              </a:p>
            </p:txBody>
          </p:sp>
          <p:sp>
            <p:nvSpPr>
              <p:cNvPr id="194" name="Google Shape;292;p15"/>
              <p:cNvSpPr/>
              <p:nvPr/>
            </p:nvSpPr>
            <p:spPr>
              <a:xfrm>
                <a:off x="5110562" y="2016522"/>
                <a:ext cx="3681" cy="4884"/>
              </a:xfrm>
              <a:custGeom>
                <a:avLst/>
                <a:gdLst/>
                <a:ahLst/>
                <a:cxnLst/>
                <a:rect l="l" t="t" r="r" b="b"/>
                <a:pathLst>
                  <a:path w="101" h="134" extrusionOk="0">
                    <a:moveTo>
                      <a:pt x="34" y="0"/>
                    </a:moveTo>
                    <a:lnTo>
                      <a:pt x="0" y="33"/>
                    </a:lnTo>
                    <a:lnTo>
                      <a:pt x="0" y="100"/>
                    </a:lnTo>
                    <a:lnTo>
                      <a:pt x="34" y="133"/>
                    </a:lnTo>
                    <a:lnTo>
                      <a:pt x="67" y="133"/>
                    </a:lnTo>
                    <a:lnTo>
                      <a:pt x="100" y="100"/>
                    </a:lnTo>
                    <a:lnTo>
                      <a:pt x="100" y="33"/>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195" name="Google Shape;293;p15"/>
              <p:cNvSpPr/>
              <p:nvPr/>
            </p:nvSpPr>
            <p:spPr>
              <a:xfrm>
                <a:off x="5087455" y="1803750"/>
                <a:ext cx="1239" cy="1239"/>
              </a:xfrm>
              <a:custGeom>
                <a:avLst/>
                <a:gdLst/>
                <a:ahLst/>
                <a:cxnLst/>
                <a:rect l="l" t="t" r="r" b="b"/>
                <a:pathLst>
                  <a:path w="34" h="34" extrusionOk="0">
                    <a:moveTo>
                      <a:pt x="34" y="1"/>
                    </a:moveTo>
                    <a:lnTo>
                      <a:pt x="1" y="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196" name="Google Shape;294;p15"/>
              <p:cNvSpPr/>
              <p:nvPr/>
            </p:nvSpPr>
            <p:spPr>
              <a:xfrm>
                <a:off x="5133668" y="2059054"/>
                <a:ext cx="20701" cy="7325"/>
              </a:xfrm>
              <a:custGeom>
                <a:avLst/>
                <a:gdLst/>
                <a:ahLst/>
                <a:cxnLst/>
                <a:rect l="l" t="t" r="r" b="b"/>
                <a:pathLst>
                  <a:path w="568" h="201" extrusionOk="0">
                    <a:moveTo>
                      <a:pt x="334" y="1"/>
                    </a:moveTo>
                    <a:lnTo>
                      <a:pt x="267" y="34"/>
                    </a:lnTo>
                    <a:lnTo>
                      <a:pt x="234" y="34"/>
                    </a:lnTo>
                    <a:lnTo>
                      <a:pt x="134" y="67"/>
                    </a:lnTo>
                    <a:cubicBezTo>
                      <a:pt x="100" y="67"/>
                      <a:pt x="67" y="67"/>
                      <a:pt x="33" y="34"/>
                    </a:cubicBezTo>
                    <a:lnTo>
                      <a:pt x="33" y="67"/>
                    </a:lnTo>
                    <a:cubicBezTo>
                      <a:pt x="33" y="101"/>
                      <a:pt x="33" y="101"/>
                      <a:pt x="0" y="101"/>
                    </a:cubicBezTo>
                    <a:lnTo>
                      <a:pt x="33" y="101"/>
                    </a:lnTo>
                    <a:lnTo>
                      <a:pt x="200" y="167"/>
                    </a:lnTo>
                    <a:lnTo>
                      <a:pt x="267" y="167"/>
                    </a:lnTo>
                    <a:cubicBezTo>
                      <a:pt x="267" y="167"/>
                      <a:pt x="267" y="134"/>
                      <a:pt x="267" y="134"/>
                    </a:cubicBezTo>
                    <a:cubicBezTo>
                      <a:pt x="300" y="101"/>
                      <a:pt x="300" y="101"/>
                      <a:pt x="334" y="101"/>
                    </a:cubicBezTo>
                    <a:lnTo>
                      <a:pt x="434" y="101"/>
                    </a:lnTo>
                    <a:cubicBezTo>
                      <a:pt x="434" y="101"/>
                      <a:pt x="467" y="101"/>
                      <a:pt x="467" y="134"/>
                    </a:cubicBezTo>
                    <a:lnTo>
                      <a:pt x="534" y="201"/>
                    </a:lnTo>
                    <a:lnTo>
                      <a:pt x="567" y="167"/>
                    </a:lnTo>
                    <a:lnTo>
                      <a:pt x="567" y="134"/>
                    </a:lnTo>
                    <a:lnTo>
                      <a:pt x="534" y="67"/>
                    </a:lnTo>
                    <a:lnTo>
                      <a:pt x="400" y="1"/>
                    </a:lnTo>
                    <a:close/>
                  </a:path>
                </a:pathLst>
              </a:custGeom>
              <a:grpFill/>
              <a:ln>
                <a:noFill/>
              </a:ln>
            </p:spPr>
            <p:txBody>
              <a:bodyPr spcFirstLastPara="1" wrap="square" lIns="137102" tIns="137102" rIns="137102" bIns="137102" anchor="ctr" anchorCtr="0">
                <a:noAutofit/>
              </a:bodyPr>
              <a:lstStyle/>
              <a:p>
                <a:endParaRPr sz="5399"/>
              </a:p>
            </p:txBody>
          </p:sp>
          <p:sp>
            <p:nvSpPr>
              <p:cNvPr id="197" name="Google Shape;295;p15"/>
              <p:cNvSpPr/>
              <p:nvPr/>
            </p:nvSpPr>
            <p:spPr>
              <a:xfrm>
                <a:off x="4818776" y="1995820"/>
                <a:ext cx="15854" cy="13412"/>
              </a:xfrm>
              <a:custGeom>
                <a:avLst/>
                <a:gdLst/>
                <a:ahLst/>
                <a:cxnLst/>
                <a:rect l="l" t="t" r="r" b="b"/>
                <a:pathLst>
                  <a:path w="435" h="368" extrusionOk="0">
                    <a:moveTo>
                      <a:pt x="134" y="1"/>
                    </a:moveTo>
                    <a:lnTo>
                      <a:pt x="147" y="12"/>
                    </a:lnTo>
                    <a:lnTo>
                      <a:pt x="147" y="12"/>
                    </a:lnTo>
                    <a:cubicBezTo>
                      <a:pt x="149" y="5"/>
                      <a:pt x="146" y="1"/>
                      <a:pt x="134" y="1"/>
                    </a:cubicBezTo>
                    <a:close/>
                    <a:moveTo>
                      <a:pt x="147" y="12"/>
                    </a:moveTo>
                    <a:lnTo>
                      <a:pt x="147" y="12"/>
                    </a:lnTo>
                    <a:cubicBezTo>
                      <a:pt x="144" y="24"/>
                      <a:pt x="122" y="46"/>
                      <a:pt x="101" y="68"/>
                    </a:cubicBezTo>
                    <a:cubicBezTo>
                      <a:pt x="101" y="68"/>
                      <a:pt x="86" y="83"/>
                      <a:pt x="66" y="83"/>
                    </a:cubicBezTo>
                    <a:cubicBezTo>
                      <a:pt x="56" y="83"/>
                      <a:pt x="45" y="79"/>
                      <a:pt x="34" y="68"/>
                    </a:cubicBezTo>
                    <a:lnTo>
                      <a:pt x="1" y="68"/>
                    </a:lnTo>
                    <a:lnTo>
                      <a:pt x="34" y="134"/>
                    </a:lnTo>
                    <a:lnTo>
                      <a:pt x="167" y="335"/>
                    </a:lnTo>
                    <a:lnTo>
                      <a:pt x="234" y="368"/>
                    </a:lnTo>
                    <a:lnTo>
                      <a:pt x="434" y="368"/>
                    </a:lnTo>
                    <a:lnTo>
                      <a:pt x="368" y="301"/>
                    </a:lnTo>
                    <a:lnTo>
                      <a:pt x="368" y="268"/>
                    </a:lnTo>
                    <a:lnTo>
                      <a:pt x="301" y="134"/>
                    </a:lnTo>
                    <a:lnTo>
                      <a:pt x="147" y="12"/>
                    </a:lnTo>
                    <a:close/>
                  </a:path>
                </a:pathLst>
              </a:custGeom>
              <a:grpFill/>
              <a:ln>
                <a:noFill/>
              </a:ln>
            </p:spPr>
            <p:txBody>
              <a:bodyPr spcFirstLastPara="1" wrap="square" lIns="137102" tIns="137102" rIns="137102" bIns="137102" anchor="ctr" anchorCtr="0">
                <a:noAutofit/>
              </a:bodyPr>
              <a:lstStyle/>
              <a:p>
                <a:endParaRPr sz="5399"/>
              </a:p>
            </p:txBody>
          </p:sp>
          <p:sp>
            <p:nvSpPr>
              <p:cNvPr id="198" name="Google Shape;296;p15"/>
              <p:cNvSpPr/>
              <p:nvPr/>
            </p:nvSpPr>
            <p:spPr>
              <a:xfrm>
                <a:off x="5121495" y="2066343"/>
                <a:ext cx="4884" cy="7325"/>
              </a:xfrm>
              <a:custGeom>
                <a:avLst/>
                <a:gdLst/>
                <a:ahLst/>
                <a:cxnLst/>
                <a:rect l="l" t="t" r="r" b="b"/>
                <a:pathLst>
                  <a:path w="134" h="201" extrusionOk="0">
                    <a:moveTo>
                      <a:pt x="134" y="1"/>
                    </a:moveTo>
                    <a:lnTo>
                      <a:pt x="101" y="34"/>
                    </a:lnTo>
                    <a:lnTo>
                      <a:pt x="1" y="201"/>
                    </a:lnTo>
                    <a:lnTo>
                      <a:pt x="67" y="167"/>
                    </a:lnTo>
                    <a:lnTo>
                      <a:pt x="134" y="1"/>
                    </a:lnTo>
                    <a:close/>
                  </a:path>
                </a:pathLst>
              </a:custGeom>
              <a:grpFill/>
              <a:ln>
                <a:noFill/>
              </a:ln>
            </p:spPr>
            <p:txBody>
              <a:bodyPr spcFirstLastPara="1" wrap="square" lIns="137102" tIns="137102" rIns="137102" bIns="137102" anchor="ctr" anchorCtr="0">
                <a:noAutofit/>
              </a:bodyPr>
              <a:lstStyle/>
              <a:p>
                <a:endParaRPr sz="5399"/>
              </a:p>
            </p:txBody>
          </p:sp>
          <p:sp>
            <p:nvSpPr>
              <p:cNvPr id="199" name="Google Shape;297;p15"/>
              <p:cNvSpPr/>
              <p:nvPr/>
            </p:nvSpPr>
            <p:spPr>
              <a:xfrm>
                <a:off x="5442438" y="2282759"/>
                <a:ext cx="6123" cy="10970"/>
              </a:xfrm>
              <a:custGeom>
                <a:avLst/>
                <a:gdLst/>
                <a:ahLst/>
                <a:cxnLst/>
                <a:rect l="l" t="t" r="r" b="b"/>
                <a:pathLst>
                  <a:path w="168" h="301" extrusionOk="0">
                    <a:moveTo>
                      <a:pt x="1" y="0"/>
                    </a:moveTo>
                    <a:lnTo>
                      <a:pt x="1" y="34"/>
                    </a:lnTo>
                    <a:lnTo>
                      <a:pt x="34" y="267"/>
                    </a:lnTo>
                    <a:lnTo>
                      <a:pt x="134" y="300"/>
                    </a:lnTo>
                    <a:lnTo>
                      <a:pt x="168" y="267"/>
                    </a:lnTo>
                    <a:lnTo>
                      <a:pt x="134" y="167"/>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200" name="Google Shape;298;p15"/>
              <p:cNvSpPr/>
              <p:nvPr/>
            </p:nvSpPr>
            <p:spPr>
              <a:xfrm>
                <a:off x="4796909" y="1797664"/>
                <a:ext cx="584760" cy="678424"/>
              </a:xfrm>
              <a:custGeom>
                <a:avLst/>
                <a:gdLst/>
                <a:ahLst/>
                <a:cxnLst/>
                <a:rect l="l" t="t" r="r" b="b"/>
                <a:pathLst>
                  <a:path w="16045" h="18615" extrusionOk="0">
                    <a:moveTo>
                      <a:pt x="6071" y="1"/>
                    </a:moveTo>
                    <a:lnTo>
                      <a:pt x="6004" y="101"/>
                    </a:lnTo>
                    <a:lnTo>
                      <a:pt x="5838" y="101"/>
                    </a:lnTo>
                    <a:cubicBezTo>
                      <a:pt x="5838" y="101"/>
                      <a:pt x="5804" y="67"/>
                      <a:pt x="5804" y="34"/>
                    </a:cubicBezTo>
                    <a:lnTo>
                      <a:pt x="5638" y="34"/>
                    </a:lnTo>
                    <a:lnTo>
                      <a:pt x="5638" y="101"/>
                    </a:lnTo>
                    <a:lnTo>
                      <a:pt x="5671" y="234"/>
                    </a:lnTo>
                    <a:lnTo>
                      <a:pt x="5671" y="468"/>
                    </a:lnTo>
                    <a:cubicBezTo>
                      <a:pt x="5671" y="501"/>
                      <a:pt x="5671" y="501"/>
                      <a:pt x="5671" y="501"/>
                    </a:cubicBezTo>
                    <a:lnTo>
                      <a:pt x="5638" y="601"/>
                    </a:lnTo>
                    <a:cubicBezTo>
                      <a:pt x="5638" y="635"/>
                      <a:pt x="5638" y="635"/>
                      <a:pt x="5604" y="635"/>
                    </a:cubicBezTo>
                    <a:lnTo>
                      <a:pt x="5604" y="668"/>
                    </a:lnTo>
                    <a:lnTo>
                      <a:pt x="5604" y="735"/>
                    </a:lnTo>
                    <a:lnTo>
                      <a:pt x="5604" y="1001"/>
                    </a:lnTo>
                    <a:cubicBezTo>
                      <a:pt x="5604" y="1001"/>
                      <a:pt x="5604" y="1035"/>
                      <a:pt x="5604" y="1035"/>
                    </a:cubicBezTo>
                    <a:lnTo>
                      <a:pt x="5604" y="1102"/>
                    </a:lnTo>
                    <a:lnTo>
                      <a:pt x="5537" y="1202"/>
                    </a:lnTo>
                    <a:cubicBezTo>
                      <a:pt x="5537" y="1202"/>
                      <a:pt x="5537" y="1235"/>
                      <a:pt x="5504" y="1235"/>
                    </a:cubicBezTo>
                    <a:lnTo>
                      <a:pt x="5404" y="1235"/>
                    </a:lnTo>
                    <a:lnTo>
                      <a:pt x="5337" y="1368"/>
                    </a:lnTo>
                    <a:cubicBezTo>
                      <a:pt x="5337" y="1368"/>
                      <a:pt x="5304" y="1402"/>
                      <a:pt x="5271" y="1402"/>
                    </a:cubicBezTo>
                    <a:lnTo>
                      <a:pt x="5237" y="1402"/>
                    </a:lnTo>
                    <a:cubicBezTo>
                      <a:pt x="5204" y="1402"/>
                      <a:pt x="5171" y="1402"/>
                      <a:pt x="5137" y="1368"/>
                    </a:cubicBezTo>
                    <a:lnTo>
                      <a:pt x="5104" y="1335"/>
                    </a:lnTo>
                    <a:lnTo>
                      <a:pt x="5004" y="1435"/>
                    </a:lnTo>
                    <a:lnTo>
                      <a:pt x="4837" y="1669"/>
                    </a:lnTo>
                    <a:lnTo>
                      <a:pt x="4804" y="1802"/>
                    </a:lnTo>
                    <a:lnTo>
                      <a:pt x="4837" y="1869"/>
                    </a:lnTo>
                    <a:cubicBezTo>
                      <a:pt x="4870" y="1902"/>
                      <a:pt x="4870" y="1935"/>
                      <a:pt x="4837" y="1969"/>
                    </a:cubicBezTo>
                    <a:lnTo>
                      <a:pt x="4637" y="2169"/>
                    </a:lnTo>
                    <a:cubicBezTo>
                      <a:pt x="4637" y="2202"/>
                      <a:pt x="4603" y="2202"/>
                      <a:pt x="4570" y="2202"/>
                    </a:cubicBezTo>
                    <a:lnTo>
                      <a:pt x="4537" y="2202"/>
                    </a:lnTo>
                    <a:cubicBezTo>
                      <a:pt x="4503" y="2202"/>
                      <a:pt x="4470" y="2202"/>
                      <a:pt x="4470" y="2169"/>
                    </a:cubicBezTo>
                    <a:lnTo>
                      <a:pt x="4370" y="2102"/>
                    </a:lnTo>
                    <a:lnTo>
                      <a:pt x="4203" y="2102"/>
                    </a:lnTo>
                    <a:cubicBezTo>
                      <a:pt x="4203" y="2119"/>
                      <a:pt x="4195" y="2127"/>
                      <a:pt x="4182" y="2127"/>
                    </a:cubicBezTo>
                    <a:cubicBezTo>
                      <a:pt x="4170" y="2127"/>
                      <a:pt x="4153" y="2119"/>
                      <a:pt x="4136" y="2102"/>
                    </a:cubicBezTo>
                    <a:lnTo>
                      <a:pt x="4070" y="2069"/>
                    </a:lnTo>
                    <a:lnTo>
                      <a:pt x="3936" y="2069"/>
                    </a:lnTo>
                    <a:lnTo>
                      <a:pt x="3870" y="2036"/>
                    </a:lnTo>
                    <a:lnTo>
                      <a:pt x="3770" y="1969"/>
                    </a:lnTo>
                    <a:lnTo>
                      <a:pt x="3703" y="1902"/>
                    </a:lnTo>
                    <a:lnTo>
                      <a:pt x="3436" y="1902"/>
                    </a:lnTo>
                    <a:cubicBezTo>
                      <a:pt x="3403" y="1902"/>
                      <a:pt x="3369" y="1869"/>
                      <a:pt x="3369" y="1869"/>
                    </a:cubicBezTo>
                    <a:lnTo>
                      <a:pt x="3336" y="1802"/>
                    </a:lnTo>
                    <a:cubicBezTo>
                      <a:pt x="3303" y="1769"/>
                      <a:pt x="3303" y="1769"/>
                      <a:pt x="3336" y="1735"/>
                    </a:cubicBezTo>
                    <a:lnTo>
                      <a:pt x="3336" y="1569"/>
                    </a:lnTo>
                    <a:lnTo>
                      <a:pt x="3369" y="1368"/>
                    </a:lnTo>
                    <a:lnTo>
                      <a:pt x="3369" y="1335"/>
                    </a:lnTo>
                    <a:lnTo>
                      <a:pt x="3236" y="1335"/>
                    </a:lnTo>
                    <a:lnTo>
                      <a:pt x="3169" y="1402"/>
                    </a:lnTo>
                    <a:lnTo>
                      <a:pt x="3136" y="1502"/>
                    </a:lnTo>
                    <a:lnTo>
                      <a:pt x="3069" y="2002"/>
                    </a:lnTo>
                    <a:cubicBezTo>
                      <a:pt x="3069" y="2002"/>
                      <a:pt x="3069" y="2036"/>
                      <a:pt x="3036" y="2036"/>
                    </a:cubicBezTo>
                    <a:lnTo>
                      <a:pt x="2869" y="2202"/>
                    </a:lnTo>
                    <a:lnTo>
                      <a:pt x="2535" y="2336"/>
                    </a:lnTo>
                    <a:lnTo>
                      <a:pt x="2435" y="2336"/>
                    </a:lnTo>
                    <a:lnTo>
                      <a:pt x="2369" y="2369"/>
                    </a:lnTo>
                    <a:lnTo>
                      <a:pt x="2302" y="2369"/>
                    </a:lnTo>
                    <a:lnTo>
                      <a:pt x="2268" y="2469"/>
                    </a:lnTo>
                    <a:lnTo>
                      <a:pt x="2268" y="2536"/>
                    </a:lnTo>
                    <a:lnTo>
                      <a:pt x="2268" y="2703"/>
                    </a:lnTo>
                    <a:lnTo>
                      <a:pt x="2302" y="2836"/>
                    </a:lnTo>
                    <a:lnTo>
                      <a:pt x="2302" y="3036"/>
                    </a:lnTo>
                    <a:cubicBezTo>
                      <a:pt x="2302" y="3036"/>
                      <a:pt x="2302" y="3070"/>
                      <a:pt x="2302" y="3070"/>
                    </a:cubicBezTo>
                    <a:lnTo>
                      <a:pt x="2268" y="3203"/>
                    </a:lnTo>
                    <a:cubicBezTo>
                      <a:pt x="2235" y="3236"/>
                      <a:pt x="2235" y="3236"/>
                      <a:pt x="2202" y="3270"/>
                    </a:cubicBezTo>
                    <a:lnTo>
                      <a:pt x="2135" y="3303"/>
                    </a:lnTo>
                    <a:lnTo>
                      <a:pt x="1935" y="3303"/>
                    </a:lnTo>
                    <a:lnTo>
                      <a:pt x="1801" y="3336"/>
                    </a:lnTo>
                    <a:lnTo>
                      <a:pt x="1801" y="3370"/>
                    </a:lnTo>
                    <a:lnTo>
                      <a:pt x="1735" y="3370"/>
                    </a:lnTo>
                    <a:lnTo>
                      <a:pt x="1701" y="3403"/>
                    </a:lnTo>
                    <a:lnTo>
                      <a:pt x="1701" y="3537"/>
                    </a:lnTo>
                    <a:cubicBezTo>
                      <a:pt x="1701" y="3537"/>
                      <a:pt x="1701" y="3570"/>
                      <a:pt x="1701" y="3570"/>
                    </a:cubicBezTo>
                    <a:lnTo>
                      <a:pt x="1668" y="3670"/>
                    </a:lnTo>
                    <a:lnTo>
                      <a:pt x="1568" y="3770"/>
                    </a:lnTo>
                    <a:lnTo>
                      <a:pt x="1568" y="3837"/>
                    </a:lnTo>
                    <a:lnTo>
                      <a:pt x="1568" y="3904"/>
                    </a:lnTo>
                    <a:lnTo>
                      <a:pt x="1601" y="3937"/>
                    </a:lnTo>
                    <a:cubicBezTo>
                      <a:pt x="1601" y="3970"/>
                      <a:pt x="1601" y="3970"/>
                      <a:pt x="1601" y="4004"/>
                    </a:cubicBezTo>
                    <a:lnTo>
                      <a:pt x="1601" y="4070"/>
                    </a:lnTo>
                    <a:cubicBezTo>
                      <a:pt x="1601" y="4104"/>
                      <a:pt x="1601" y="4104"/>
                      <a:pt x="1568" y="4137"/>
                    </a:cubicBezTo>
                    <a:lnTo>
                      <a:pt x="1501" y="4204"/>
                    </a:lnTo>
                    <a:lnTo>
                      <a:pt x="1468" y="4204"/>
                    </a:lnTo>
                    <a:lnTo>
                      <a:pt x="1268" y="4304"/>
                    </a:lnTo>
                    <a:lnTo>
                      <a:pt x="1268" y="4371"/>
                    </a:lnTo>
                    <a:lnTo>
                      <a:pt x="1568" y="4737"/>
                    </a:lnTo>
                    <a:lnTo>
                      <a:pt x="1635" y="4904"/>
                    </a:lnTo>
                    <a:cubicBezTo>
                      <a:pt x="1668" y="4904"/>
                      <a:pt x="1668" y="4938"/>
                      <a:pt x="1635" y="4971"/>
                    </a:cubicBezTo>
                    <a:lnTo>
                      <a:pt x="1601" y="5071"/>
                    </a:lnTo>
                    <a:lnTo>
                      <a:pt x="1535" y="5405"/>
                    </a:lnTo>
                    <a:lnTo>
                      <a:pt x="1401" y="5638"/>
                    </a:lnTo>
                    <a:cubicBezTo>
                      <a:pt x="1401" y="5671"/>
                      <a:pt x="1368" y="5671"/>
                      <a:pt x="1334" y="5671"/>
                    </a:cubicBezTo>
                    <a:lnTo>
                      <a:pt x="1301" y="5671"/>
                    </a:lnTo>
                    <a:lnTo>
                      <a:pt x="1334" y="5938"/>
                    </a:lnTo>
                    <a:cubicBezTo>
                      <a:pt x="1334" y="5938"/>
                      <a:pt x="1334" y="5972"/>
                      <a:pt x="1334" y="6005"/>
                    </a:cubicBezTo>
                    <a:lnTo>
                      <a:pt x="1268" y="6105"/>
                    </a:lnTo>
                    <a:lnTo>
                      <a:pt x="1234" y="6205"/>
                    </a:lnTo>
                    <a:lnTo>
                      <a:pt x="1134" y="7106"/>
                    </a:lnTo>
                    <a:lnTo>
                      <a:pt x="1134" y="7206"/>
                    </a:lnTo>
                    <a:lnTo>
                      <a:pt x="1201" y="7306"/>
                    </a:lnTo>
                    <a:cubicBezTo>
                      <a:pt x="1201" y="7339"/>
                      <a:pt x="1201" y="7339"/>
                      <a:pt x="1201" y="7339"/>
                    </a:cubicBezTo>
                    <a:lnTo>
                      <a:pt x="1201" y="7406"/>
                    </a:lnTo>
                    <a:lnTo>
                      <a:pt x="1201" y="7539"/>
                    </a:lnTo>
                    <a:lnTo>
                      <a:pt x="1234" y="7673"/>
                    </a:lnTo>
                    <a:lnTo>
                      <a:pt x="1334" y="7940"/>
                    </a:lnTo>
                    <a:lnTo>
                      <a:pt x="1435" y="8006"/>
                    </a:lnTo>
                    <a:lnTo>
                      <a:pt x="1435" y="8040"/>
                    </a:lnTo>
                    <a:lnTo>
                      <a:pt x="1501" y="8107"/>
                    </a:lnTo>
                    <a:cubicBezTo>
                      <a:pt x="1501" y="8107"/>
                      <a:pt x="1501" y="8140"/>
                      <a:pt x="1501" y="8140"/>
                    </a:cubicBezTo>
                    <a:lnTo>
                      <a:pt x="1501" y="8540"/>
                    </a:lnTo>
                    <a:lnTo>
                      <a:pt x="1501" y="8607"/>
                    </a:lnTo>
                    <a:cubicBezTo>
                      <a:pt x="1501" y="8607"/>
                      <a:pt x="1501" y="8640"/>
                      <a:pt x="1501" y="8640"/>
                    </a:cubicBezTo>
                    <a:lnTo>
                      <a:pt x="1501" y="8774"/>
                    </a:lnTo>
                    <a:lnTo>
                      <a:pt x="1501" y="8840"/>
                    </a:lnTo>
                    <a:lnTo>
                      <a:pt x="1468" y="9041"/>
                    </a:lnTo>
                    <a:cubicBezTo>
                      <a:pt x="1435" y="9074"/>
                      <a:pt x="1435" y="9074"/>
                      <a:pt x="1401" y="9107"/>
                    </a:cubicBezTo>
                    <a:lnTo>
                      <a:pt x="1301" y="9107"/>
                    </a:lnTo>
                    <a:lnTo>
                      <a:pt x="1234" y="9041"/>
                    </a:lnTo>
                    <a:cubicBezTo>
                      <a:pt x="1201" y="9041"/>
                      <a:pt x="1201" y="9007"/>
                      <a:pt x="1201" y="9007"/>
                    </a:cubicBezTo>
                    <a:lnTo>
                      <a:pt x="1134" y="8874"/>
                    </a:lnTo>
                    <a:lnTo>
                      <a:pt x="1034" y="8640"/>
                    </a:lnTo>
                    <a:lnTo>
                      <a:pt x="901" y="8340"/>
                    </a:lnTo>
                    <a:lnTo>
                      <a:pt x="867" y="8207"/>
                    </a:lnTo>
                    <a:lnTo>
                      <a:pt x="801" y="8273"/>
                    </a:lnTo>
                    <a:lnTo>
                      <a:pt x="734" y="8307"/>
                    </a:lnTo>
                    <a:lnTo>
                      <a:pt x="767" y="8373"/>
                    </a:lnTo>
                    <a:cubicBezTo>
                      <a:pt x="801" y="8373"/>
                      <a:pt x="801" y="8407"/>
                      <a:pt x="801" y="8440"/>
                    </a:cubicBezTo>
                    <a:cubicBezTo>
                      <a:pt x="801" y="8440"/>
                      <a:pt x="801" y="8473"/>
                      <a:pt x="767" y="8507"/>
                    </a:cubicBezTo>
                    <a:lnTo>
                      <a:pt x="601" y="8674"/>
                    </a:lnTo>
                    <a:lnTo>
                      <a:pt x="567" y="8674"/>
                    </a:lnTo>
                    <a:lnTo>
                      <a:pt x="434" y="8707"/>
                    </a:lnTo>
                    <a:lnTo>
                      <a:pt x="434" y="8774"/>
                    </a:lnTo>
                    <a:cubicBezTo>
                      <a:pt x="400" y="8807"/>
                      <a:pt x="400" y="8807"/>
                      <a:pt x="367" y="8840"/>
                    </a:cubicBezTo>
                    <a:lnTo>
                      <a:pt x="334" y="8874"/>
                    </a:lnTo>
                    <a:lnTo>
                      <a:pt x="334" y="9007"/>
                    </a:lnTo>
                    <a:lnTo>
                      <a:pt x="334" y="9508"/>
                    </a:lnTo>
                    <a:lnTo>
                      <a:pt x="334" y="9641"/>
                    </a:lnTo>
                    <a:lnTo>
                      <a:pt x="334" y="9741"/>
                    </a:lnTo>
                    <a:lnTo>
                      <a:pt x="434" y="10141"/>
                    </a:lnTo>
                    <a:cubicBezTo>
                      <a:pt x="467" y="10141"/>
                      <a:pt x="467" y="10175"/>
                      <a:pt x="434" y="10175"/>
                    </a:cubicBezTo>
                    <a:lnTo>
                      <a:pt x="434" y="10275"/>
                    </a:lnTo>
                    <a:lnTo>
                      <a:pt x="400" y="10341"/>
                    </a:lnTo>
                    <a:cubicBezTo>
                      <a:pt x="400" y="10341"/>
                      <a:pt x="400" y="10375"/>
                      <a:pt x="367" y="10375"/>
                    </a:cubicBezTo>
                    <a:lnTo>
                      <a:pt x="134" y="10542"/>
                    </a:lnTo>
                    <a:lnTo>
                      <a:pt x="67" y="10575"/>
                    </a:lnTo>
                    <a:lnTo>
                      <a:pt x="34" y="10642"/>
                    </a:lnTo>
                    <a:lnTo>
                      <a:pt x="0" y="10742"/>
                    </a:lnTo>
                    <a:lnTo>
                      <a:pt x="0" y="10808"/>
                    </a:lnTo>
                    <a:lnTo>
                      <a:pt x="34" y="10875"/>
                    </a:lnTo>
                    <a:lnTo>
                      <a:pt x="100" y="10909"/>
                    </a:lnTo>
                    <a:lnTo>
                      <a:pt x="667" y="11109"/>
                    </a:lnTo>
                    <a:lnTo>
                      <a:pt x="734" y="11175"/>
                    </a:lnTo>
                    <a:lnTo>
                      <a:pt x="801" y="11242"/>
                    </a:lnTo>
                    <a:lnTo>
                      <a:pt x="834" y="11376"/>
                    </a:lnTo>
                    <a:cubicBezTo>
                      <a:pt x="867" y="11376"/>
                      <a:pt x="867" y="11409"/>
                      <a:pt x="834" y="11409"/>
                    </a:cubicBezTo>
                    <a:lnTo>
                      <a:pt x="934" y="11943"/>
                    </a:lnTo>
                    <a:lnTo>
                      <a:pt x="968" y="11976"/>
                    </a:lnTo>
                    <a:lnTo>
                      <a:pt x="1134" y="12209"/>
                    </a:lnTo>
                    <a:lnTo>
                      <a:pt x="1234" y="12310"/>
                    </a:lnTo>
                    <a:lnTo>
                      <a:pt x="1368" y="12476"/>
                    </a:lnTo>
                    <a:lnTo>
                      <a:pt x="1468" y="12676"/>
                    </a:lnTo>
                    <a:cubicBezTo>
                      <a:pt x="1468" y="12676"/>
                      <a:pt x="1468" y="12710"/>
                      <a:pt x="1468" y="12710"/>
                    </a:cubicBezTo>
                    <a:lnTo>
                      <a:pt x="1468" y="12777"/>
                    </a:lnTo>
                    <a:cubicBezTo>
                      <a:pt x="1468" y="12777"/>
                      <a:pt x="1468" y="12777"/>
                      <a:pt x="1468" y="12810"/>
                    </a:cubicBezTo>
                    <a:lnTo>
                      <a:pt x="1368" y="13110"/>
                    </a:lnTo>
                    <a:lnTo>
                      <a:pt x="1368" y="13244"/>
                    </a:lnTo>
                    <a:lnTo>
                      <a:pt x="1368" y="13277"/>
                    </a:lnTo>
                    <a:lnTo>
                      <a:pt x="1401" y="13344"/>
                    </a:lnTo>
                    <a:lnTo>
                      <a:pt x="1468" y="13344"/>
                    </a:lnTo>
                    <a:lnTo>
                      <a:pt x="1568" y="13277"/>
                    </a:lnTo>
                    <a:lnTo>
                      <a:pt x="1801" y="13143"/>
                    </a:lnTo>
                    <a:lnTo>
                      <a:pt x="2135" y="12943"/>
                    </a:lnTo>
                    <a:lnTo>
                      <a:pt x="2635" y="12943"/>
                    </a:lnTo>
                    <a:lnTo>
                      <a:pt x="3202" y="13110"/>
                    </a:lnTo>
                    <a:lnTo>
                      <a:pt x="3336" y="13110"/>
                    </a:lnTo>
                    <a:lnTo>
                      <a:pt x="3403" y="12943"/>
                    </a:lnTo>
                    <a:cubicBezTo>
                      <a:pt x="3403" y="12943"/>
                      <a:pt x="3436" y="12910"/>
                      <a:pt x="3436" y="12910"/>
                    </a:cubicBezTo>
                    <a:lnTo>
                      <a:pt x="3503" y="12877"/>
                    </a:lnTo>
                    <a:lnTo>
                      <a:pt x="3669" y="12877"/>
                    </a:lnTo>
                    <a:lnTo>
                      <a:pt x="3770" y="12910"/>
                    </a:lnTo>
                    <a:lnTo>
                      <a:pt x="3803" y="12943"/>
                    </a:lnTo>
                    <a:lnTo>
                      <a:pt x="3870" y="13010"/>
                    </a:lnTo>
                    <a:lnTo>
                      <a:pt x="4270" y="13677"/>
                    </a:lnTo>
                    <a:lnTo>
                      <a:pt x="4437" y="13844"/>
                    </a:lnTo>
                    <a:lnTo>
                      <a:pt x="4570" y="13977"/>
                    </a:lnTo>
                    <a:lnTo>
                      <a:pt x="5137" y="14444"/>
                    </a:lnTo>
                    <a:lnTo>
                      <a:pt x="5271" y="14511"/>
                    </a:lnTo>
                    <a:lnTo>
                      <a:pt x="7506" y="14978"/>
                    </a:lnTo>
                    <a:lnTo>
                      <a:pt x="7739" y="15045"/>
                    </a:lnTo>
                    <a:lnTo>
                      <a:pt x="7939" y="15145"/>
                    </a:lnTo>
                    <a:lnTo>
                      <a:pt x="8039" y="15212"/>
                    </a:lnTo>
                    <a:lnTo>
                      <a:pt x="8139" y="15278"/>
                    </a:lnTo>
                    <a:lnTo>
                      <a:pt x="8173" y="15278"/>
                    </a:lnTo>
                    <a:lnTo>
                      <a:pt x="8373" y="15545"/>
                    </a:lnTo>
                    <a:lnTo>
                      <a:pt x="8606" y="15779"/>
                    </a:lnTo>
                    <a:lnTo>
                      <a:pt x="8740" y="15845"/>
                    </a:lnTo>
                    <a:lnTo>
                      <a:pt x="9140" y="16046"/>
                    </a:lnTo>
                    <a:lnTo>
                      <a:pt x="9173" y="16046"/>
                    </a:lnTo>
                    <a:lnTo>
                      <a:pt x="9240" y="16112"/>
                    </a:lnTo>
                    <a:lnTo>
                      <a:pt x="9307" y="16212"/>
                    </a:lnTo>
                    <a:lnTo>
                      <a:pt x="9407" y="16446"/>
                    </a:lnTo>
                    <a:lnTo>
                      <a:pt x="9407" y="16479"/>
                    </a:lnTo>
                    <a:lnTo>
                      <a:pt x="9407" y="16646"/>
                    </a:lnTo>
                    <a:cubicBezTo>
                      <a:pt x="9407" y="16646"/>
                      <a:pt x="9407" y="16646"/>
                      <a:pt x="9407" y="16679"/>
                    </a:cubicBezTo>
                    <a:lnTo>
                      <a:pt x="9374" y="16813"/>
                    </a:lnTo>
                    <a:lnTo>
                      <a:pt x="9374" y="16846"/>
                    </a:lnTo>
                    <a:lnTo>
                      <a:pt x="9307" y="16946"/>
                    </a:lnTo>
                    <a:lnTo>
                      <a:pt x="9273" y="16980"/>
                    </a:lnTo>
                    <a:lnTo>
                      <a:pt x="8840" y="17613"/>
                    </a:lnTo>
                    <a:lnTo>
                      <a:pt x="8940" y="17613"/>
                    </a:lnTo>
                    <a:lnTo>
                      <a:pt x="9374" y="17647"/>
                    </a:lnTo>
                    <a:lnTo>
                      <a:pt x="9407" y="17647"/>
                    </a:lnTo>
                    <a:lnTo>
                      <a:pt x="9540" y="17680"/>
                    </a:lnTo>
                    <a:lnTo>
                      <a:pt x="10541" y="18080"/>
                    </a:lnTo>
                    <a:lnTo>
                      <a:pt x="11008" y="18080"/>
                    </a:lnTo>
                    <a:lnTo>
                      <a:pt x="11175" y="18147"/>
                    </a:lnTo>
                    <a:lnTo>
                      <a:pt x="11208" y="18147"/>
                    </a:lnTo>
                    <a:lnTo>
                      <a:pt x="11542" y="18447"/>
                    </a:lnTo>
                    <a:lnTo>
                      <a:pt x="11675" y="18614"/>
                    </a:lnTo>
                    <a:cubicBezTo>
                      <a:pt x="11675" y="18581"/>
                      <a:pt x="11709" y="18581"/>
                      <a:pt x="11742" y="18547"/>
                    </a:cubicBezTo>
                    <a:cubicBezTo>
                      <a:pt x="11742" y="18547"/>
                      <a:pt x="11775" y="18581"/>
                      <a:pt x="11809" y="18581"/>
                    </a:cubicBezTo>
                    <a:lnTo>
                      <a:pt x="11842" y="18614"/>
                    </a:lnTo>
                    <a:lnTo>
                      <a:pt x="11975" y="18614"/>
                    </a:lnTo>
                    <a:lnTo>
                      <a:pt x="11975" y="18547"/>
                    </a:lnTo>
                    <a:cubicBezTo>
                      <a:pt x="11975" y="18514"/>
                      <a:pt x="11975" y="18481"/>
                      <a:pt x="12009" y="18447"/>
                    </a:cubicBezTo>
                    <a:lnTo>
                      <a:pt x="12042" y="18447"/>
                    </a:lnTo>
                    <a:cubicBezTo>
                      <a:pt x="12042" y="18447"/>
                      <a:pt x="12009" y="18447"/>
                      <a:pt x="12009" y="18414"/>
                    </a:cubicBezTo>
                    <a:lnTo>
                      <a:pt x="12009" y="18381"/>
                    </a:lnTo>
                    <a:lnTo>
                      <a:pt x="11875" y="18381"/>
                    </a:lnTo>
                    <a:cubicBezTo>
                      <a:pt x="11842" y="18381"/>
                      <a:pt x="11809" y="18381"/>
                      <a:pt x="11809" y="18347"/>
                    </a:cubicBezTo>
                    <a:lnTo>
                      <a:pt x="11542" y="18080"/>
                    </a:lnTo>
                    <a:lnTo>
                      <a:pt x="11408" y="18014"/>
                    </a:lnTo>
                    <a:cubicBezTo>
                      <a:pt x="11375" y="17980"/>
                      <a:pt x="11342" y="17947"/>
                      <a:pt x="11342" y="17947"/>
                    </a:cubicBezTo>
                    <a:lnTo>
                      <a:pt x="11308" y="17747"/>
                    </a:lnTo>
                    <a:cubicBezTo>
                      <a:pt x="11275" y="17747"/>
                      <a:pt x="11275" y="17713"/>
                      <a:pt x="11308" y="17680"/>
                    </a:cubicBezTo>
                    <a:lnTo>
                      <a:pt x="11408" y="17547"/>
                    </a:lnTo>
                    <a:lnTo>
                      <a:pt x="11442" y="17447"/>
                    </a:lnTo>
                    <a:lnTo>
                      <a:pt x="11408" y="17346"/>
                    </a:lnTo>
                    <a:lnTo>
                      <a:pt x="11275" y="17313"/>
                    </a:lnTo>
                    <a:lnTo>
                      <a:pt x="11108" y="17313"/>
                    </a:lnTo>
                    <a:lnTo>
                      <a:pt x="11008" y="17280"/>
                    </a:lnTo>
                    <a:cubicBezTo>
                      <a:pt x="10975" y="17280"/>
                      <a:pt x="10975" y="17246"/>
                      <a:pt x="10975" y="17213"/>
                    </a:cubicBezTo>
                    <a:lnTo>
                      <a:pt x="10908" y="17013"/>
                    </a:lnTo>
                    <a:lnTo>
                      <a:pt x="10875" y="17013"/>
                    </a:lnTo>
                    <a:lnTo>
                      <a:pt x="10841" y="16980"/>
                    </a:lnTo>
                    <a:lnTo>
                      <a:pt x="10841" y="16946"/>
                    </a:lnTo>
                    <a:lnTo>
                      <a:pt x="10708" y="16946"/>
                    </a:lnTo>
                    <a:lnTo>
                      <a:pt x="10641" y="16913"/>
                    </a:lnTo>
                    <a:lnTo>
                      <a:pt x="10574" y="16913"/>
                    </a:lnTo>
                    <a:lnTo>
                      <a:pt x="10508" y="16813"/>
                    </a:lnTo>
                    <a:lnTo>
                      <a:pt x="10308" y="16579"/>
                    </a:lnTo>
                    <a:lnTo>
                      <a:pt x="10308" y="16546"/>
                    </a:lnTo>
                    <a:cubicBezTo>
                      <a:pt x="10308" y="16546"/>
                      <a:pt x="10308" y="16513"/>
                      <a:pt x="10308" y="16479"/>
                    </a:cubicBezTo>
                    <a:lnTo>
                      <a:pt x="10341" y="16312"/>
                    </a:lnTo>
                    <a:lnTo>
                      <a:pt x="10341" y="16246"/>
                    </a:lnTo>
                    <a:lnTo>
                      <a:pt x="10308" y="16179"/>
                    </a:lnTo>
                    <a:lnTo>
                      <a:pt x="10174" y="16046"/>
                    </a:lnTo>
                    <a:lnTo>
                      <a:pt x="10174" y="16012"/>
                    </a:lnTo>
                    <a:lnTo>
                      <a:pt x="10141" y="15879"/>
                    </a:lnTo>
                    <a:lnTo>
                      <a:pt x="9974" y="15645"/>
                    </a:lnTo>
                    <a:lnTo>
                      <a:pt x="9807" y="15445"/>
                    </a:lnTo>
                    <a:lnTo>
                      <a:pt x="9774" y="15378"/>
                    </a:lnTo>
                    <a:cubicBezTo>
                      <a:pt x="9740" y="15378"/>
                      <a:pt x="9740" y="15345"/>
                      <a:pt x="9774" y="15345"/>
                    </a:cubicBezTo>
                    <a:lnTo>
                      <a:pt x="9774" y="15278"/>
                    </a:lnTo>
                    <a:lnTo>
                      <a:pt x="9740" y="15212"/>
                    </a:lnTo>
                    <a:lnTo>
                      <a:pt x="9640" y="15045"/>
                    </a:lnTo>
                    <a:lnTo>
                      <a:pt x="9574" y="14945"/>
                    </a:lnTo>
                    <a:lnTo>
                      <a:pt x="9340" y="14745"/>
                    </a:lnTo>
                    <a:lnTo>
                      <a:pt x="9240" y="14611"/>
                    </a:lnTo>
                    <a:lnTo>
                      <a:pt x="9107" y="14544"/>
                    </a:lnTo>
                    <a:lnTo>
                      <a:pt x="8773" y="14544"/>
                    </a:lnTo>
                    <a:lnTo>
                      <a:pt x="8573" y="14478"/>
                    </a:lnTo>
                    <a:cubicBezTo>
                      <a:pt x="8573" y="14478"/>
                      <a:pt x="8540" y="14444"/>
                      <a:pt x="8540" y="14444"/>
                    </a:cubicBezTo>
                    <a:lnTo>
                      <a:pt x="8473" y="14311"/>
                    </a:lnTo>
                    <a:cubicBezTo>
                      <a:pt x="8473" y="14311"/>
                      <a:pt x="8473" y="14311"/>
                      <a:pt x="8473" y="14278"/>
                    </a:cubicBezTo>
                    <a:lnTo>
                      <a:pt x="8406" y="13977"/>
                    </a:lnTo>
                    <a:lnTo>
                      <a:pt x="8339" y="13944"/>
                    </a:lnTo>
                    <a:lnTo>
                      <a:pt x="8273" y="13944"/>
                    </a:lnTo>
                    <a:cubicBezTo>
                      <a:pt x="8273" y="13944"/>
                      <a:pt x="8239" y="13944"/>
                      <a:pt x="8206" y="13911"/>
                    </a:cubicBezTo>
                    <a:lnTo>
                      <a:pt x="8173" y="13844"/>
                    </a:lnTo>
                    <a:lnTo>
                      <a:pt x="8139" y="13777"/>
                    </a:lnTo>
                    <a:lnTo>
                      <a:pt x="8006" y="13711"/>
                    </a:lnTo>
                    <a:cubicBezTo>
                      <a:pt x="8006" y="13677"/>
                      <a:pt x="8006" y="13677"/>
                      <a:pt x="7973" y="13644"/>
                    </a:cubicBezTo>
                    <a:lnTo>
                      <a:pt x="7939" y="13510"/>
                    </a:lnTo>
                    <a:lnTo>
                      <a:pt x="7939" y="13544"/>
                    </a:lnTo>
                    <a:cubicBezTo>
                      <a:pt x="7939" y="13544"/>
                      <a:pt x="7939" y="13577"/>
                      <a:pt x="7939" y="13577"/>
                    </a:cubicBezTo>
                    <a:lnTo>
                      <a:pt x="7872" y="13644"/>
                    </a:lnTo>
                    <a:lnTo>
                      <a:pt x="7772" y="13744"/>
                    </a:lnTo>
                    <a:lnTo>
                      <a:pt x="7672" y="13744"/>
                    </a:lnTo>
                    <a:cubicBezTo>
                      <a:pt x="7639" y="13711"/>
                      <a:pt x="7606" y="13677"/>
                      <a:pt x="7606" y="13644"/>
                    </a:cubicBezTo>
                    <a:lnTo>
                      <a:pt x="7606" y="13444"/>
                    </a:lnTo>
                    <a:lnTo>
                      <a:pt x="7606" y="13410"/>
                    </a:lnTo>
                    <a:cubicBezTo>
                      <a:pt x="7606" y="13377"/>
                      <a:pt x="7606" y="13344"/>
                      <a:pt x="7606" y="13344"/>
                    </a:cubicBezTo>
                    <a:lnTo>
                      <a:pt x="7606" y="13244"/>
                    </a:lnTo>
                    <a:cubicBezTo>
                      <a:pt x="7606" y="13244"/>
                      <a:pt x="7606" y="13210"/>
                      <a:pt x="7606" y="13210"/>
                    </a:cubicBezTo>
                    <a:lnTo>
                      <a:pt x="7639" y="13143"/>
                    </a:lnTo>
                    <a:lnTo>
                      <a:pt x="7606" y="13143"/>
                    </a:lnTo>
                    <a:cubicBezTo>
                      <a:pt x="7539" y="13143"/>
                      <a:pt x="7506" y="13110"/>
                      <a:pt x="7506" y="13043"/>
                    </a:cubicBezTo>
                    <a:lnTo>
                      <a:pt x="7506" y="12943"/>
                    </a:lnTo>
                    <a:cubicBezTo>
                      <a:pt x="7472" y="12943"/>
                      <a:pt x="7472" y="12910"/>
                      <a:pt x="7506" y="12910"/>
                    </a:cubicBezTo>
                    <a:lnTo>
                      <a:pt x="7539" y="12743"/>
                    </a:lnTo>
                    <a:cubicBezTo>
                      <a:pt x="7567" y="12716"/>
                      <a:pt x="7594" y="12688"/>
                      <a:pt x="7622" y="12679"/>
                    </a:cubicBezTo>
                    <a:lnTo>
                      <a:pt x="7622" y="12679"/>
                    </a:lnTo>
                    <a:cubicBezTo>
                      <a:pt x="7635" y="12683"/>
                      <a:pt x="7654" y="12691"/>
                      <a:pt x="7672" y="12710"/>
                    </a:cubicBezTo>
                    <a:lnTo>
                      <a:pt x="7706" y="12777"/>
                    </a:lnTo>
                    <a:lnTo>
                      <a:pt x="7906" y="12777"/>
                    </a:lnTo>
                    <a:lnTo>
                      <a:pt x="8006" y="12810"/>
                    </a:lnTo>
                    <a:cubicBezTo>
                      <a:pt x="8039" y="12810"/>
                      <a:pt x="8039" y="12843"/>
                      <a:pt x="8073" y="12877"/>
                    </a:cubicBezTo>
                    <a:lnTo>
                      <a:pt x="8073" y="12943"/>
                    </a:lnTo>
                    <a:lnTo>
                      <a:pt x="8073" y="12977"/>
                    </a:lnTo>
                    <a:lnTo>
                      <a:pt x="8106" y="13010"/>
                    </a:lnTo>
                    <a:lnTo>
                      <a:pt x="8273" y="13077"/>
                    </a:lnTo>
                    <a:lnTo>
                      <a:pt x="8306" y="13110"/>
                    </a:lnTo>
                    <a:lnTo>
                      <a:pt x="8440" y="13277"/>
                    </a:lnTo>
                    <a:lnTo>
                      <a:pt x="8706" y="13277"/>
                    </a:lnTo>
                    <a:lnTo>
                      <a:pt x="8940" y="13210"/>
                    </a:lnTo>
                    <a:lnTo>
                      <a:pt x="9040" y="13110"/>
                    </a:lnTo>
                    <a:lnTo>
                      <a:pt x="9107" y="13010"/>
                    </a:lnTo>
                    <a:lnTo>
                      <a:pt x="9273" y="12676"/>
                    </a:lnTo>
                    <a:lnTo>
                      <a:pt x="9307" y="12543"/>
                    </a:lnTo>
                    <a:lnTo>
                      <a:pt x="9340" y="12443"/>
                    </a:lnTo>
                    <a:cubicBezTo>
                      <a:pt x="9340" y="12443"/>
                      <a:pt x="9374" y="12410"/>
                      <a:pt x="9374" y="12410"/>
                    </a:cubicBezTo>
                    <a:lnTo>
                      <a:pt x="9507" y="12343"/>
                    </a:lnTo>
                    <a:lnTo>
                      <a:pt x="9540" y="12310"/>
                    </a:lnTo>
                    <a:lnTo>
                      <a:pt x="9574" y="12310"/>
                    </a:lnTo>
                    <a:cubicBezTo>
                      <a:pt x="9574" y="12243"/>
                      <a:pt x="9640" y="12209"/>
                      <a:pt x="9674" y="12209"/>
                    </a:cubicBezTo>
                    <a:lnTo>
                      <a:pt x="9907" y="12209"/>
                    </a:lnTo>
                    <a:lnTo>
                      <a:pt x="9974" y="12176"/>
                    </a:lnTo>
                    <a:lnTo>
                      <a:pt x="10141" y="12176"/>
                    </a:lnTo>
                    <a:lnTo>
                      <a:pt x="10274" y="12109"/>
                    </a:lnTo>
                    <a:lnTo>
                      <a:pt x="10308" y="12043"/>
                    </a:lnTo>
                    <a:cubicBezTo>
                      <a:pt x="10341" y="12009"/>
                      <a:pt x="10374" y="12009"/>
                      <a:pt x="10374" y="12009"/>
                    </a:cubicBezTo>
                    <a:lnTo>
                      <a:pt x="10608" y="12009"/>
                    </a:lnTo>
                    <a:lnTo>
                      <a:pt x="10741" y="11943"/>
                    </a:lnTo>
                    <a:lnTo>
                      <a:pt x="10775" y="11943"/>
                    </a:lnTo>
                    <a:lnTo>
                      <a:pt x="10875" y="11909"/>
                    </a:lnTo>
                    <a:lnTo>
                      <a:pt x="10941" y="11909"/>
                    </a:lnTo>
                    <a:lnTo>
                      <a:pt x="11041" y="11976"/>
                    </a:lnTo>
                    <a:lnTo>
                      <a:pt x="11175" y="11876"/>
                    </a:lnTo>
                    <a:lnTo>
                      <a:pt x="11508" y="11642"/>
                    </a:lnTo>
                    <a:lnTo>
                      <a:pt x="11742" y="11509"/>
                    </a:lnTo>
                    <a:lnTo>
                      <a:pt x="11775" y="11476"/>
                    </a:lnTo>
                    <a:lnTo>
                      <a:pt x="11875" y="11309"/>
                    </a:lnTo>
                    <a:lnTo>
                      <a:pt x="12176" y="11042"/>
                    </a:lnTo>
                    <a:lnTo>
                      <a:pt x="12276" y="10875"/>
                    </a:lnTo>
                    <a:lnTo>
                      <a:pt x="12309" y="10842"/>
                    </a:lnTo>
                    <a:lnTo>
                      <a:pt x="12309" y="10808"/>
                    </a:lnTo>
                    <a:lnTo>
                      <a:pt x="12376" y="10775"/>
                    </a:lnTo>
                    <a:lnTo>
                      <a:pt x="12542" y="10542"/>
                    </a:lnTo>
                    <a:lnTo>
                      <a:pt x="12576" y="10475"/>
                    </a:lnTo>
                    <a:cubicBezTo>
                      <a:pt x="12609" y="10475"/>
                      <a:pt x="12609" y="10475"/>
                      <a:pt x="12609" y="10442"/>
                    </a:cubicBezTo>
                    <a:lnTo>
                      <a:pt x="12776" y="10375"/>
                    </a:lnTo>
                    <a:lnTo>
                      <a:pt x="12809" y="10208"/>
                    </a:lnTo>
                    <a:cubicBezTo>
                      <a:pt x="12809" y="10208"/>
                      <a:pt x="12809" y="10208"/>
                      <a:pt x="12809" y="10175"/>
                    </a:cubicBezTo>
                    <a:lnTo>
                      <a:pt x="12843" y="10108"/>
                    </a:lnTo>
                    <a:cubicBezTo>
                      <a:pt x="12876" y="10108"/>
                      <a:pt x="12876" y="10075"/>
                      <a:pt x="12876" y="10075"/>
                    </a:cubicBezTo>
                    <a:lnTo>
                      <a:pt x="13110" y="9941"/>
                    </a:lnTo>
                    <a:lnTo>
                      <a:pt x="13110" y="9908"/>
                    </a:lnTo>
                    <a:cubicBezTo>
                      <a:pt x="13110" y="9874"/>
                      <a:pt x="13110" y="9874"/>
                      <a:pt x="13110" y="9841"/>
                    </a:cubicBezTo>
                    <a:lnTo>
                      <a:pt x="13143" y="9774"/>
                    </a:lnTo>
                    <a:lnTo>
                      <a:pt x="13276" y="9641"/>
                    </a:lnTo>
                    <a:lnTo>
                      <a:pt x="13276" y="9608"/>
                    </a:lnTo>
                    <a:lnTo>
                      <a:pt x="13443" y="9241"/>
                    </a:lnTo>
                    <a:cubicBezTo>
                      <a:pt x="13476" y="9207"/>
                      <a:pt x="13476" y="9207"/>
                      <a:pt x="13476" y="9207"/>
                    </a:cubicBezTo>
                    <a:lnTo>
                      <a:pt x="13577" y="9074"/>
                    </a:lnTo>
                    <a:cubicBezTo>
                      <a:pt x="13599" y="9074"/>
                      <a:pt x="13621" y="9059"/>
                      <a:pt x="13643" y="9059"/>
                    </a:cubicBezTo>
                    <a:cubicBezTo>
                      <a:pt x="13654" y="9059"/>
                      <a:pt x="13666" y="9063"/>
                      <a:pt x="13677" y="9074"/>
                    </a:cubicBezTo>
                    <a:lnTo>
                      <a:pt x="13810" y="9107"/>
                    </a:lnTo>
                    <a:lnTo>
                      <a:pt x="13943" y="9074"/>
                    </a:lnTo>
                    <a:lnTo>
                      <a:pt x="14344" y="9041"/>
                    </a:lnTo>
                    <a:lnTo>
                      <a:pt x="14444" y="9007"/>
                    </a:lnTo>
                    <a:cubicBezTo>
                      <a:pt x="14444" y="8991"/>
                      <a:pt x="14452" y="8982"/>
                      <a:pt x="14461" y="8982"/>
                    </a:cubicBezTo>
                    <a:cubicBezTo>
                      <a:pt x="14469" y="8982"/>
                      <a:pt x="14477" y="8991"/>
                      <a:pt x="14477" y="9007"/>
                    </a:cubicBezTo>
                    <a:lnTo>
                      <a:pt x="14511" y="9007"/>
                    </a:lnTo>
                    <a:lnTo>
                      <a:pt x="14644" y="8840"/>
                    </a:lnTo>
                    <a:cubicBezTo>
                      <a:pt x="14677" y="8807"/>
                      <a:pt x="14711" y="8807"/>
                      <a:pt x="14777" y="8807"/>
                    </a:cubicBezTo>
                    <a:lnTo>
                      <a:pt x="14844" y="8840"/>
                    </a:lnTo>
                    <a:lnTo>
                      <a:pt x="14944" y="8940"/>
                    </a:lnTo>
                    <a:lnTo>
                      <a:pt x="15011" y="9041"/>
                    </a:lnTo>
                    <a:cubicBezTo>
                      <a:pt x="15044" y="9074"/>
                      <a:pt x="15044" y="9107"/>
                      <a:pt x="15011" y="9141"/>
                    </a:cubicBezTo>
                    <a:lnTo>
                      <a:pt x="15011" y="9174"/>
                    </a:lnTo>
                    <a:lnTo>
                      <a:pt x="15011" y="9241"/>
                    </a:lnTo>
                    <a:lnTo>
                      <a:pt x="15244" y="9441"/>
                    </a:lnTo>
                    <a:lnTo>
                      <a:pt x="15378" y="9608"/>
                    </a:lnTo>
                    <a:lnTo>
                      <a:pt x="15445" y="9641"/>
                    </a:lnTo>
                    <a:lnTo>
                      <a:pt x="15578" y="9641"/>
                    </a:lnTo>
                    <a:lnTo>
                      <a:pt x="15711" y="9608"/>
                    </a:lnTo>
                    <a:lnTo>
                      <a:pt x="15811" y="9508"/>
                    </a:lnTo>
                    <a:lnTo>
                      <a:pt x="15811" y="9441"/>
                    </a:lnTo>
                    <a:lnTo>
                      <a:pt x="15878" y="9074"/>
                    </a:lnTo>
                    <a:cubicBezTo>
                      <a:pt x="15878" y="9074"/>
                      <a:pt x="15878" y="9074"/>
                      <a:pt x="15878" y="9041"/>
                    </a:cubicBezTo>
                    <a:lnTo>
                      <a:pt x="15912" y="9007"/>
                    </a:lnTo>
                    <a:lnTo>
                      <a:pt x="16012" y="8874"/>
                    </a:lnTo>
                    <a:lnTo>
                      <a:pt x="16012" y="8840"/>
                    </a:lnTo>
                    <a:lnTo>
                      <a:pt x="16012" y="8674"/>
                    </a:lnTo>
                    <a:cubicBezTo>
                      <a:pt x="16012" y="8674"/>
                      <a:pt x="16012" y="8674"/>
                      <a:pt x="16012" y="8640"/>
                    </a:cubicBezTo>
                    <a:lnTo>
                      <a:pt x="16045" y="8540"/>
                    </a:lnTo>
                    <a:lnTo>
                      <a:pt x="16012" y="8473"/>
                    </a:lnTo>
                    <a:cubicBezTo>
                      <a:pt x="16012" y="8473"/>
                      <a:pt x="16012" y="8440"/>
                      <a:pt x="16012" y="8407"/>
                    </a:cubicBezTo>
                    <a:lnTo>
                      <a:pt x="15978" y="8407"/>
                    </a:lnTo>
                    <a:cubicBezTo>
                      <a:pt x="15978" y="8407"/>
                      <a:pt x="15978" y="8407"/>
                      <a:pt x="15945" y="8373"/>
                    </a:cubicBezTo>
                    <a:lnTo>
                      <a:pt x="15945" y="8340"/>
                    </a:lnTo>
                    <a:cubicBezTo>
                      <a:pt x="15945" y="8307"/>
                      <a:pt x="15945" y="8273"/>
                      <a:pt x="15945" y="8240"/>
                    </a:cubicBezTo>
                    <a:lnTo>
                      <a:pt x="15945" y="8140"/>
                    </a:lnTo>
                    <a:lnTo>
                      <a:pt x="15711" y="8040"/>
                    </a:lnTo>
                    <a:lnTo>
                      <a:pt x="15445" y="7873"/>
                    </a:lnTo>
                    <a:lnTo>
                      <a:pt x="15311" y="7840"/>
                    </a:lnTo>
                    <a:lnTo>
                      <a:pt x="14644" y="7773"/>
                    </a:lnTo>
                    <a:lnTo>
                      <a:pt x="14611" y="7873"/>
                    </a:lnTo>
                    <a:cubicBezTo>
                      <a:pt x="14577" y="7873"/>
                      <a:pt x="14577" y="7906"/>
                      <a:pt x="14577" y="7906"/>
                    </a:cubicBezTo>
                    <a:lnTo>
                      <a:pt x="14511" y="7940"/>
                    </a:lnTo>
                    <a:lnTo>
                      <a:pt x="14477" y="7940"/>
                    </a:lnTo>
                    <a:lnTo>
                      <a:pt x="14344" y="7973"/>
                    </a:lnTo>
                    <a:lnTo>
                      <a:pt x="14244" y="7973"/>
                    </a:lnTo>
                    <a:cubicBezTo>
                      <a:pt x="14210" y="7973"/>
                      <a:pt x="14210" y="7973"/>
                      <a:pt x="14177" y="7940"/>
                    </a:cubicBezTo>
                    <a:lnTo>
                      <a:pt x="14144" y="7940"/>
                    </a:lnTo>
                    <a:lnTo>
                      <a:pt x="13810" y="7973"/>
                    </a:lnTo>
                    <a:cubicBezTo>
                      <a:pt x="13777" y="8006"/>
                      <a:pt x="13777" y="8006"/>
                      <a:pt x="13743" y="8006"/>
                    </a:cubicBezTo>
                    <a:lnTo>
                      <a:pt x="13677" y="8006"/>
                    </a:lnTo>
                    <a:lnTo>
                      <a:pt x="13543" y="8107"/>
                    </a:lnTo>
                    <a:lnTo>
                      <a:pt x="13877" y="8140"/>
                    </a:lnTo>
                    <a:lnTo>
                      <a:pt x="13910" y="8140"/>
                    </a:lnTo>
                    <a:cubicBezTo>
                      <a:pt x="13943" y="8140"/>
                      <a:pt x="13977" y="8140"/>
                      <a:pt x="14010" y="8173"/>
                    </a:cubicBezTo>
                    <a:lnTo>
                      <a:pt x="14044" y="8240"/>
                    </a:lnTo>
                    <a:lnTo>
                      <a:pt x="14244" y="8307"/>
                    </a:lnTo>
                    <a:cubicBezTo>
                      <a:pt x="14310" y="8307"/>
                      <a:pt x="14344" y="8340"/>
                      <a:pt x="14344" y="8373"/>
                    </a:cubicBezTo>
                    <a:lnTo>
                      <a:pt x="14344" y="8407"/>
                    </a:lnTo>
                    <a:cubicBezTo>
                      <a:pt x="14344" y="8440"/>
                      <a:pt x="14310" y="8440"/>
                      <a:pt x="14310" y="8473"/>
                    </a:cubicBezTo>
                    <a:lnTo>
                      <a:pt x="14244" y="8540"/>
                    </a:lnTo>
                    <a:lnTo>
                      <a:pt x="14210" y="8540"/>
                    </a:lnTo>
                    <a:lnTo>
                      <a:pt x="14077" y="8607"/>
                    </a:lnTo>
                    <a:lnTo>
                      <a:pt x="14044" y="8607"/>
                    </a:lnTo>
                    <a:lnTo>
                      <a:pt x="13543" y="8640"/>
                    </a:lnTo>
                    <a:lnTo>
                      <a:pt x="13343" y="8707"/>
                    </a:lnTo>
                    <a:lnTo>
                      <a:pt x="13210" y="8707"/>
                    </a:lnTo>
                    <a:lnTo>
                      <a:pt x="13143" y="8674"/>
                    </a:lnTo>
                    <a:cubicBezTo>
                      <a:pt x="13110" y="8674"/>
                      <a:pt x="13110" y="8674"/>
                      <a:pt x="13076" y="8640"/>
                    </a:cubicBezTo>
                    <a:lnTo>
                      <a:pt x="13043" y="8607"/>
                    </a:lnTo>
                    <a:lnTo>
                      <a:pt x="12909" y="8607"/>
                    </a:lnTo>
                    <a:lnTo>
                      <a:pt x="12843" y="8574"/>
                    </a:lnTo>
                    <a:lnTo>
                      <a:pt x="12776" y="8607"/>
                    </a:lnTo>
                    <a:lnTo>
                      <a:pt x="12609" y="8607"/>
                    </a:lnTo>
                    <a:cubicBezTo>
                      <a:pt x="12593" y="8624"/>
                      <a:pt x="12584" y="8632"/>
                      <a:pt x="12580" y="8632"/>
                    </a:cubicBezTo>
                    <a:cubicBezTo>
                      <a:pt x="12576" y="8632"/>
                      <a:pt x="12576" y="8624"/>
                      <a:pt x="12576" y="8607"/>
                    </a:cubicBezTo>
                    <a:lnTo>
                      <a:pt x="12276" y="8540"/>
                    </a:lnTo>
                    <a:lnTo>
                      <a:pt x="12142" y="8540"/>
                    </a:lnTo>
                    <a:lnTo>
                      <a:pt x="12009" y="8574"/>
                    </a:lnTo>
                    <a:lnTo>
                      <a:pt x="11975" y="8574"/>
                    </a:lnTo>
                    <a:lnTo>
                      <a:pt x="11141" y="8607"/>
                    </a:lnTo>
                    <a:lnTo>
                      <a:pt x="11041" y="8707"/>
                    </a:lnTo>
                    <a:lnTo>
                      <a:pt x="11041" y="8740"/>
                    </a:lnTo>
                    <a:lnTo>
                      <a:pt x="11008" y="8874"/>
                    </a:lnTo>
                    <a:cubicBezTo>
                      <a:pt x="11008" y="8874"/>
                      <a:pt x="11008" y="8907"/>
                      <a:pt x="11008" y="8907"/>
                    </a:cubicBezTo>
                    <a:lnTo>
                      <a:pt x="10908" y="9141"/>
                    </a:lnTo>
                    <a:cubicBezTo>
                      <a:pt x="10908" y="9141"/>
                      <a:pt x="10908" y="9174"/>
                      <a:pt x="10875" y="9174"/>
                    </a:cubicBezTo>
                    <a:lnTo>
                      <a:pt x="10775" y="9241"/>
                    </a:lnTo>
                    <a:lnTo>
                      <a:pt x="10608" y="9241"/>
                    </a:lnTo>
                    <a:lnTo>
                      <a:pt x="10441" y="9207"/>
                    </a:lnTo>
                    <a:lnTo>
                      <a:pt x="10308" y="9207"/>
                    </a:lnTo>
                    <a:lnTo>
                      <a:pt x="10207" y="9307"/>
                    </a:lnTo>
                    <a:lnTo>
                      <a:pt x="10174" y="9307"/>
                    </a:lnTo>
                    <a:lnTo>
                      <a:pt x="10007" y="9374"/>
                    </a:lnTo>
                    <a:lnTo>
                      <a:pt x="9807" y="9374"/>
                    </a:lnTo>
                    <a:lnTo>
                      <a:pt x="9640" y="9307"/>
                    </a:lnTo>
                    <a:lnTo>
                      <a:pt x="9107" y="9307"/>
                    </a:lnTo>
                    <a:cubicBezTo>
                      <a:pt x="9073" y="9307"/>
                      <a:pt x="9040" y="9274"/>
                      <a:pt x="9040" y="9274"/>
                    </a:cubicBezTo>
                    <a:lnTo>
                      <a:pt x="9007" y="9241"/>
                    </a:lnTo>
                    <a:cubicBezTo>
                      <a:pt x="8973" y="9241"/>
                      <a:pt x="8973" y="9241"/>
                      <a:pt x="8973" y="9207"/>
                    </a:cubicBezTo>
                    <a:lnTo>
                      <a:pt x="8940" y="9141"/>
                    </a:lnTo>
                    <a:lnTo>
                      <a:pt x="8840" y="9107"/>
                    </a:lnTo>
                    <a:cubicBezTo>
                      <a:pt x="8806" y="9074"/>
                      <a:pt x="8806" y="9041"/>
                      <a:pt x="8806" y="9007"/>
                    </a:cubicBezTo>
                    <a:lnTo>
                      <a:pt x="8806" y="8774"/>
                    </a:lnTo>
                    <a:lnTo>
                      <a:pt x="8740" y="8774"/>
                    </a:lnTo>
                    <a:lnTo>
                      <a:pt x="8673" y="8807"/>
                    </a:lnTo>
                    <a:lnTo>
                      <a:pt x="8673" y="8840"/>
                    </a:lnTo>
                    <a:cubicBezTo>
                      <a:pt x="8673" y="8874"/>
                      <a:pt x="8673" y="8874"/>
                      <a:pt x="8640" y="8907"/>
                    </a:cubicBezTo>
                    <a:cubicBezTo>
                      <a:pt x="8640" y="8907"/>
                      <a:pt x="8606" y="8940"/>
                      <a:pt x="8573" y="8940"/>
                    </a:cubicBezTo>
                    <a:lnTo>
                      <a:pt x="8339" y="8940"/>
                    </a:lnTo>
                    <a:lnTo>
                      <a:pt x="8306" y="8974"/>
                    </a:lnTo>
                    <a:lnTo>
                      <a:pt x="8139" y="9141"/>
                    </a:lnTo>
                    <a:lnTo>
                      <a:pt x="8039" y="9241"/>
                    </a:lnTo>
                    <a:lnTo>
                      <a:pt x="7806" y="9608"/>
                    </a:lnTo>
                    <a:lnTo>
                      <a:pt x="7572" y="9808"/>
                    </a:lnTo>
                    <a:lnTo>
                      <a:pt x="7472" y="9908"/>
                    </a:lnTo>
                    <a:lnTo>
                      <a:pt x="7439" y="10041"/>
                    </a:lnTo>
                    <a:lnTo>
                      <a:pt x="7439" y="10075"/>
                    </a:lnTo>
                    <a:lnTo>
                      <a:pt x="7372" y="10141"/>
                    </a:lnTo>
                    <a:cubicBezTo>
                      <a:pt x="7372" y="10141"/>
                      <a:pt x="7339" y="10175"/>
                      <a:pt x="7339" y="10175"/>
                    </a:cubicBezTo>
                    <a:lnTo>
                      <a:pt x="7239" y="10208"/>
                    </a:lnTo>
                    <a:lnTo>
                      <a:pt x="7172" y="10241"/>
                    </a:lnTo>
                    <a:lnTo>
                      <a:pt x="7105" y="10341"/>
                    </a:lnTo>
                    <a:lnTo>
                      <a:pt x="7039" y="10608"/>
                    </a:lnTo>
                    <a:lnTo>
                      <a:pt x="7039" y="10742"/>
                    </a:lnTo>
                    <a:lnTo>
                      <a:pt x="7005" y="10808"/>
                    </a:lnTo>
                    <a:cubicBezTo>
                      <a:pt x="7005" y="10808"/>
                      <a:pt x="7005" y="10842"/>
                      <a:pt x="7005" y="10842"/>
                    </a:cubicBezTo>
                    <a:lnTo>
                      <a:pt x="6838" y="11075"/>
                    </a:lnTo>
                    <a:lnTo>
                      <a:pt x="6838" y="11109"/>
                    </a:lnTo>
                    <a:lnTo>
                      <a:pt x="6738" y="11209"/>
                    </a:lnTo>
                    <a:lnTo>
                      <a:pt x="6572" y="11275"/>
                    </a:lnTo>
                    <a:cubicBezTo>
                      <a:pt x="6572" y="11292"/>
                      <a:pt x="6563" y="11301"/>
                      <a:pt x="6555" y="11301"/>
                    </a:cubicBezTo>
                    <a:cubicBezTo>
                      <a:pt x="6547" y="11301"/>
                      <a:pt x="6538" y="11292"/>
                      <a:pt x="6538" y="11275"/>
                    </a:cubicBezTo>
                    <a:lnTo>
                      <a:pt x="6338" y="11275"/>
                    </a:lnTo>
                    <a:lnTo>
                      <a:pt x="6271" y="11242"/>
                    </a:lnTo>
                    <a:lnTo>
                      <a:pt x="6171" y="11142"/>
                    </a:lnTo>
                    <a:lnTo>
                      <a:pt x="6071" y="11142"/>
                    </a:lnTo>
                    <a:lnTo>
                      <a:pt x="5804" y="11175"/>
                    </a:lnTo>
                    <a:lnTo>
                      <a:pt x="5704" y="11175"/>
                    </a:lnTo>
                    <a:lnTo>
                      <a:pt x="5504" y="11142"/>
                    </a:lnTo>
                    <a:cubicBezTo>
                      <a:pt x="5504" y="11142"/>
                      <a:pt x="5471" y="11109"/>
                      <a:pt x="5471" y="11109"/>
                    </a:cubicBezTo>
                    <a:lnTo>
                      <a:pt x="5437" y="11075"/>
                    </a:lnTo>
                    <a:cubicBezTo>
                      <a:pt x="5437" y="11064"/>
                      <a:pt x="5437" y="11052"/>
                      <a:pt x="5437" y="11042"/>
                    </a:cubicBezTo>
                    <a:lnTo>
                      <a:pt x="5237" y="11109"/>
                    </a:lnTo>
                    <a:cubicBezTo>
                      <a:pt x="5204" y="11109"/>
                      <a:pt x="5204" y="11109"/>
                      <a:pt x="5204" y="11142"/>
                    </a:cubicBezTo>
                    <a:lnTo>
                      <a:pt x="4937" y="11242"/>
                    </a:lnTo>
                    <a:lnTo>
                      <a:pt x="4870" y="11242"/>
                    </a:lnTo>
                    <a:lnTo>
                      <a:pt x="4804" y="11209"/>
                    </a:lnTo>
                    <a:cubicBezTo>
                      <a:pt x="4804" y="11209"/>
                      <a:pt x="4770" y="11175"/>
                      <a:pt x="4770" y="11175"/>
                    </a:cubicBezTo>
                    <a:lnTo>
                      <a:pt x="4704" y="11075"/>
                    </a:lnTo>
                    <a:lnTo>
                      <a:pt x="4670" y="10975"/>
                    </a:lnTo>
                    <a:lnTo>
                      <a:pt x="4637" y="10808"/>
                    </a:lnTo>
                    <a:lnTo>
                      <a:pt x="4603" y="10742"/>
                    </a:lnTo>
                    <a:lnTo>
                      <a:pt x="4403" y="10542"/>
                    </a:lnTo>
                    <a:lnTo>
                      <a:pt x="4370" y="10475"/>
                    </a:lnTo>
                    <a:cubicBezTo>
                      <a:pt x="4370" y="10442"/>
                      <a:pt x="4370" y="10442"/>
                      <a:pt x="4370" y="10408"/>
                    </a:cubicBezTo>
                    <a:lnTo>
                      <a:pt x="4370" y="10375"/>
                    </a:lnTo>
                    <a:cubicBezTo>
                      <a:pt x="4370" y="10341"/>
                      <a:pt x="4370" y="10341"/>
                      <a:pt x="4370" y="10341"/>
                    </a:cubicBezTo>
                    <a:lnTo>
                      <a:pt x="4403" y="10241"/>
                    </a:lnTo>
                    <a:lnTo>
                      <a:pt x="4403" y="10141"/>
                    </a:lnTo>
                    <a:cubicBezTo>
                      <a:pt x="4403" y="10108"/>
                      <a:pt x="4403" y="10108"/>
                      <a:pt x="4403" y="10108"/>
                    </a:cubicBezTo>
                    <a:lnTo>
                      <a:pt x="4437" y="10041"/>
                    </a:lnTo>
                    <a:lnTo>
                      <a:pt x="4437" y="10008"/>
                    </a:lnTo>
                    <a:lnTo>
                      <a:pt x="4170" y="9641"/>
                    </a:lnTo>
                    <a:cubicBezTo>
                      <a:pt x="4170" y="9641"/>
                      <a:pt x="4170" y="9608"/>
                      <a:pt x="4170" y="9608"/>
                    </a:cubicBezTo>
                    <a:lnTo>
                      <a:pt x="4136" y="9508"/>
                    </a:lnTo>
                    <a:lnTo>
                      <a:pt x="4003" y="9508"/>
                    </a:lnTo>
                    <a:lnTo>
                      <a:pt x="3903" y="9474"/>
                    </a:lnTo>
                    <a:cubicBezTo>
                      <a:pt x="3903" y="9474"/>
                      <a:pt x="3870" y="9441"/>
                      <a:pt x="3870" y="9441"/>
                    </a:cubicBezTo>
                    <a:lnTo>
                      <a:pt x="3803" y="9274"/>
                    </a:lnTo>
                    <a:lnTo>
                      <a:pt x="3770" y="9241"/>
                    </a:lnTo>
                    <a:lnTo>
                      <a:pt x="3736" y="9241"/>
                    </a:lnTo>
                    <a:lnTo>
                      <a:pt x="3669" y="9274"/>
                    </a:lnTo>
                    <a:lnTo>
                      <a:pt x="3603" y="9341"/>
                    </a:lnTo>
                    <a:lnTo>
                      <a:pt x="3436" y="9374"/>
                    </a:lnTo>
                    <a:lnTo>
                      <a:pt x="3236" y="9374"/>
                    </a:lnTo>
                    <a:lnTo>
                      <a:pt x="2969" y="9174"/>
                    </a:lnTo>
                    <a:lnTo>
                      <a:pt x="2936" y="9174"/>
                    </a:lnTo>
                    <a:lnTo>
                      <a:pt x="2335" y="8207"/>
                    </a:lnTo>
                    <a:lnTo>
                      <a:pt x="2235" y="8006"/>
                    </a:lnTo>
                    <a:lnTo>
                      <a:pt x="2202" y="7640"/>
                    </a:lnTo>
                    <a:lnTo>
                      <a:pt x="2135" y="7506"/>
                    </a:lnTo>
                    <a:cubicBezTo>
                      <a:pt x="2135" y="7473"/>
                      <a:pt x="2135" y="7473"/>
                      <a:pt x="2135" y="7439"/>
                    </a:cubicBezTo>
                    <a:lnTo>
                      <a:pt x="2202" y="7306"/>
                    </a:lnTo>
                    <a:lnTo>
                      <a:pt x="2202" y="7239"/>
                    </a:lnTo>
                    <a:lnTo>
                      <a:pt x="2102" y="7106"/>
                    </a:lnTo>
                    <a:lnTo>
                      <a:pt x="2035" y="7006"/>
                    </a:lnTo>
                    <a:lnTo>
                      <a:pt x="1935" y="6339"/>
                    </a:lnTo>
                    <a:cubicBezTo>
                      <a:pt x="1935" y="6339"/>
                      <a:pt x="1935" y="6305"/>
                      <a:pt x="1935" y="6272"/>
                    </a:cubicBezTo>
                    <a:lnTo>
                      <a:pt x="2035" y="6172"/>
                    </a:lnTo>
                    <a:lnTo>
                      <a:pt x="2068" y="5905"/>
                    </a:lnTo>
                    <a:lnTo>
                      <a:pt x="2068" y="5838"/>
                    </a:lnTo>
                    <a:lnTo>
                      <a:pt x="2068" y="5772"/>
                    </a:lnTo>
                    <a:cubicBezTo>
                      <a:pt x="2068" y="5738"/>
                      <a:pt x="2068" y="5738"/>
                      <a:pt x="2068" y="5705"/>
                    </a:cubicBezTo>
                    <a:lnTo>
                      <a:pt x="2102" y="5671"/>
                    </a:lnTo>
                    <a:cubicBezTo>
                      <a:pt x="2102" y="5671"/>
                      <a:pt x="2102" y="5638"/>
                      <a:pt x="2135" y="5638"/>
                    </a:cubicBezTo>
                    <a:lnTo>
                      <a:pt x="2268" y="5538"/>
                    </a:lnTo>
                    <a:lnTo>
                      <a:pt x="2302" y="5505"/>
                    </a:lnTo>
                    <a:lnTo>
                      <a:pt x="2335" y="5438"/>
                    </a:lnTo>
                    <a:lnTo>
                      <a:pt x="2369" y="5238"/>
                    </a:lnTo>
                    <a:lnTo>
                      <a:pt x="2369" y="5071"/>
                    </a:lnTo>
                    <a:lnTo>
                      <a:pt x="2369" y="4971"/>
                    </a:lnTo>
                    <a:lnTo>
                      <a:pt x="2369" y="4938"/>
                    </a:lnTo>
                    <a:lnTo>
                      <a:pt x="2435" y="4838"/>
                    </a:lnTo>
                    <a:lnTo>
                      <a:pt x="2435" y="4704"/>
                    </a:lnTo>
                    <a:lnTo>
                      <a:pt x="2469" y="4637"/>
                    </a:lnTo>
                    <a:cubicBezTo>
                      <a:pt x="2469" y="4637"/>
                      <a:pt x="2469" y="4637"/>
                      <a:pt x="2469" y="4604"/>
                    </a:cubicBezTo>
                    <a:lnTo>
                      <a:pt x="2802" y="4204"/>
                    </a:lnTo>
                    <a:lnTo>
                      <a:pt x="3069" y="3870"/>
                    </a:lnTo>
                    <a:lnTo>
                      <a:pt x="3236" y="3670"/>
                    </a:lnTo>
                    <a:lnTo>
                      <a:pt x="3469" y="3437"/>
                    </a:lnTo>
                    <a:lnTo>
                      <a:pt x="3536" y="3437"/>
                    </a:lnTo>
                    <a:lnTo>
                      <a:pt x="3569" y="3403"/>
                    </a:lnTo>
                    <a:lnTo>
                      <a:pt x="3669" y="3403"/>
                    </a:lnTo>
                    <a:lnTo>
                      <a:pt x="3970" y="3236"/>
                    </a:lnTo>
                    <a:lnTo>
                      <a:pt x="4904" y="3236"/>
                    </a:lnTo>
                    <a:cubicBezTo>
                      <a:pt x="4937" y="3236"/>
                      <a:pt x="4937" y="3270"/>
                      <a:pt x="4937" y="3270"/>
                    </a:cubicBezTo>
                    <a:lnTo>
                      <a:pt x="5070" y="3403"/>
                    </a:lnTo>
                    <a:lnTo>
                      <a:pt x="5304" y="3403"/>
                    </a:lnTo>
                    <a:cubicBezTo>
                      <a:pt x="5337" y="3403"/>
                      <a:pt x="5371" y="3437"/>
                      <a:pt x="5404" y="3470"/>
                    </a:cubicBezTo>
                    <a:lnTo>
                      <a:pt x="5471" y="3470"/>
                    </a:lnTo>
                    <a:cubicBezTo>
                      <a:pt x="5504" y="3470"/>
                      <a:pt x="5504" y="3503"/>
                      <a:pt x="5537" y="3503"/>
                    </a:cubicBezTo>
                    <a:lnTo>
                      <a:pt x="5571" y="3537"/>
                    </a:lnTo>
                    <a:cubicBezTo>
                      <a:pt x="5571" y="3570"/>
                      <a:pt x="5571" y="3570"/>
                      <a:pt x="5571" y="3570"/>
                    </a:cubicBezTo>
                    <a:lnTo>
                      <a:pt x="5604" y="3637"/>
                    </a:lnTo>
                    <a:lnTo>
                      <a:pt x="5638" y="3637"/>
                    </a:lnTo>
                    <a:lnTo>
                      <a:pt x="5938" y="3537"/>
                    </a:lnTo>
                    <a:lnTo>
                      <a:pt x="6038" y="3470"/>
                    </a:lnTo>
                    <a:lnTo>
                      <a:pt x="6271" y="3470"/>
                    </a:lnTo>
                    <a:lnTo>
                      <a:pt x="6371" y="3570"/>
                    </a:lnTo>
                    <a:lnTo>
                      <a:pt x="6405" y="3570"/>
                    </a:lnTo>
                    <a:lnTo>
                      <a:pt x="6572" y="3603"/>
                    </a:lnTo>
                    <a:lnTo>
                      <a:pt x="6572" y="3570"/>
                    </a:lnTo>
                    <a:lnTo>
                      <a:pt x="6672" y="3437"/>
                    </a:lnTo>
                    <a:cubicBezTo>
                      <a:pt x="6672" y="3437"/>
                      <a:pt x="6705" y="3437"/>
                      <a:pt x="6705" y="3403"/>
                    </a:cubicBezTo>
                    <a:lnTo>
                      <a:pt x="6838" y="3370"/>
                    </a:lnTo>
                    <a:lnTo>
                      <a:pt x="7005" y="3370"/>
                    </a:lnTo>
                    <a:lnTo>
                      <a:pt x="7172" y="3303"/>
                    </a:lnTo>
                    <a:lnTo>
                      <a:pt x="7339" y="3303"/>
                    </a:lnTo>
                    <a:lnTo>
                      <a:pt x="7372" y="3336"/>
                    </a:lnTo>
                    <a:lnTo>
                      <a:pt x="7405" y="3336"/>
                    </a:lnTo>
                    <a:lnTo>
                      <a:pt x="7439" y="3370"/>
                    </a:lnTo>
                    <a:lnTo>
                      <a:pt x="7439" y="3136"/>
                    </a:lnTo>
                    <a:lnTo>
                      <a:pt x="7339" y="3136"/>
                    </a:lnTo>
                    <a:lnTo>
                      <a:pt x="7172" y="3103"/>
                    </a:lnTo>
                    <a:cubicBezTo>
                      <a:pt x="7172" y="3070"/>
                      <a:pt x="7139" y="3070"/>
                      <a:pt x="7139" y="3070"/>
                    </a:cubicBezTo>
                    <a:lnTo>
                      <a:pt x="7105" y="3036"/>
                    </a:lnTo>
                    <a:lnTo>
                      <a:pt x="7039" y="2970"/>
                    </a:lnTo>
                    <a:lnTo>
                      <a:pt x="6972" y="2903"/>
                    </a:lnTo>
                    <a:lnTo>
                      <a:pt x="6738" y="2669"/>
                    </a:lnTo>
                    <a:cubicBezTo>
                      <a:pt x="6738" y="2636"/>
                      <a:pt x="6705" y="2603"/>
                      <a:pt x="6738" y="2569"/>
                    </a:cubicBezTo>
                    <a:cubicBezTo>
                      <a:pt x="6738" y="2536"/>
                      <a:pt x="6738" y="2503"/>
                      <a:pt x="6772" y="2503"/>
                    </a:cubicBezTo>
                    <a:lnTo>
                      <a:pt x="7005" y="2402"/>
                    </a:lnTo>
                    <a:lnTo>
                      <a:pt x="7072" y="2369"/>
                    </a:lnTo>
                    <a:lnTo>
                      <a:pt x="7105" y="2236"/>
                    </a:lnTo>
                    <a:lnTo>
                      <a:pt x="7105" y="2202"/>
                    </a:lnTo>
                    <a:lnTo>
                      <a:pt x="7139" y="2169"/>
                    </a:lnTo>
                    <a:lnTo>
                      <a:pt x="7239" y="2069"/>
                    </a:lnTo>
                    <a:lnTo>
                      <a:pt x="7339" y="1969"/>
                    </a:lnTo>
                    <a:lnTo>
                      <a:pt x="7506" y="1835"/>
                    </a:lnTo>
                    <a:lnTo>
                      <a:pt x="7606" y="1835"/>
                    </a:lnTo>
                    <a:lnTo>
                      <a:pt x="7706" y="1802"/>
                    </a:lnTo>
                    <a:lnTo>
                      <a:pt x="7906" y="1802"/>
                    </a:lnTo>
                    <a:lnTo>
                      <a:pt x="8173" y="1869"/>
                    </a:lnTo>
                    <a:lnTo>
                      <a:pt x="8206" y="1869"/>
                    </a:lnTo>
                    <a:lnTo>
                      <a:pt x="8706" y="1702"/>
                    </a:lnTo>
                    <a:lnTo>
                      <a:pt x="8806" y="1669"/>
                    </a:lnTo>
                    <a:lnTo>
                      <a:pt x="9073" y="1569"/>
                    </a:lnTo>
                    <a:lnTo>
                      <a:pt x="9640" y="1335"/>
                    </a:lnTo>
                    <a:lnTo>
                      <a:pt x="9841" y="1335"/>
                    </a:lnTo>
                    <a:lnTo>
                      <a:pt x="10274" y="1468"/>
                    </a:lnTo>
                    <a:lnTo>
                      <a:pt x="10441" y="1435"/>
                    </a:lnTo>
                    <a:lnTo>
                      <a:pt x="10841" y="1268"/>
                    </a:lnTo>
                    <a:lnTo>
                      <a:pt x="10875" y="1235"/>
                    </a:lnTo>
                    <a:lnTo>
                      <a:pt x="10641" y="1135"/>
                    </a:lnTo>
                    <a:lnTo>
                      <a:pt x="10508" y="1135"/>
                    </a:lnTo>
                    <a:lnTo>
                      <a:pt x="10374" y="1268"/>
                    </a:lnTo>
                    <a:cubicBezTo>
                      <a:pt x="10341" y="1302"/>
                      <a:pt x="10341" y="1302"/>
                      <a:pt x="10308" y="1302"/>
                    </a:cubicBezTo>
                    <a:lnTo>
                      <a:pt x="10174" y="1302"/>
                    </a:lnTo>
                    <a:lnTo>
                      <a:pt x="10074" y="1268"/>
                    </a:lnTo>
                    <a:lnTo>
                      <a:pt x="10007" y="1202"/>
                    </a:lnTo>
                    <a:cubicBezTo>
                      <a:pt x="10007" y="1202"/>
                      <a:pt x="10007" y="1168"/>
                      <a:pt x="10007" y="1168"/>
                    </a:cubicBezTo>
                    <a:lnTo>
                      <a:pt x="9974" y="1035"/>
                    </a:lnTo>
                    <a:lnTo>
                      <a:pt x="8773" y="1168"/>
                    </a:lnTo>
                    <a:lnTo>
                      <a:pt x="8573" y="1168"/>
                    </a:lnTo>
                    <a:lnTo>
                      <a:pt x="8406" y="1135"/>
                    </a:lnTo>
                    <a:lnTo>
                      <a:pt x="8373" y="1135"/>
                    </a:lnTo>
                    <a:lnTo>
                      <a:pt x="8306" y="1102"/>
                    </a:lnTo>
                    <a:lnTo>
                      <a:pt x="8106" y="935"/>
                    </a:lnTo>
                    <a:lnTo>
                      <a:pt x="8073" y="901"/>
                    </a:lnTo>
                    <a:lnTo>
                      <a:pt x="8039" y="801"/>
                    </a:lnTo>
                    <a:lnTo>
                      <a:pt x="7973" y="701"/>
                    </a:lnTo>
                    <a:lnTo>
                      <a:pt x="7973" y="668"/>
                    </a:lnTo>
                    <a:cubicBezTo>
                      <a:pt x="7973" y="668"/>
                      <a:pt x="7973" y="668"/>
                      <a:pt x="7973" y="635"/>
                    </a:cubicBezTo>
                    <a:lnTo>
                      <a:pt x="7973" y="534"/>
                    </a:lnTo>
                    <a:lnTo>
                      <a:pt x="7939" y="501"/>
                    </a:lnTo>
                    <a:cubicBezTo>
                      <a:pt x="7939" y="468"/>
                      <a:pt x="7939" y="468"/>
                      <a:pt x="7939" y="434"/>
                    </a:cubicBezTo>
                    <a:lnTo>
                      <a:pt x="7939" y="401"/>
                    </a:lnTo>
                    <a:cubicBezTo>
                      <a:pt x="7939" y="401"/>
                      <a:pt x="7939" y="401"/>
                      <a:pt x="7939" y="368"/>
                    </a:cubicBezTo>
                    <a:lnTo>
                      <a:pt x="7839" y="401"/>
                    </a:lnTo>
                    <a:lnTo>
                      <a:pt x="7606" y="401"/>
                    </a:lnTo>
                    <a:lnTo>
                      <a:pt x="7405" y="501"/>
                    </a:lnTo>
                    <a:lnTo>
                      <a:pt x="7305" y="501"/>
                    </a:lnTo>
                    <a:lnTo>
                      <a:pt x="6972" y="334"/>
                    </a:lnTo>
                    <a:cubicBezTo>
                      <a:pt x="6972" y="301"/>
                      <a:pt x="6938" y="301"/>
                      <a:pt x="6938" y="301"/>
                    </a:cubicBezTo>
                    <a:lnTo>
                      <a:pt x="6838" y="168"/>
                    </a:lnTo>
                    <a:lnTo>
                      <a:pt x="6772" y="134"/>
                    </a:lnTo>
                    <a:lnTo>
                      <a:pt x="6605" y="101"/>
                    </a:lnTo>
                    <a:lnTo>
                      <a:pt x="6505" y="101"/>
                    </a:lnTo>
                    <a:lnTo>
                      <a:pt x="6071" y="1"/>
                    </a:lnTo>
                    <a:close/>
                  </a:path>
                </a:pathLst>
              </a:custGeom>
              <a:grpFill/>
              <a:ln>
                <a:noFill/>
              </a:ln>
            </p:spPr>
            <p:txBody>
              <a:bodyPr spcFirstLastPara="1" wrap="square" lIns="137102" tIns="137102" rIns="137102" bIns="137102" anchor="ctr" anchorCtr="0">
                <a:noAutofit/>
              </a:bodyPr>
              <a:lstStyle/>
              <a:p>
                <a:endParaRPr sz="5399"/>
              </a:p>
            </p:txBody>
          </p:sp>
          <p:grpSp>
            <p:nvGrpSpPr>
              <p:cNvPr id="201" name="Google Shape;299;p15"/>
              <p:cNvGrpSpPr/>
              <p:nvPr/>
            </p:nvGrpSpPr>
            <p:grpSpPr>
              <a:xfrm>
                <a:off x="4689036" y="1739458"/>
                <a:ext cx="961703" cy="784199"/>
                <a:chOff x="4710639" y="2069575"/>
                <a:chExt cx="758023" cy="618112"/>
              </a:xfrm>
              <a:grpFill/>
            </p:grpSpPr>
            <p:sp>
              <p:nvSpPr>
                <p:cNvPr id="202" name="Google Shape;300;p15"/>
                <p:cNvSpPr/>
                <p:nvPr/>
              </p:nvSpPr>
              <p:spPr>
                <a:xfrm>
                  <a:off x="4710639" y="2376223"/>
                  <a:ext cx="128441" cy="311464"/>
                </a:xfrm>
                <a:custGeom>
                  <a:avLst/>
                  <a:gdLst/>
                  <a:ahLst/>
                  <a:cxnLst/>
                  <a:rect l="l" t="t" r="r" b="b"/>
                  <a:pathLst>
                    <a:path w="4471" h="10842" extrusionOk="0">
                      <a:moveTo>
                        <a:pt x="3169" y="1"/>
                      </a:moveTo>
                      <a:lnTo>
                        <a:pt x="3136" y="201"/>
                      </a:lnTo>
                      <a:cubicBezTo>
                        <a:pt x="3136" y="201"/>
                        <a:pt x="3136" y="201"/>
                        <a:pt x="3136" y="234"/>
                      </a:cubicBezTo>
                      <a:lnTo>
                        <a:pt x="3036" y="368"/>
                      </a:lnTo>
                      <a:lnTo>
                        <a:pt x="2969" y="601"/>
                      </a:lnTo>
                      <a:cubicBezTo>
                        <a:pt x="2969" y="601"/>
                        <a:pt x="2969" y="601"/>
                        <a:pt x="2969" y="635"/>
                      </a:cubicBezTo>
                      <a:lnTo>
                        <a:pt x="2936" y="768"/>
                      </a:lnTo>
                      <a:lnTo>
                        <a:pt x="2936" y="902"/>
                      </a:lnTo>
                      <a:cubicBezTo>
                        <a:pt x="2936" y="902"/>
                        <a:pt x="2936" y="935"/>
                        <a:pt x="2936" y="935"/>
                      </a:cubicBezTo>
                      <a:lnTo>
                        <a:pt x="2869" y="1035"/>
                      </a:lnTo>
                      <a:lnTo>
                        <a:pt x="2836" y="1035"/>
                      </a:lnTo>
                      <a:lnTo>
                        <a:pt x="2802" y="1102"/>
                      </a:lnTo>
                      <a:lnTo>
                        <a:pt x="2669" y="1102"/>
                      </a:lnTo>
                      <a:lnTo>
                        <a:pt x="2669" y="1135"/>
                      </a:lnTo>
                      <a:lnTo>
                        <a:pt x="2569" y="1235"/>
                      </a:lnTo>
                      <a:lnTo>
                        <a:pt x="2502" y="1302"/>
                      </a:lnTo>
                      <a:lnTo>
                        <a:pt x="2402" y="1402"/>
                      </a:lnTo>
                      <a:lnTo>
                        <a:pt x="2369" y="1502"/>
                      </a:lnTo>
                      <a:lnTo>
                        <a:pt x="2369" y="1635"/>
                      </a:lnTo>
                      <a:lnTo>
                        <a:pt x="2435" y="1802"/>
                      </a:lnTo>
                      <a:lnTo>
                        <a:pt x="2469" y="1902"/>
                      </a:lnTo>
                      <a:cubicBezTo>
                        <a:pt x="2469" y="1902"/>
                        <a:pt x="2469" y="1936"/>
                        <a:pt x="2469" y="1969"/>
                      </a:cubicBezTo>
                      <a:lnTo>
                        <a:pt x="2435" y="2036"/>
                      </a:lnTo>
                      <a:lnTo>
                        <a:pt x="2335" y="2136"/>
                      </a:lnTo>
                      <a:cubicBezTo>
                        <a:pt x="2335" y="2136"/>
                        <a:pt x="2335" y="2136"/>
                        <a:pt x="2335" y="2169"/>
                      </a:cubicBezTo>
                      <a:lnTo>
                        <a:pt x="2335" y="2503"/>
                      </a:lnTo>
                      <a:lnTo>
                        <a:pt x="2469" y="2803"/>
                      </a:lnTo>
                      <a:cubicBezTo>
                        <a:pt x="2469" y="2803"/>
                        <a:pt x="2469" y="2836"/>
                        <a:pt x="2469" y="2870"/>
                      </a:cubicBezTo>
                      <a:lnTo>
                        <a:pt x="2469" y="2936"/>
                      </a:lnTo>
                      <a:cubicBezTo>
                        <a:pt x="2469" y="2936"/>
                        <a:pt x="2469" y="2936"/>
                        <a:pt x="2469" y="2970"/>
                      </a:cubicBezTo>
                      <a:lnTo>
                        <a:pt x="2369" y="3103"/>
                      </a:lnTo>
                      <a:lnTo>
                        <a:pt x="2369" y="3170"/>
                      </a:lnTo>
                      <a:lnTo>
                        <a:pt x="2369" y="3303"/>
                      </a:lnTo>
                      <a:lnTo>
                        <a:pt x="2502" y="3737"/>
                      </a:lnTo>
                      <a:lnTo>
                        <a:pt x="2536" y="3770"/>
                      </a:lnTo>
                      <a:lnTo>
                        <a:pt x="2602" y="3837"/>
                      </a:lnTo>
                      <a:cubicBezTo>
                        <a:pt x="2602" y="3837"/>
                        <a:pt x="2636" y="3870"/>
                        <a:pt x="2636" y="3904"/>
                      </a:cubicBezTo>
                      <a:lnTo>
                        <a:pt x="2636" y="3970"/>
                      </a:lnTo>
                      <a:lnTo>
                        <a:pt x="2536" y="4437"/>
                      </a:lnTo>
                      <a:cubicBezTo>
                        <a:pt x="2536" y="4471"/>
                        <a:pt x="2536" y="4504"/>
                        <a:pt x="2502" y="4504"/>
                      </a:cubicBezTo>
                      <a:lnTo>
                        <a:pt x="2435" y="4537"/>
                      </a:lnTo>
                      <a:cubicBezTo>
                        <a:pt x="2435" y="4554"/>
                        <a:pt x="2427" y="4563"/>
                        <a:pt x="2415" y="4563"/>
                      </a:cubicBezTo>
                      <a:cubicBezTo>
                        <a:pt x="2402" y="4563"/>
                        <a:pt x="2385" y="4554"/>
                        <a:pt x="2369" y="4537"/>
                      </a:cubicBezTo>
                      <a:lnTo>
                        <a:pt x="2202" y="4504"/>
                      </a:lnTo>
                      <a:lnTo>
                        <a:pt x="2135" y="4537"/>
                      </a:lnTo>
                      <a:lnTo>
                        <a:pt x="2035" y="4571"/>
                      </a:lnTo>
                      <a:lnTo>
                        <a:pt x="2002" y="4671"/>
                      </a:lnTo>
                      <a:lnTo>
                        <a:pt x="1868" y="5105"/>
                      </a:lnTo>
                      <a:lnTo>
                        <a:pt x="1802" y="5238"/>
                      </a:lnTo>
                      <a:lnTo>
                        <a:pt x="1668" y="5438"/>
                      </a:lnTo>
                      <a:cubicBezTo>
                        <a:pt x="1668" y="5438"/>
                        <a:pt x="1668" y="5471"/>
                        <a:pt x="1668" y="5505"/>
                      </a:cubicBezTo>
                      <a:lnTo>
                        <a:pt x="1635" y="5638"/>
                      </a:lnTo>
                      <a:lnTo>
                        <a:pt x="1635" y="6039"/>
                      </a:lnTo>
                      <a:lnTo>
                        <a:pt x="1668" y="6105"/>
                      </a:lnTo>
                      <a:cubicBezTo>
                        <a:pt x="1668" y="6105"/>
                        <a:pt x="1668" y="6139"/>
                        <a:pt x="1668" y="6139"/>
                      </a:cubicBezTo>
                      <a:lnTo>
                        <a:pt x="1668" y="6405"/>
                      </a:lnTo>
                      <a:cubicBezTo>
                        <a:pt x="1668" y="6405"/>
                        <a:pt x="1668" y="6439"/>
                        <a:pt x="1668" y="6472"/>
                      </a:cubicBezTo>
                      <a:lnTo>
                        <a:pt x="1668" y="6506"/>
                      </a:lnTo>
                      <a:cubicBezTo>
                        <a:pt x="1668" y="6506"/>
                        <a:pt x="1668" y="6506"/>
                        <a:pt x="1635" y="6539"/>
                      </a:cubicBezTo>
                      <a:lnTo>
                        <a:pt x="1435" y="6706"/>
                      </a:lnTo>
                      <a:lnTo>
                        <a:pt x="1268" y="6772"/>
                      </a:lnTo>
                      <a:lnTo>
                        <a:pt x="1235" y="6806"/>
                      </a:lnTo>
                      <a:lnTo>
                        <a:pt x="1201" y="6939"/>
                      </a:lnTo>
                      <a:cubicBezTo>
                        <a:pt x="1201" y="6973"/>
                        <a:pt x="1201" y="6973"/>
                        <a:pt x="1168" y="7006"/>
                      </a:cubicBezTo>
                      <a:lnTo>
                        <a:pt x="1101" y="7073"/>
                      </a:lnTo>
                      <a:cubicBezTo>
                        <a:pt x="1101" y="7073"/>
                        <a:pt x="1068" y="7073"/>
                        <a:pt x="1068" y="7106"/>
                      </a:cubicBezTo>
                      <a:lnTo>
                        <a:pt x="1001" y="7106"/>
                      </a:lnTo>
                      <a:lnTo>
                        <a:pt x="901" y="7206"/>
                      </a:lnTo>
                      <a:lnTo>
                        <a:pt x="734" y="7339"/>
                      </a:lnTo>
                      <a:lnTo>
                        <a:pt x="634" y="7373"/>
                      </a:lnTo>
                      <a:lnTo>
                        <a:pt x="501" y="7373"/>
                      </a:lnTo>
                      <a:cubicBezTo>
                        <a:pt x="467" y="7373"/>
                        <a:pt x="434" y="7339"/>
                        <a:pt x="434" y="7339"/>
                      </a:cubicBezTo>
                      <a:lnTo>
                        <a:pt x="334" y="7239"/>
                      </a:lnTo>
                      <a:lnTo>
                        <a:pt x="134" y="7239"/>
                      </a:lnTo>
                      <a:lnTo>
                        <a:pt x="100" y="7306"/>
                      </a:lnTo>
                      <a:lnTo>
                        <a:pt x="67" y="7440"/>
                      </a:lnTo>
                      <a:lnTo>
                        <a:pt x="67" y="7606"/>
                      </a:lnTo>
                      <a:cubicBezTo>
                        <a:pt x="67" y="7606"/>
                        <a:pt x="67" y="7606"/>
                        <a:pt x="67" y="7640"/>
                      </a:cubicBezTo>
                      <a:lnTo>
                        <a:pt x="67" y="7673"/>
                      </a:lnTo>
                      <a:cubicBezTo>
                        <a:pt x="67" y="7673"/>
                        <a:pt x="67" y="7706"/>
                        <a:pt x="67" y="7706"/>
                      </a:cubicBezTo>
                      <a:lnTo>
                        <a:pt x="0" y="7773"/>
                      </a:lnTo>
                      <a:lnTo>
                        <a:pt x="67" y="8007"/>
                      </a:lnTo>
                      <a:lnTo>
                        <a:pt x="100" y="7973"/>
                      </a:lnTo>
                      <a:lnTo>
                        <a:pt x="201" y="7940"/>
                      </a:lnTo>
                      <a:lnTo>
                        <a:pt x="267" y="7940"/>
                      </a:lnTo>
                      <a:lnTo>
                        <a:pt x="434" y="8007"/>
                      </a:lnTo>
                      <a:lnTo>
                        <a:pt x="467" y="8040"/>
                      </a:lnTo>
                      <a:lnTo>
                        <a:pt x="467" y="8073"/>
                      </a:lnTo>
                      <a:lnTo>
                        <a:pt x="534" y="8140"/>
                      </a:lnTo>
                      <a:cubicBezTo>
                        <a:pt x="534" y="8173"/>
                        <a:pt x="534" y="8173"/>
                        <a:pt x="534" y="8207"/>
                      </a:cubicBezTo>
                      <a:lnTo>
                        <a:pt x="501" y="8307"/>
                      </a:lnTo>
                      <a:lnTo>
                        <a:pt x="501" y="8374"/>
                      </a:lnTo>
                      <a:cubicBezTo>
                        <a:pt x="501" y="8374"/>
                        <a:pt x="501" y="8407"/>
                        <a:pt x="467" y="8407"/>
                      </a:cubicBezTo>
                      <a:lnTo>
                        <a:pt x="434" y="8507"/>
                      </a:lnTo>
                      <a:lnTo>
                        <a:pt x="401" y="8574"/>
                      </a:lnTo>
                      <a:lnTo>
                        <a:pt x="401" y="8907"/>
                      </a:lnTo>
                      <a:cubicBezTo>
                        <a:pt x="401" y="8907"/>
                        <a:pt x="401" y="8941"/>
                        <a:pt x="401" y="8941"/>
                      </a:cubicBezTo>
                      <a:lnTo>
                        <a:pt x="401" y="9007"/>
                      </a:lnTo>
                      <a:cubicBezTo>
                        <a:pt x="367" y="9007"/>
                        <a:pt x="367" y="9041"/>
                        <a:pt x="334" y="9041"/>
                      </a:cubicBezTo>
                      <a:lnTo>
                        <a:pt x="234" y="9041"/>
                      </a:lnTo>
                      <a:lnTo>
                        <a:pt x="100" y="9007"/>
                      </a:lnTo>
                      <a:lnTo>
                        <a:pt x="67" y="9041"/>
                      </a:lnTo>
                      <a:lnTo>
                        <a:pt x="134" y="9208"/>
                      </a:lnTo>
                      <a:lnTo>
                        <a:pt x="234" y="9208"/>
                      </a:lnTo>
                      <a:lnTo>
                        <a:pt x="234" y="9241"/>
                      </a:lnTo>
                      <a:lnTo>
                        <a:pt x="267" y="9374"/>
                      </a:lnTo>
                      <a:lnTo>
                        <a:pt x="267" y="9408"/>
                      </a:lnTo>
                      <a:lnTo>
                        <a:pt x="301" y="9641"/>
                      </a:lnTo>
                      <a:lnTo>
                        <a:pt x="367" y="9808"/>
                      </a:lnTo>
                      <a:cubicBezTo>
                        <a:pt x="401" y="9808"/>
                        <a:pt x="401" y="9808"/>
                        <a:pt x="367" y="9841"/>
                      </a:cubicBezTo>
                      <a:lnTo>
                        <a:pt x="367" y="9908"/>
                      </a:lnTo>
                      <a:cubicBezTo>
                        <a:pt x="401" y="9941"/>
                        <a:pt x="401" y="9941"/>
                        <a:pt x="367" y="9941"/>
                      </a:cubicBezTo>
                      <a:lnTo>
                        <a:pt x="367" y="10008"/>
                      </a:lnTo>
                      <a:lnTo>
                        <a:pt x="367" y="10075"/>
                      </a:lnTo>
                      <a:lnTo>
                        <a:pt x="367" y="10208"/>
                      </a:lnTo>
                      <a:lnTo>
                        <a:pt x="434" y="10242"/>
                      </a:lnTo>
                      <a:lnTo>
                        <a:pt x="501" y="10408"/>
                      </a:lnTo>
                      <a:lnTo>
                        <a:pt x="668" y="10842"/>
                      </a:lnTo>
                      <a:lnTo>
                        <a:pt x="701" y="10809"/>
                      </a:lnTo>
                      <a:cubicBezTo>
                        <a:pt x="768" y="10809"/>
                        <a:pt x="801" y="10775"/>
                        <a:pt x="834" y="10709"/>
                      </a:cubicBezTo>
                      <a:lnTo>
                        <a:pt x="968" y="10675"/>
                      </a:lnTo>
                      <a:lnTo>
                        <a:pt x="1001" y="10675"/>
                      </a:lnTo>
                      <a:lnTo>
                        <a:pt x="1335" y="10642"/>
                      </a:lnTo>
                      <a:lnTo>
                        <a:pt x="1401" y="10575"/>
                      </a:lnTo>
                      <a:lnTo>
                        <a:pt x="1435" y="10575"/>
                      </a:lnTo>
                      <a:lnTo>
                        <a:pt x="1501" y="10542"/>
                      </a:lnTo>
                      <a:lnTo>
                        <a:pt x="1568" y="10542"/>
                      </a:lnTo>
                      <a:lnTo>
                        <a:pt x="1768" y="10609"/>
                      </a:lnTo>
                      <a:lnTo>
                        <a:pt x="1802" y="10609"/>
                      </a:lnTo>
                      <a:lnTo>
                        <a:pt x="1835" y="10575"/>
                      </a:lnTo>
                      <a:lnTo>
                        <a:pt x="2002" y="10442"/>
                      </a:lnTo>
                      <a:lnTo>
                        <a:pt x="2069" y="10375"/>
                      </a:lnTo>
                      <a:cubicBezTo>
                        <a:pt x="2069" y="10342"/>
                        <a:pt x="2102" y="10342"/>
                        <a:pt x="2135" y="10342"/>
                      </a:cubicBezTo>
                      <a:lnTo>
                        <a:pt x="2335" y="10342"/>
                      </a:lnTo>
                      <a:lnTo>
                        <a:pt x="2469" y="10375"/>
                      </a:lnTo>
                      <a:lnTo>
                        <a:pt x="2702" y="10508"/>
                      </a:lnTo>
                      <a:lnTo>
                        <a:pt x="2802" y="10508"/>
                      </a:lnTo>
                      <a:lnTo>
                        <a:pt x="2802" y="10442"/>
                      </a:lnTo>
                      <a:lnTo>
                        <a:pt x="2702" y="10142"/>
                      </a:lnTo>
                      <a:lnTo>
                        <a:pt x="2702" y="10108"/>
                      </a:lnTo>
                      <a:lnTo>
                        <a:pt x="2702" y="9975"/>
                      </a:lnTo>
                      <a:lnTo>
                        <a:pt x="2702" y="9875"/>
                      </a:lnTo>
                      <a:lnTo>
                        <a:pt x="2669" y="9841"/>
                      </a:lnTo>
                      <a:lnTo>
                        <a:pt x="2536" y="9641"/>
                      </a:lnTo>
                      <a:cubicBezTo>
                        <a:pt x="2536" y="9608"/>
                        <a:pt x="2536" y="9608"/>
                        <a:pt x="2536" y="9574"/>
                      </a:cubicBezTo>
                      <a:lnTo>
                        <a:pt x="2536" y="9508"/>
                      </a:lnTo>
                      <a:cubicBezTo>
                        <a:pt x="2536" y="9474"/>
                        <a:pt x="2569" y="9441"/>
                        <a:pt x="2569" y="9441"/>
                      </a:cubicBezTo>
                      <a:lnTo>
                        <a:pt x="2602" y="9374"/>
                      </a:lnTo>
                      <a:lnTo>
                        <a:pt x="2636" y="9374"/>
                      </a:lnTo>
                      <a:lnTo>
                        <a:pt x="2702" y="9341"/>
                      </a:lnTo>
                      <a:lnTo>
                        <a:pt x="2802" y="9341"/>
                      </a:lnTo>
                      <a:lnTo>
                        <a:pt x="2869" y="9374"/>
                      </a:lnTo>
                      <a:lnTo>
                        <a:pt x="2902" y="9374"/>
                      </a:lnTo>
                      <a:lnTo>
                        <a:pt x="2969" y="9341"/>
                      </a:lnTo>
                      <a:lnTo>
                        <a:pt x="3203" y="9208"/>
                      </a:lnTo>
                      <a:lnTo>
                        <a:pt x="3303" y="9174"/>
                      </a:lnTo>
                      <a:lnTo>
                        <a:pt x="3470" y="9141"/>
                      </a:lnTo>
                      <a:lnTo>
                        <a:pt x="3369" y="8974"/>
                      </a:lnTo>
                      <a:lnTo>
                        <a:pt x="3103" y="8374"/>
                      </a:lnTo>
                      <a:lnTo>
                        <a:pt x="3069" y="8273"/>
                      </a:lnTo>
                      <a:lnTo>
                        <a:pt x="3069" y="8073"/>
                      </a:lnTo>
                      <a:lnTo>
                        <a:pt x="3103" y="7973"/>
                      </a:lnTo>
                      <a:lnTo>
                        <a:pt x="3103" y="7907"/>
                      </a:lnTo>
                      <a:lnTo>
                        <a:pt x="3003" y="7740"/>
                      </a:lnTo>
                      <a:cubicBezTo>
                        <a:pt x="2969" y="7706"/>
                        <a:pt x="2969" y="7673"/>
                        <a:pt x="3003" y="7673"/>
                      </a:cubicBezTo>
                      <a:cubicBezTo>
                        <a:pt x="3003" y="7640"/>
                        <a:pt x="3036" y="7606"/>
                        <a:pt x="3069" y="7606"/>
                      </a:cubicBezTo>
                      <a:lnTo>
                        <a:pt x="3269" y="7573"/>
                      </a:lnTo>
                      <a:lnTo>
                        <a:pt x="3436" y="7573"/>
                      </a:lnTo>
                      <a:lnTo>
                        <a:pt x="3570" y="7606"/>
                      </a:lnTo>
                      <a:lnTo>
                        <a:pt x="3670" y="7606"/>
                      </a:lnTo>
                      <a:lnTo>
                        <a:pt x="3937" y="7540"/>
                      </a:lnTo>
                      <a:lnTo>
                        <a:pt x="4070" y="7473"/>
                      </a:lnTo>
                      <a:lnTo>
                        <a:pt x="4103" y="7406"/>
                      </a:lnTo>
                      <a:lnTo>
                        <a:pt x="4070" y="7373"/>
                      </a:lnTo>
                      <a:cubicBezTo>
                        <a:pt x="4037" y="7373"/>
                        <a:pt x="4037" y="7339"/>
                        <a:pt x="4037" y="7306"/>
                      </a:cubicBezTo>
                      <a:lnTo>
                        <a:pt x="4037" y="7239"/>
                      </a:lnTo>
                      <a:lnTo>
                        <a:pt x="4037" y="7139"/>
                      </a:lnTo>
                      <a:lnTo>
                        <a:pt x="3903" y="6939"/>
                      </a:lnTo>
                      <a:cubicBezTo>
                        <a:pt x="3903" y="6939"/>
                        <a:pt x="3903" y="6906"/>
                        <a:pt x="3903" y="6906"/>
                      </a:cubicBezTo>
                      <a:lnTo>
                        <a:pt x="3903" y="6739"/>
                      </a:lnTo>
                      <a:lnTo>
                        <a:pt x="3903" y="6606"/>
                      </a:lnTo>
                      <a:lnTo>
                        <a:pt x="3870" y="6539"/>
                      </a:lnTo>
                      <a:cubicBezTo>
                        <a:pt x="3870" y="6539"/>
                        <a:pt x="3870" y="6506"/>
                        <a:pt x="3870" y="6506"/>
                      </a:cubicBezTo>
                      <a:lnTo>
                        <a:pt x="3870" y="6405"/>
                      </a:lnTo>
                      <a:cubicBezTo>
                        <a:pt x="3870" y="6372"/>
                        <a:pt x="3870" y="6372"/>
                        <a:pt x="3870" y="6372"/>
                      </a:cubicBezTo>
                      <a:lnTo>
                        <a:pt x="3903" y="6239"/>
                      </a:lnTo>
                      <a:lnTo>
                        <a:pt x="3870" y="6139"/>
                      </a:lnTo>
                      <a:lnTo>
                        <a:pt x="3836" y="6105"/>
                      </a:lnTo>
                      <a:lnTo>
                        <a:pt x="3670" y="5972"/>
                      </a:lnTo>
                      <a:lnTo>
                        <a:pt x="3603" y="5938"/>
                      </a:lnTo>
                      <a:lnTo>
                        <a:pt x="3536" y="5905"/>
                      </a:lnTo>
                      <a:cubicBezTo>
                        <a:pt x="3503" y="5905"/>
                        <a:pt x="3503" y="5872"/>
                        <a:pt x="3503" y="5838"/>
                      </a:cubicBezTo>
                      <a:lnTo>
                        <a:pt x="3503" y="5672"/>
                      </a:lnTo>
                      <a:lnTo>
                        <a:pt x="3503" y="5471"/>
                      </a:lnTo>
                      <a:lnTo>
                        <a:pt x="3536" y="5371"/>
                      </a:lnTo>
                      <a:lnTo>
                        <a:pt x="3570" y="5305"/>
                      </a:lnTo>
                      <a:cubicBezTo>
                        <a:pt x="3570" y="5271"/>
                        <a:pt x="3570" y="5271"/>
                        <a:pt x="3603" y="5271"/>
                      </a:cubicBezTo>
                      <a:lnTo>
                        <a:pt x="4037" y="4838"/>
                      </a:lnTo>
                      <a:lnTo>
                        <a:pt x="4137" y="4838"/>
                      </a:lnTo>
                      <a:cubicBezTo>
                        <a:pt x="4153" y="4821"/>
                        <a:pt x="4170" y="4813"/>
                        <a:pt x="4183" y="4813"/>
                      </a:cubicBezTo>
                      <a:cubicBezTo>
                        <a:pt x="4195" y="4813"/>
                        <a:pt x="4203" y="4821"/>
                        <a:pt x="4203" y="4838"/>
                      </a:cubicBezTo>
                      <a:lnTo>
                        <a:pt x="4270" y="4838"/>
                      </a:lnTo>
                      <a:lnTo>
                        <a:pt x="4303" y="4804"/>
                      </a:lnTo>
                      <a:lnTo>
                        <a:pt x="4303" y="4771"/>
                      </a:lnTo>
                      <a:lnTo>
                        <a:pt x="4470" y="4504"/>
                      </a:lnTo>
                      <a:lnTo>
                        <a:pt x="4303" y="4471"/>
                      </a:lnTo>
                      <a:lnTo>
                        <a:pt x="4270" y="4471"/>
                      </a:lnTo>
                      <a:lnTo>
                        <a:pt x="4237" y="4437"/>
                      </a:lnTo>
                      <a:lnTo>
                        <a:pt x="4203" y="4371"/>
                      </a:lnTo>
                      <a:lnTo>
                        <a:pt x="4203" y="4304"/>
                      </a:lnTo>
                      <a:cubicBezTo>
                        <a:pt x="4203" y="4304"/>
                        <a:pt x="4203" y="4271"/>
                        <a:pt x="4203" y="4271"/>
                      </a:cubicBezTo>
                      <a:lnTo>
                        <a:pt x="4203" y="4070"/>
                      </a:lnTo>
                      <a:lnTo>
                        <a:pt x="4270" y="3704"/>
                      </a:lnTo>
                      <a:lnTo>
                        <a:pt x="4203" y="3537"/>
                      </a:lnTo>
                      <a:lnTo>
                        <a:pt x="4103" y="3403"/>
                      </a:lnTo>
                      <a:lnTo>
                        <a:pt x="4003" y="3303"/>
                      </a:lnTo>
                      <a:lnTo>
                        <a:pt x="3770" y="3003"/>
                      </a:lnTo>
                      <a:cubicBezTo>
                        <a:pt x="3770" y="2970"/>
                        <a:pt x="3736" y="2970"/>
                        <a:pt x="3736" y="2936"/>
                      </a:cubicBezTo>
                      <a:lnTo>
                        <a:pt x="3736" y="2836"/>
                      </a:lnTo>
                      <a:lnTo>
                        <a:pt x="3703" y="2436"/>
                      </a:lnTo>
                      <a:lnTo>
                        <a:pt x="3703" y="2403"/>
                      </a:lnTo>
                      <a:lnTo>
                        <a:pt x="3603" y="2236"/>
                      </a:lnTo>
                      <a:lnTo>
                        <a:pt x="3570" y="2202"/>
                      </a:lnTo>
                      <a:lnTo>
                        <a:pt x="3536" y="2169"/>
                      </a:lnTo>
                      <a:lnTo>
                        <a:pt x="2969" y="1936"/>
                      </a:lnTo>
                      <a:lnTo>
                        <a:pt x="2936" y="1936"/>
                      </a:lnTo>
                      <a:lnTo>
                        <a:pt x="2902" y="1902"/>
                      </a:lnTo>
                      <a:cubicBezTo>
                        <a:pt x="2902" y="1902"/>
                        <a:pt x="2902" y="1902"/>
                        <a:pt x="2902" y="1869"/>
                      </a:cubicBezTo>
                      <a:lnTo>
                        <a:pt x="2869" y="1802"/>
                      </a:lnTo>
                      <a:cubicBezTo>
                        <a:pt x="2869" y="1802"/>
                        <a:pt x="2869" y="1769"/>
                        <a:pt x="2869" y="1769"/>
                      </a:cubicBezTo>
                      <a:lnTo>
                        <a:pt x="2869" y="1669"/>
                      </a:lnTo>
                      <a:lnTo>
                        <a:pt x="2869" y="1635"/>
                      </a:lnTo>
                      <a:lnTo>
                        <a:pt x="2902" y="1569"/>
                      </a:lnTo>
                      <a:lnTo>
                        <a:pt x="2902" y="1502"/>
                      </a:lnTo>
                      <a:cubicBezTo>
                        <a:pt x="2869" y="1502"/>
                        <a:pt x="2869" y="1502"/>
                        <a:pt x="2902" y="1469"/>
                      </a:cubicBezTo>
                      <a:lnTo>
                        <a:pt x="2936" y="1402"/>
                      </a:lnTo>
                      <a:lnTo>
                        <a:pt x="3003" y="1335"/>
                      </a:lnTo>
                      <a:lnTo>
                        <a:pt x="3269" y="1168"/>
                      </a:lnTo>
                      <a:lnTo>
                        <a:pt x="3269" y="1135"/>
                      </a:lnTo>
                      <a:lnTo>
                        <a:pt x="3269" y="1102"/>
                      </a:lnTo>
                      <a:lnTo>
                        <a:pt x="3236" y="1002"/>
                      </a:lnTo>
                      <a:lnTo>
                        <a:pt x="3169" y="735"/>
                      </a:lnTo>
                      <a:cubicBezTo>
                        <a:pt x="3169" y="735"/>
                        <a:pt x="3169" y="735"/>
                        <a:pt x="3169" y="701"/>
                      </a:cubicBezTo>
                      <a:lnTo>
                        <a:pt x="3169" y="601"/>
                      </a:lnTo>
                      <a:lnTo>
                        <a:pt x="3169" y="468"/>
                      </a:lnTo>
                      <a:lnTo>
                        <a:pt x="3169" y="1"/>
                      </a:lnTo>
                      <a:close/>
                    </a:path>
                  </a:pathLst>
                </a:custGeom>
                <a:grpFill/>
                <a:ln>
                  <a:noFill/>
                </a:ln>
              </p:spPr>
              <p:txBody>
                <a:bodyPr spcFirstLastPara="1" wrap="square" lIns="137102" tIns="137102" rIns="137102" bIns="137102" anchor="ctr" anchorCtr="0">
                  <a:noAutofit/>
                </a:bodyPr>
                <a:lstStyle/>
                <a:p>
                  <a:endParaRPr sz="5399"/>
                </a:p>
              </p:txBody>
            </p:sp>
            <p:sp>
              <p:nvSpPr>
                <p:cNvPr id="203" name="Google Shape;301;p15"/>
                <p:cNvSpPr/>
                <p:nvPr/>
              </p:nvSpPr>
              <p:spPr>
                <a:xfrm>
                  <a:off x="4996201" y="2152945"/>
                  <a:ext cx="266448" cy="78598"/>
                </a:xfrm>
                <a:custGeom>
                  <a:avLst/>
                  <a:gdLst/>
                  <a:ahLst/>
                  <a:cxnLst/>
                  <a:rect l="l" t="t" r="r" b="b"/>
                  <a:pathLst>
                    <a:path w="9275" h="2736" extrusionOk="0">
                      <a:moveTo>
                        <a:pt x="4204" y="1"/>
                      </a:moveTo>
                      <a:lnTo>
                        <a:pt x="4004" y="134"/>
                      </a:lnTo>
                      <a:lnTo>
                        <a:pt x="3570" y="301"/>
                      </a:lnTo>
                      <a:lnTo>
                        <a:pt x="3370" y="368"/>
                      </a:lnTo>
                      <a:lnTo>
                        <a:pt x="3337" y="368"/>
                      </a:lnTo>
                      <a:lnTo>
                        <a:pt x="2836" y="201"/>
                      </a:lnTo>
                      <a:lnTo>
                        <a:pt x="2669" y="201"/>
                      </a:lnTo>
                      <a:lnTo>
                        <a:pt x="2169" y="401"/>
                      </a:lnTo>
                      <a:lnTo>
                        <a:pt x="1902" y="501"/>
                      </a:lnTo>
                      <a:lnTo>
                        <a:pt x="1802" y="534"/>
                      </a:lnTo>
                      <a:lnTo>
                        <a:pt x="1769" y="534"/>
                      </a:lnTo>
                      <a:lnTo>
                        <a:pt x="1702" y="568"/>
                      </a:lnTo>
                      <a:lnTo>
                        <a:pt x="1235" y="701"/>
                      </a:lnTo>
                      <a:lnTo>
                        <a:pt x="1135" y="701"/>
                      </a:lnTo>
                      <a:lnTo>
                        <a:pt x="901" y="668"/>
                      </a:lnTo>
                      <a:lnTo>
                        <a:pt x="735" y="668"/>
                      </a:lnTo>
                      <a:lnTo>
                        <a:pt x="635" y="701"/>
                      </a:lnTo>
                      <a:lnTo>
                        <a:pt x="468" y="835"/>
                      </a:lnTo>
                      <a:lnTo>
                        <a:pt x="401" y="868"/>
                      </a:lnTo>
                      <a:lnTo>
                        <a:pt x="301" y="1001"/>
                      </a:lnTo>
                      <a:lnTo>
                        <a:pt x="234" y="1168"/>
                      </a:lnTo>
                      <a:cubicBezTo>
                        <a:pt x="234" y="1202"/>
                        <a:pt x="234" y="1202"/>
                        <a:pt x="201" y="1235"/>
                      </a:cubicBezTo>
                      <a:lnTo>
                        <a:pt x="101" y="1268"/>
                      </a:lnTo>
                      <a:lnTo>
                        <a:pt x="1" y="1335"/>
                      </a:lnTo>
                      <a:lnTo>
                        <a:pt x="168" y="1535"/>
                      </a:lnTo>
                      <a:lnTo>
                        <a:pt x="268" y="1635"/>
                      </a:lnTo>
                      <a:lnTo>
                        <a:pt x="434" y="1669"/>
                      </a:lnTo>
                      <a:lnTo>
                        <a:pt x="501" y="1669"/>
                      </a:lnTo>
                      <a:cubicBezTo>
                        <a:pt x="501" y="1652"/>
                        <a:pt x="510" y="1644"/>
                        <a:pt x="522" y="1644"/>
                      </a:cubicBezTo>
                      <a:cubicBezTo>
                        <a:pt x="535" y="1644"/>
                        <a:pt x="551" y="1652"/>
                        <a:pt x="568" y="1669"/>
                      </a:cubicBezTo>
                      <a:lnTo>
                        <a:pt x="601" y="1669"/>
                      </a:lnTo>
                      <a:cubicBezTo>
                        <a:pt x="601" y="1669"/>
                        <a:pt x="635" y="1669"/>
                        <a:pt x="635" y="1702"/>
                      </a:cubicBezTo>
                      <a:lnTo>
                        <a:pt x="668" y="1735"/>
                      </a:lnTo>
                      <a:cubicBezTo>
                        <a:pt x="668" y="1735"/>
                        <a:pt x="668" y="1769"/>
                        <a:pt x="668" y="1769"/>
                      </a:cubicBezTo>
                      <a:lnTo>
                        <a:pt x="668" y="1835"/>
                      </a:lnTo>
                      <a:lnTo>
                        <a:pt x="668" y="2035"/>
                      </a:lnTo>
                      <a:lnTo>
                        <a:pt x="1002" y="2035"/>
                      </a:lnTo>
                      <a:lnTo>
                        <a:pt x="1035" y="2069"/>
                      </a:lnTo>
                      <a:lnTo>
                        <a:pt x="1102" y="2002"/>
                      </a:lnTo>
                      <a:lnTo>
                        <a:pt x="1202" y="2002"/>
                      </a:lnTo>
                      <a:cubicBezTo>
                        <a:pt x="1202" y="1969"/>
                        <a:pt x="1202" y="1969"/>
                        <a:pt x="1202" y="1969"/>
                      </a:cubicBezTo>
                      <a:lnTo>
                        <a:pt x="1202" y="1902"/>
                      </a:lnTo>
                      <a:lnTo>
                        <a:pt x="1235" y="1835"/>
                      </a:lnTo>
                      <a:cubicBezTo>
                        <a:pt x="1268" y="1802"/>
                        <a:pt x="1302" y="1802"/>
                        <a:pt x="1302" y="1802"/>
                      </a:cubicBezTo>
                      <a:lnTo>
                        <a:pt x="1368" y="1802"/>
                      </a:lnTo>
                      <a:cubicBezTo>
                        <a:pt x="1368" y="1785"/>
                        <a:pt x="1377" y="1777"/>
                        <a:pt x="1385" y="1777"/>
                      </a:cubicBezTo>
                      <a:cubicBezTo>
                        <a:pt x="1393" y="1777"/>
                        <a:pt x="1402" y="1785"/>
                        <a:pt x="1402" y="1802"/>
                      </a:cubicBezTo>
                      <a:lnTo>
                        <a:pt x="1535" y="1802"/>
                      </a:lnTo>
                      <a:cubicBezTo>
                        <a:pt x="1535" y="1769"/>
                        <a:pt x="1569" y="1769"/>
                        <a:pt x="1602" y="1735"/>
                      </a:cubicBezTo>
                      <a:cubicBezTo>
                        <a:pt x="1635" y="1735"/>
                        <a:pt x="1669" y="1735"/>
                        <a:pt x="1669" y="1769"/>
                      </a:cubicBezTo>
                      <a:lnTo>
                        <a:pt x="1735" y="1802"/>
                      </a:lnTo>
                      <a:lnTo>
                        <a:pt x="1769" y="1869"/>
                      </a:lnTo>
                      <a:lnTo>
                        <a:pt x="1869" y="1835"/>
                      </a:lnTo>
                      <a:lnTo>
                        <a:pt x="2002" y="1835"/>
                      </a:lnTo>
                      <a:lnTo>
                        <a:pt x="2102" y="1869"/>
                      </a:lnTo>
                      <a:cubicBezTo>
                        <a:pt x="2136" y="1902"/>
                        <a:pt x="2136" y="1902"/>
                        <a:pt x="2136" y="1902"/>
                      </a:cubicBezTo>
                      <a:lnTo>
                        <a:pt x="2202" y="1969"/>
                      </a:lnTo>
                      <a:lnTo>
                        <a:pt x="2403" y="2236"/>
                      </a:lnTo>
                      <a:lnTo>
                        <a:pt x="3136" y="2169"/>
                      </a:lnTo>
                      <a:lnTo>
                        <a:pt x="3170" y="2136"/>
                      </a:lnTo>
                      <a:lnTo>
                        <a:pt x="3236" y="2069"/>
                      </a:lnTo>
                      <a:cubicBezTo>
                        <a:pt x="3270" y="2035"/>
                        <a:pt x="3270" y="2035"/>
                        <a:pt x="3303" y="2035"/>
                      </a:cubicBezTo>
                      <a:lnTo>
                        <a:pt x="3670" y="2035"/>
                      </a:lnTo>
                      <a:lnTo>
                        <a:pt x="3837" y="2069"/>
                      </a:lnTo>
                      <a:lnTo>
                        <a:pt x="3904" y="2069"/>
                      </a:lnTo>
                      <a:lnTo>
                        <a:pt x="4004" y="2002"/>
                      </a:lnTo>
                      <a:lnTo>
                        <a:pt x="4404" y="2002"/>
                      </a:lnTo>
                      <a:lnTo>
                        <a:pt x="4537" y="1969"/>
                      </a:lnTo>
                      <a:lnTo>
                        <a:pt x="5571" y="1969"/>
                      </a:lnTo>
                      <a:lnTo>
                        <a:pt x="5738" y="2002"/>
                      </a:lnTo>
                      <a:lnTo>
                        <a:pt x="5838" y="2035"/>
                      </a:lnTo>
                      <a:lnTo>
                        <a:pt x="5838" y="1935"/>
                      </a:lnTo>
                      <a:cubicBezTo>
                        <a:pt x="5838" y="1902"/>
                        <a:pt x="5838" y="1869"/>
                        <a:pt x="5872" y="1835"/>
                      </a:cubicBezTo>
                      <a:cubicBezTo>
                        <a:pt x="5905" y="1835"/>
                        <a:pt x="5972" y="1835"/>
                        <a:pt x="6005" y="1869"/>
                      </a:cubicBezTo>
                      <a:lnTo>
                        <a:pt x="6038" y="1902"/>
                      </a:lnTo>
                      <a:lnTo>
                        <a:pt x="6105" y="2002"/>
                      </a:lnTo>
                      <a:lnTo>
                        <a:pt x="6272" y="2002"/>
                      </a:lnTo>
                      <a:lnTo>
                        <a:pt x="6639" y="1969"/>
                      </a:lnTo>
                      <a:lnTo>
                        <a:pt x="7273" y="2002"/>
                      </a:lnTo>
                      <a:lnTo>
                        <a:pt x="7473" y="1969"/>
                      </a:lnTo>
                      <a:lnTo>
                        <a:pt x="7506" y="1935"/>
                      </a:lnTo>
                      <a:lnTo>
                        <a:pt x="7573" y="1902"/>
                      </a:lnTo>
                      <a:cubicBezTo>
                        <a:pt x="7573" y="1902"/>
                        <a:pt x="7606" y="1869"/>
                        <a:pt x="7640" y="1869"/>
                      </a:cubicBezTo>
                      <a:lnTo>
                        <a:pt x="7673" y="1869"/>
                      </a:lnTo>
                      <a:cubicBezTo>
                        <a:pt x="7706" y="1869"/>
                        <a:pt x="7740" y="1902"/>
                        <a:pt x="7740" y="1935"/>
                      </a:cubicBezTo>
                      <a:lnTo>
                        <a:pt x="7806" y="2002"/>
                      </a:lnTo>
                      <a:lnTo>
                        <a:pt x="7973" y="2202"/>
                      </a:lnTo>
                      <a:lnTo>
                        <a:pt x="8107" y="2369"/>
                      </a:lnTo>
                      <a:cubicBezTo>
                        <a:pt x="8140" y="2369"/>
                        <a:pt x="8173" y="2369"/>
                        <a:pt x="8207" y="2402"/>
                      </a:cubicBezTo>
                      <a:lnTo>
                        <a:pt x="8207" y="2436"/>
                      </a:lnTo>
                      <a:lnTo>
                        <a:pt x="8273" y="2569"/>
                      </a:lnTo>
                      <a:lnTo>
                        <a:pt x="8373" y="2669"/>
                      </a:lnTo>
                      <a:lnTo>
                        <a:pt x="8440" y="2669"/>
                      </a:lnTo>
                      <a:lnTo>
                        <a:pt x="8540" y="2703"/>
                      </a:lnTo>
                      <a:lnTo>
                        <a:pt x="8941" y="2736"/>
                      </a:lnTo>
                      <a:lnTo>
                        <a:pt x="9007" y="2736"/>
                      </a:lnTo>
                      <a:lnTo>
                        <a:pt x="9141" y="2703"/>
                      </a:lnTo>
                      <a:lnTo>
                        <a:pt x="9174" y="2636"/>
                      </a:lnTo>
                      <a:lnTo>
                        <a:pt x="9274" y="2436"/>
                      </a:lnTo>
                      <a:lnTo>
                        <a:pt x="9274" y="2302"/>
                      </a:lnTo>
                      <a:lnTo>
                        <a:pt x="9274" y="2169"/>
                      </a:lnTo>
                      <a:lnTo>
                        <a:pt x="9274" y="2069"/>
                      </a:lnTo>
                      <a:lnTo>
                        <a:pt x="9207" y="1802"/>
                      </a:lnTo>
                      <a:lnTo>
                        <a:pt x="9141" y="1702"/>
                      </a:lnTo>
                      <a:lnTo>
                        <a:pt x="9074" y="1635"/>
                      </a:lnTo>
                      <a:lnTo>
                        <a:pt x="8607" y="1435"/>
                      </a:lnTo>
                      <a:cubicBezTo>
                        <a:pt x="8607" y="1435"/>
                        <a:pt x="8607" y="1402"/>
                        <a:pt x="8574" y="1402"/>
                      </a:cubicBezTo>
                      <a:lnTo>
                        <a:pt x="8507" y="1268"/>
                      </a:lnTo>
                      <a:lnTo>
                        <a:pt x="8407" y="1202"/>
                      </a:lnTo>
                      <a:lnTo>
                        <a:pt x="8340" y="1168"/>
                      </a:lnTo>
                      <a:lnTo>
                        <a:pt x="8307" y="1168"/>
                      </a:lnTo>
                      <a:lnTo>
                        <a:pt x="8273" y="1135"/>
                      </a:lnTo>
                      <a:cubicBezTo>
                        <a:pt x="8273" y="1135"/>
                        <a:pt x="8273" y="1135"/>
                        <a:pt x="8240" y="1101"/>
                      </a:cubicBezTo>
                      <a:lnTo>
                        <a:pt x="8173" y="901"/>
                      </a:lnTo>
                      <a:lnTo>
                        <a:pt x="8140" y="735"/>
                      </a:lnTo>
                      <a:lnTo>
                        <a:pt x="8107" y="701"/>
                      </a:lnTo>
                      <a:lnTo>
                        <a:pt x="7773" y="534"/>
                      </a:lnTo>
                      <a:cubicBezTo>
                        <a:pt x="7773" y="534"/>
                        <a:pt x="7740" y="534"/>
                        <a:pt x="7740" y="501"/>
                      </a:cubicBezTo>
                      <a:lnTo>
                        <a:pt x="7640" y="334"/>
                      </a:lnTo>
                      <a:lnTo>
                        <a:pt x="7606" y="334"/>
                      </a:lnTo>
                      <a:lnTo>
                        <a:pt x="7239" y="234"/>
                      </a:lnTo>
                      <a:lnTo>
                        <a:pt x="7239" y="268"/>
                      </a:lnTo>
                      <a:cubicBezTo>
                        <a:pt x="7273" y="268"/>
                        <a:pt x="7273" y="301"/>
                        <a:pt x="7239" y="301"/>
                      </a:cubicBezTo>
                      <a:lnTo>
                        <a:pt x="7239" y="334"/>
                      </a:lnTo>
                      <a:cubicBezTo>
                        <a:pt x="7239" y="368"/>
                        <a:pt x="7206" y="368"/>
                        <a:pt x="7206" y="368"/>
                      </a:cubicBezTo>
                      <a:lnTo>
                        <a:pt x="7139" y="434"/>
                      </a:lnTo>
                      <a:lnTo>
                        <a:pt x="7073" y="568"/>
                      </a:lnTo>
                      <a:cubicBezTo>
                        <a:pt x="7073" y="601"/>
                        <a:pt x="7073" y="634"/>
                        <a:pt x="7039" y="634"/>
                      </a:cubicBezTo>
                      <a:lnTo>
                        <a:pt x="7006" y="668"/>
                      </a:lnTo>
                      <a:lnTo>
                        <a:pt x="6939" y="668"/>
                      </a:lnTo>
                      <a:lnTo>
                        <a:pt x="6772" y="768"/>
                      </a:lnTo>
                      <a:lnTo>
                        <a:pt x="6639" y="768"/>
                      </a:lnTo>
                      <a:cubicBezTo>
                        <a:pt x="6606" y="768"/>
                        <a:pt x="6606" y="735"/>
                        <a:pt x="6572" y="735"/>
                      </a:cubicBezTo>
                      <a:lnTo>
                        <a:pt x="6505" y="634"/>
                      </a:lnTo>
                      <a:lnTo>
                        <a:pt x="6405" y="634"/>
                      </a:lnTo>
                      <a:cubicBezTo>
                        <a:pt x="6439" y="601"/>
                        <a:pt x="6439" y="568"/>
                        <a:pt x="6472" y="568"/>
                      </a:cubicBezTo>
                      <a:cubicBezTo>
                        <a:pt x="6439" y="568"/>
                        <a:pt x="6405" y="568"/>
                        <a:pt x="6372" y="534"/>
                      </a:cubicBezTo>
                      <a:lnTo>
                        <a:pt x="6339" y="468"/>
                      </a:lnTo>
                      <a:lnTo>
                        <a:pt x="6205" y="434"/>
                      </a:lnTo>
                      <a:lnTo>
                        <a:pt x="6072" y="368"/>
                      </a:lnTo>
                      <a:lnTo>
                        <a:pt x="6038" y="334"/>
                      </a:lnTo>
                      <a:cubicBezTo>
                        <a:pt x="6038" y="301"/>
                        <a:pt x="6038" y="301"/>
                        <a:pt x="6038" y="301"/>
                      </a:cubicBezTo>
                      <a:lnTo>
                        <a:pt x="6005" y="234"/>
                      </a:lnTo>
                      <a:lnTo>
                        <a:pt x="5972" y="234"/>
                      </a:lnTo>
                      <a:lnTo>
                        <a:pt x="5905" y="201"/>
                      </a:lnTo>
                      <a:lnTo>
                        <a:pt x="5672" y="201"/>
                      </a:lnTo>
                      <a:lnTo>
                        <a:pt x="5471" y="167"/>
                      </a:lnTo>
                      <a:lnTo>
                        <a:pt x="5305" y="101"/>
                      </a:lnTo>
                      <a:lnTo>
                        <a:pt x="5171" y="1"/>
                      </a:lnTo>
                      <a:lnTo>
                        <a:pt x="4904" y="67"/>
                      </a:lnTo>
                      <a:lnTo>
                        <a:pt x="4871" y="67"/>
                      </a:lnTo>
                      <a:lnTo>
                        <a:pt x="4671" y="1"/>
                      </a:lnTo>
                      <a:cubicBezTo>
                        <a:pt x="4637" y="34"/>
                        <a:pt x="4637" y="34"/>
                        <a:pt x="4604" y="34"/>
                      </a:cubicBezTo>
                      <a:cubicBezTo>
                        <a:pt x="4593" y="45"/>
                        <a:pt x="4582" y="49"/>
                        <a:pt x="4571" y="49"/>
                      </a:cubicBezTo>
                      <a:cubicBezTo>
                        <a:pt x="4549" y="49"/>
                        <a:pt x="4526" y="34"/>
                        <a:pt x="4504" y="34"/>
                      </a:cubicBezTo>
                      <a:lnTo>
                        <a:pt x="4471" y="34"/>
                      </a:lnTo>
                      <a:lnTo>
                        <a:pt x="4371" y="67"/>
                      </a:lnTo>
                      <a:lnTo>
                        <a:pt x="4304" y="67"/>
                      </a:lnTo>
                      <a:lnTo>
                        <a:pt x="4204" y="1"/>
                      </a:lnTo>
                      <a:close/>
                    </a:path>
                  </a:pathLst>
                </a:custGeom>
                <a:grpFill/>
                <a:ln>
                  <a:noFill/>
                </a:ln>
              </p:spPr>
              <p:txBody>
                <a:bodyPr spcFirstLastPara="1" wrap="square" lIns="137102" tIns="137102" rIns="137102" bIns="137102" anchor="ctr" anchorCtr="0">
                  <a:noAutofit/>
                </a:bodyPr>
                <a:lstStyle/>
                <a:p>
                  <a:endParaRPr sz="5399"/>
                </a:p>
              </p:txBody>
            </p:sp>
            <p:sp>
              <p:nvSpPr>
                <p:cNvPr id="204" name="Google Shape;302;p15"/>
                <p:cNvSpPr/>
                <p:nvPr/>
              </p:nvSpPr>
              <p:spPr>
                <a:xfrm>
                  <a:off x="5225254" y="2069575"/>
                  <a:ext cx="243408" cy="164867"/>
                </a:xfrm>
                <a:custGeom>
                  <a:avLst/>
                  <a:gdLst/>
                  <a:ahLst/>
                  <a:cxnLst/>
                  <a:rect l="l" t="t" r="r" b="b"/>
                  <a:pathLst>
                    <a:path w="8473" h="5739" extrusionOk="0">
                      <a:moveTo>
                        <a:pt x="7639" y="1"/>
                      </a:moveTo>
                      <a:lnTo>
                        <a:pt x="7572" y="34"/>
                      </a:lnTo>
                      <a:lnTo>
                        <a:pt x="7572" y="167"/>
                      </a:lnTo>
                      <a:cubicBezTo>
                        <a:pt x="7572" y="201"/>
                        <a:pt x="7572" y="201"/>
                        <a:pt x="7539" y="234"/>
                      </a:cubicBezTo>
                      <a:cubicBezTo>
                        <a:pt x="7506" y="267"/>
                        <a:pt x="7439" y="267"/>
                        <a:pt x="7405" y="267"/>
                      </a:cubicBezTo>
                      <a:lnTo>
                        <a:pt x="7005" y="568"/>
                      </a:lnTo>
                      <a:lnTo>
                        <a:pt x="7005" y="601"/>
                      </a:lnTo>
                      <a:lnTo>
                        <a:pt x="7005" y="668"/>
                      </a:lnTo>
                      <a:lnTo>
                        <a:pt x="7039" y="701"/>
                      </a:lnTo>
                      <a:lnTo>
                        <a:pt x="7072" y="768"/>
                      </a:lnTo>
                      <a:cubicBezTo>
                        <a:pt x="7072" y="768"/>
                        <a:pt x="7072" y="801"/>
                        <a:pt x="7072" y="801"/>
                      </a:cubicBezTo>
                      <a:lnTo>
                        <a:pt x="7105" y="868"/>
                      </a:lnTo>
                      <a:cubicBezTo>
                        <a:pt x="7105" y="901"/>
                        <a:pt x="7105" y="935"/>
                        <a:pt x="7105" y="935"/>
                      </a:cubicBezTo>
                      <a:lnTo>
                        <a:pt x="7039" y="1035"/>
                      </a:lnTo>
                      <a:cubicBezTo>
                        <a:pt x="7039" y="1068"/>
                        <a:pt x="7005" y="1068"/>
                        <a:pt x="7005" y="1068"/>
                      </a:cubicBezTo>
                      <a:lnTo>
                        <a:pt x="6905" y="1135"/>
                      </a:lnTo>
                      <a:lnTo>
                        <a:pt x="6705" y="1135"/>
                      </a:lnTo>
                      <a:lnTo>
                        <a:pt x="6538" y="1302"/>
                      </a:lnTo>
                      <a:cubicBezTo>
                        <a:pt x="6538" y="1302"/>
                        <a:pt x="6505" y="1335"/>
                        <a:pt x="6505" y="1335"/>
                      </a:cubicBezTo>
                      <a:lnTo>
                        <a:pt x="6338" y="1335"/>
                      </a:lnTo>
                      <a:lnTo>
                        <a:pt x="6105" y="1268"/>
                      </a:lnTo>
                      <a:lnTo>
                        <a:pt x="6038" y="1302"/>
                      </a:lnTo>
                      <a:lnTo>
                        <a:pt x="5838" y="1468"/>
                      </a:lnTo>
                      <a:lnTo>
                        <a:pt x="5838" y="1502"/>
                      </a:lnTo>
                      <a:lnTo>
                        <a:pt x="5838" y="1602"/>
                      </a:lnTo>
                      <a:lnTo>
                        <a:pt x="5838" y="1668"/>
                      </a:lnTo>
                      <a:lnTo>
                        <a:pt x="6038" y="1668"/>
                      </a:lnTo>
                      <a:lnTo>
                        <a:pt x="6105" y="1702"/>
                      </a:lnTo>
                      <a:lnTo>
                        <a:pt x="6171" y="1769"/>
                      </a:lnTo>
                      <a:cubicBezTo>
                        <a:pt x="6171" y="1802"/>
                        <a:pt x="6171" y="1802"/>
                        <a:pt x="6171" y="1835"/>
                      </a:cubicBezTo>
                      <a:lnTo>
                        <a:pt x="6138" y="2002"/>
                      </a:lnTo>
                      <a:cubicBezTo>
                        <a:pt x="6138" y="2035"/>
                        <a:pt x="6138" y="2035"/>
                        <a:pt x="6138" y="2035"/>
                      </a:cubicBezTo>
                      <a:lnTo>
                        <a:pt x="6071" y="2135"/>
                      </a:lnTo>
                      <a:lnTo>
                        <a:pt x="6038" y="2135"/>
                      </a:lnTo>
                      <a:lnTo>
                        <a:pt x="5971" y="2202"/>
                      </a:lnTo>
                      <a:lnTo>
                        <a:pt x="5838" y="2202"/>
                      </a:lnTo>
                      <a:cubicBezTo>
                        <a:pt x="5804" y="2169"/>
                        <a:pt x="5804" y="2169"/>
                        <a:pt x="5804" y="2135"/>
                      </a:cubicBezTo>
                      <a:lnTo>
                        <a:pt x="5804" y="2102"/>
                      </a:lnTo>
                      <a:lnTo>
                        <a:pt x="5771" y="2102"/>
                      </a:lnTo>
                      <a:lnTo>
                        <a:pt x="5738" y="2135"/>
                      </a:lnTo>
                      <a:lnTo>
                        <a:pt x="5337" y="2135"/>
                      </a:lnTo>
                      <a:lnTo>
                        <a:pt x="5204" y="2169"/>
                      </a:lnTo>
                      <a:lnTo>
                        <a:pt x="5137" y="2202"/>
                      </a:lnTo>
                      <a:lnTo>
                        <a:pt x="5070" y="2302"/>
                      </a:lnTo>
                      <a:lnTo>
                        <a:pt x="5004" y="2569"/>
                      </a:lnTo>
                      <a:lnTo>
                        <a:pt x="4937" y="2736"/>
                      </a:lnTo>
                      <a:cubicBezTo>
                        <a:pt x="4937" y="2736"/>
                        <a:pt x="4904" y="2769"/>
                        <a:pt x="4904" y="2769"/>
                      </a:cubicBezTo>
                      <a:lnTo>
                        <a:pt x="4804" y="2836"/>
                      </a:lnTo>
                      <a:cubicBezTo>
                        <a:pt x="4804" y="2836"/>
                        <a:pt x="4770" y="2869"/>
                        <a:pt x="4770" y="2869"/>
                      </a:cubicBezTo>
                      <a:lnTo>
                        <a:pt x="4503" y="2936"/>
                      </a:lnTo>
                      <a:lnTo>
                        <a:pt x="4403" y="2969"/>
                      </a:lnTo>
                      <a:lnTo>
                        <a:pt x="4237" y="3136"/>
                      </a:lnTo>
                      <a:cubicBezTo>
                        <a:pt x="4237" y="3136"/>
                        <a:pt x="4203" y="3170"/>
                        <a:pt x="4203" y="3170"/>
                      </a:cubicBezTo>
                      <a:lnTo>
                        <a:pt x="4070" y="3170"/>
                      </a:lnTo>
                      <a:lnTo>
                        <a:pt x="3669" y="3336"/>
                      </a:lnTo>
                      <a:lnTo>
                        <a:pt x="3603" y="3403"/>
                      </a:lnTo>
                      <a:lnTo>
                        <a:pt x="3436" y="3403"/>
                      </a:lnTo>
                      <a:cubicBezTo>
                        <a:pt x="3436" y="3436"/>
                        <a:pt x="3436" y="3436"/>
                        <a:pt x="3436" y="3470"/>
                      </a:cubicBezTo>
                      <a:lnTo>
                        <a:pt x="3436" y="3503"/>
                      </a:lnTo>
                      <a:cubicBezTo>
                        <a:pt x="3436" y="3503"/>
                        <a:pt x="3436" y="3536"/>
                        <a:pt x="3403" y="3536"/>
                      </a:cubicBezTo>
                      <a:lnTo>
                        <a:pt x="2902" y="3536"/>
                      </a:lnTo>
                      <a:lnTo>
                        <a:pt x="2302" y="3470"/>
                      </a:lnTo>
                      <a:lnTo>
                        <a:pt x="2268" y="3470"/>
                      </a:lnTo>
                      <a:lnTo>
                        <a:pt x="2035" y="3336"/>
                      </a:lnTo>
                      <a:lnTo>
                        <a:pt x="1935" y="3336"/>
                      </a:lnTo>
                      <a:lnTo>
                        <a:pt x="1835" y="3403"/>
                      </a:lnTo>
                      <a:cubicBezTo>
                        <a:pt x="1818" y="3420"/>
                        <a:pt x="1801" y="3428"/>
                        <a:pt x="1789" y="3428"/>
                      </a:cubicBezTo>
                      <a:cubicBezTo>
                        <a:pt x="1776" y="3428"/>
                        <a:pt x="1768" y="3420"/>
                        <a:pt x="1768" y="3403"/>
                      </a:cubicBezTo>
                      <a:lnTo>
                        <a:pt x="1668" y="3403"/>
                      </a:lnTo>
                      <a:lnTo>
                        <a:pt x="1568" y="3336"/>
                      </a:lnTo>
                      <a:lnTo>
                        <a:pt x="1268" y="3270"/>
                      </a:lnTo>
                      <a:lnTo>
                        <a:pt x="1234" y="3270"/>
                      </a:lnTo>
                      <a:lnTo>
                        <a:pt x="1168" y="3236"/>
                      </a:lnTo>
                      <a:lnTo>
                        <a:pt x="1101" y="3236"/>
                      </a:lnTo>
                      <a:cubicBezTo>
                        <a:pt x="1068" y="3236"/>
                        <a:pt x="1034" y="3203"/>
                        <a:pt x="1034" y="3170"/>
                      </a:cubicBezTo>
                      <a:lnTo>
                        <a:pt x="968" y="3203"/>
                      </a:lnTo>
                      <a:lnTo>
                        <a:pt x="701" y="3203"/>
                      </a:lnTo>
                      <a:lnTo>
                        <a:pt x="567" y="3170"/>
                      </a:lnTo>
                      <a:cubicBezTo>
                        <a:pt x="567" y="3170"/>
                        <a:pt x="534" y="3136"/>
                        <a:pt x="534" y="3103"/>
                      </a:cubicBezTo>
                      <a:lnTo>
                        <a:pt x="501" y="3036"/>
                      </a:lnTo>
                      <a:lnTo>
                        <a:pt x="434" y="3069"/>
                      </a:lnTo>
                      <a:lnTo>
                        <a:pt x="367" y="3069"/>
                      </a:lnTo>
                      <a:cubicBezTo>
                        <a:pt x="367" y="3069"/>
                        <a:pt x="334" y="3103"/>
                        <a:pt x="300" y="3136"/>
                      </a:cubicBezTo>
                      <a:lnTo>
                        <a:pt x="267" y="3170"/>
                      </a:lnTo>
                      <a:lnTo>
                        <a:pt x="167" y="3170"/>
                      </a:lnTo>
                      <a:lnTo>
                        <a:pt x="34" y="3236"/>
                      </a:lnTo>
                      <a:lnTo>
                        <a:pt x="0" y="3236"/>
                      </a:lnTo>
                      <a:lnTo>
                        <a:pt x="34" y="3303"/>
                      </a:lnTo>
                      <a:lnTo>
                        <a:pt x="400" y="3503"/>
                      </a:lnTo>
                      <a:cubicBezTo>
                        <a:pt x="434" y="3503"/>
                        <a:pt x="434" y="3503"/>
                        <a:pt x="434" y="3536"/>
                      </a:cubicBezTo>
                      <a:lnTo>
                        <a:pt x="467" y="3570"/>
                      </a:lnTo>
                      <a:cubicBezTo>
                        <a:pt x="467" y="3570"/>
                        <a:pt x="467" y="3603"/>
                        <a:pt x="467" y="3603"/>
                      </a:cubicBezTo>
                      <a:lnTo>
                        <a:pt x="467" y="3637"/>
                      </a:lnTo>
                      <a:lnTo>
                        <a:pt x="467" y="3737"/>
                      </a:lnTo>
                      <a:lnTo>
                        <a:pt x="534" y="3937"/>
                      </a:lnTo>
                      <a:lnTo>
                        <a:pt x="601" y="3970"/>
                      </a:lnTo>
                      <a:lnTo>
                        <a:pt x="734" y="4037"/>
                      </a:lnTo>
                      <a:cubicBezTo>
                        <a:pt x="734" y="4037"/>
                        <a:pt x="767" y="4037"/>
                        <a:pt x="767" y="4070"/>
                      </a:cubicBezTo>
                      <a:lnTo>
                        <a:pt x="834" y="4170"/>
                      </a:lnTo>
                      <a:lnTo>
                        <a:pt x="1301" y="4370"/>
                      </a:lnTo>
                      <a:lnTo>
                        <a:pt x="1334" y="4404"/>
                      </a:lnTo>
                      <a:lnTo>
                        <a:pt x="1401" y="4537"/>
                      </a:lnTo>
                      <a:lnTo>
                        <a:pt x="1501" y="4637"/>
                      </a:lnTo>
                      <a:lnTo>
                        <a:pt x="1501" y="4671"/>
                      </a:lnTo>
                      <a:lnTo>
                        <a:pt x="1568" y="4937"/>
                      </a:lnTo>
                      <a:lnTo>
                        <a:pt x="1568" y="5071"/>
                      </a:lnTo>
                      <a:lnTo>
                        <a:pt x="1568" y="5238"/>
                      </a:lnTo>
                      <a:lnTo>
                        <a:pt x="1568" y="5371"/>
                      </a:lnTo>
                      <a:lnTo>
                        <a:pt x="1468" y="5605"/>
                      </a:lnTo>
                      <a:lnTo>
                        <a:pt x="1801" y="5638"/>
                      </a:lnTo>
                      <a:lnTo>
                        <a:pt x="1902" y="5638"/>
                      </a:lnTo>
                      <a:lnTo>
                        <a:pt x="2002" y="5738"/>
                      </a:lnTo>
                      <a:lnTo>
                        <a:pt x="2035" y="5705"/>
                      </a:lnTo>
                      <a:cubicBezTo>
                        <a:pt x="2068" y="5671"/>
                        <a:pt x="2068" y="5671"/>
                        <a:pt x="2102" y="5671"/>
                      </a:cubicBezTo>
                      <a:lnTo>
                        <a:pt x="2235" y="5671"/>
                      </a:lnTo>
                      <a:lnTo>
                        <a:pt x="2369" y="5605"/>
                      </a:lnTo>
                      <a:lnTo>
                        <a:pt x="2569" y="5605"/>
                      </a:lnTo>
                      <a:lnTo>
                        <a:pt x="2635" y="5638"/>
                      </a:lnTo>
                      <a:lnTo>
                        <a:pt x="2769" y="5571"/>
                      </a:lnTo>
                      <a:lnTo>
                        <a:pt x="2969" y="5571"/>
                      </a:lnTo>
                      <a:lnTo>
                        <a:pt x="3136" y="5538"/>
                      </a:lnTo>
                      <a:lnTo>
                        <a:pt x="3236" y="5505"/>
                      </a:lnTo>
                      <a:lnTo>
                        <a:pt x="3536" y="5505"/>
                      </a:lnTo>
                      <a:lnTo>
                        <a:pt x="3636" y="5438"/>
                      </a:lnTo>
                      <a:lnTo>
                        <a:pt x="3736" y="5438"/>
                      </a:lnTo>
                      <a:lnTo>
                        <a:pt x="3803" y="5471"/>
                      </a:lnTo>
                      <a:lnTo>
                        <a:pt x="3870" y="5404"/>
                      </a:lnTo>
                      <a:lnTo>
                        <a:pt x="3936" y="5338"/>
                      </a:lnTo>
                      <a:lnTo>
                        <a:pt x="4036" y="5338"/>
                      </a:lnTo>
                      <a:lnTo>
                        <a:pt x="4170" y="5404"/>
                      </a:lnTo>
                      <a:lnTo>
                        <a:pt x="4337" y="5404"/>
                      </a:lnTo>
                      <a:lnTo>
                        <a:pt x="4837" y="5304"/>
                      </a:lnTo>
                      <a:lnTo>
                        <a:pt x="4937" y="5204"/>
                      </a:lnTo>
                      <a:lnTo>
                        <a:pt x="4970" y="5204"/>
                      </a:lnTo>
                      <a:lnTo>
                        <a:pt x="5137" y="5171"/>
                      </a:lnTo>
                      <a:lnTo>
                        <a:pt x="5204" y="5104"/>
                      </a:lnTo>
                      <a:lnTo>
                        <a:pt x="5304" y="5071"/>
                      </a:lnTo>
                      <a:lnTo>
                        <a:pt x="5404" y="5071"/>
                      </a:lnTo>
                      <a:lnTo>
                        <a:pt x="5504" y="4937"/>
                      </a:lnTo>
                      <a:cubicBezTo>
                        <a:pt x="5504" y="4904"/>
                        <a:pt x="5504" y="4871"/>
                        <a:pt x="5504" y="4871"/>
                      </a:cubicBezTo>
                      <a:lnTo>
                        <a:pt x="5504" y="4804"/>
                      </a:lnTo>
                      <a:lnTo>
                        <a:pt x="5504" y="4771"/>
                      </a:lnTo>
                      <a:lnTo>
                        <a:pt x="5704" y="4504"/>
                      </a:lnTo>
                      <a:lnTo>
                        <a:pt x="5771" y="4504"/>
                      </a:lnTo>
                      <a:lnTo>
                        <a:pt x="5771" y="4470"/>
                      </a:lnTo>
                      <a:cubicBezTo>
                        <a:pt x="5738" y="4437"/>
                        <a:pt x="5738" y="4404"/>
                        <a:pt x="5771" y="4370"/>
                      </a:cubicBezTo>
                      <a:lnTo>
                        <a:pt x="5771" y="4337"/>
                      </a:lnTo>
                      <a:lnTo>
                        <a:pt x="5771" y="4304"/>
                      </a:lnTo>
                      <a:lnTo>
                        <a:pt x="5771" y="4237"/>
                      </a:lnTo>
                      <a:cubicBezTo>
                        <a:pt x="5804" y="4237"/>
                        <a:pt x="5804" y="4204"/>
                        <a:pt x="5804" y="4204"/>
                      </a:cubicBezTo>
                      <a:lnTo>
                        <a:pt x="6004" y="4037"/>
                      </a:lnTo>
                      <a:lnTo>
                        <a:pt x="6004" y="4003"/>
                      </a:lnTo>
                      <a:cubicBezTo>
                        <a:pt x="6004" y="3970"/>
                        <a:pt x="6004" y="3970"/>
                        <a:pt x="6004" y="3970"/>
                      </a:cubicBezTo>
                      <a:lnTo>
                        <a:pt x="6004" y="3903"/>
                      </a:lnTo>
                      <a:lnTo>
                        <a:pt x="6004" y="3870"/>
                      </a:lnTo>
                      <a:lnTo>
                        <a:pt x="6071" y="3803"/>
                      </a:lnTo>
                      <a:lnTo>
                        <a:pt x="6105" y="3703"/>
                      </a:lnTo>
                      <a:cubicBezTo>
                        <a:pt x="6105" y="3703"/>
                        <a:pt x="6105" y="3670"/>
                        <a:pt x="6105" y="3670"/>
                      </a:cubicBezTo>
                      <a:lnTo>
                        <a:pt x="6171" y="3637"/>
                      </a:lnTo>
                      <a:lnTo>
                        <a:pt x="6538" y="3303"/>
                      </a:lnTo>
                      <a:lnTo>
                        <a:pt x="6572" y="3303"/>
                      </a:lnTo>
                      <a:lnTo>
                        <a:pt x="6672" y="3270"/>
                      </a:lnTo>
                      <a:lnTo>
                        <a:pt x="6738" y="3170"/>
                      </a:lnTo>
                      <a:cubicBezTo>
                        <a:pt x="6738" y="3170"/>
                        <a:pt x="6738" y="3136"/>
                        <a:pt x="6738" y="3136"/>
                      </a:cubicBezTo>
                      <a:lnTo>
                        <a:pt x="6772" y="3103"/>
                      </a:lnTo>
                      <a:cubicBezTo>
                        <a:pt x="6805" y="3103"/>
                        <a:pt x="6805" y="3069"/>
                        <a:pt x="6838" y="3069"/>
                      </a:cubicBezTo>
                      <a:lnTo>
                        <a:pt x="6972" y="3069"/>
                      </a:lnTo>
                      <a:lnTo>
                        <a:pt x="7072" y="3003"/>
                      </a:lnTo>
                      <a:cubicBezTo>
                        <a:pt x="7072" y="3003"/>
                        <a:pt x="7072" y="2969"/>
                        <a:pt x="7072" y="2969"/>
                      </a:cubicBezTo>
                      <a:lnTo>
                        <a:pt x="7139" y="2836"/>
                      </a:lnTo>
                      <a:lnTo>
                        <a:pt x="7172" y="2803"/>
                      </a:lnTo>
                      <a:lnTo>
                        <a:pt x="7272" y="2669"/>
                      </a:lnTo>
                      <a:lnTo>
                        <a:pt x="7405" y="2536"/>
                      </a:lnTo>
                      <a:lnTo>
                        <a:pt x="7606" y="2202"/>
                      </a:lnTo>
                      <a:lnTo>
                        <a:pt x="7872" y="1502"/>
                      </a:lnTo>
                      <a:lnTo>
                        <a:pt x="7939" y="1335"/>
                      </a:lnTo>
                      <a:lnTo>
                        <a:pt x="8073" y="1168"/>
                      </a:lnTo>
                      <a:lnTo>
                        <a:pt x="8073" y="1135"/>
                      </a:lnTo>
                      <a:lnTo>
                        <a:pt x="8206" y="1068"/>
                      </a:lnTo>
                      <a:lnTo>
                        <a:pt x="8406" y="1001"/>
                      </a:lnTo>
                      <a:lnTo>
                        <a:pt x="8473" y="935"/>
                      </a:lnTo>
                      <a:lnTo>
                        <a:pt x="8473" y="868"/>
                      </a:lnTo>
                      <a:lnTo>
                        <a:pt x="8406" y="801"/>
                      </a:lnTo>
                      <a:lnTo>
                        <a:pt x="8306" y="734"/>
                      </a:lnTo>
                      <a:lnTo>
                        <a:pt x="8173" y="634"/>
                      </a:lnTo>
                      <a:cubicBezTo>
                        <a:pt x="8173" y="601"/>
                        <a:pt x="8139" y="601"/>
                        <a:pt x="8139" y="568"/>
                      </a:cubicBezTo>
                      <a:lnTo>
                        <a:pt x="8139" y="368"/>
                      </a:lnTo>
                      <a:cubicBezTo>
                        <a:pt x="8139" y="368"/>
                        <a:pt x="8139" y="334"/>
                        <a:pt x="8139" y="334"/>
                      </a:cubicBezTo>
                      <a:lnTo>
                        <a:pt x="8173" y="267"/>
                      </a:lnTo>
                      <a:lnTo>
                        <a:pt x="7706" y="267"/>
                      </a:lnTo>
                      <a:cubicBezTo>
                        <a:pt x="7706" y="234"/>
                        <a:pt x="7672" y="234"/>
                        <a:pt x="7672" y="201"/>
                      </a:cubicBezTo>
                      <a:lnTo>
                        <a:pt x="7639" y="167"/>
                      </a:lnTo>
                      <a:cubicBezTo>
                        <a:pt x="7639" y="134"/>
                        <a:pt x="7639" y="134"/>
                        <a:pt x="7639" y="101"/>
                      </a:cubicBezTo>
                      <a:lnTo>
                        <a:pt x="7639" y="1"/>
                      </a:lnTo>
                      <a:close/>
                    </a:path>
                  </a:pathLst>
                </a:custGeom>
                <a:grpFill/>
                <a:ln>
                  <a:noFill/>
                </a:ln>
              </p:spPr>
              <p:txBody>
                <a:bodyPr spcFirstLastPara="1" wrap="square" lIns="137102" tIns="137102" rIns="137102" bIns="137102" anchor="ctr" anchorCtr="0">
                  <a:noAutofit/>
                </a:bodyPr>
                <a:lstStyle/>
                <a:p>
                  <a:endParaRPr sz="5399"/>
                </a:p>
              </p:txBody>
            </p:sp>
          </p:grpSp>
        </p:grpSp>
        <p:grpSp>
          <p:nvGrpSpPr>
            <p:cNvPr id="46" name="Google Shape;303;p15"/>
            <p:cNvGrpSpPr/>
            <p:nvPr/>
          </p:nvGrpSpPr>
          <p:grpSpPr>
            <a:xfrm>
              <a:off x="6093265" y="1999501"/>
              <a:ext cx="1931412" cy="1366475"/>
              <a:chOff x="6093265" y="1999501"/>
              <a:chExt cx="1931412" cy="1366475"/>
            </a:xfrm>
            <a:grpFill/>
          </p:grpSpPr>
          <p:sp>
            <p:nvSpPr>
              <p:cNvPr id="47" name="Google Shape;304;p15"/>
              <p:cNvSpPr/>
              <p:nvPr/>
            </p:nvSpPr>
            <p:spPr>
              <a:xfrm>
                <a:off x="7047223" y="3003696"/>
                <a:ext cx="36" cy="36"/>
              </a:xfrm>
              <a:custGeom>
                <a:avLst/>
                <a:gdLst/>
                <a:ahLst/>
                <a:cxnLst/>
                <a:rect l="l" t="t" r="r" b="b"/>
                <a:pathLst>
                  <a:path w="1" h="1" extrusionOk="0">
                    <a:moveTo>
                      <a:pt x="0" y="0"/>
                    </a:moveTo>
                    <a:close/>
                  </a:path>
                </a:pathLst>
              </a:custGeom>
              <a:grpFill/>
              <a:ln>
                <a:noFill/>
              </a:ln>
            </p:spPr>
            <p:txBody>
              <a:bodyPr spcFirstLastPara="1" wrap="square" lIns="137102" tIns="137102" rIns="137102" bIns="137102" anchor="ctr" anchorCtr="0">
                <a:noAutofit/>
              </a:bodyPr>
              <a:lstStyle/>
              <a:p>
                <a:endParaRPr sz="5399"/>
              </a:p>
            </p:txBody>
          </p:sp>
          <p:sp>
            <p:nvSpPr>
              <p:cNvPr id="48" name="Google Shape;305;p15"/>
              <p:cNvSpPr/>
              <p:nvPr/>
            </p:nvSpPr>
            <p:spPr>
              <a:xfrm>
                <a:off x="6943862" y="2330175"/>
                <a:ext cx="36" cy="1239"/>
              </a:xfrm>
              <a:custGeom>
                <a:avLst/>
                <a:gdLst/>
                <a:ahLst/>
                <a:cxnLst/>
                <a:rect l="l" t="t" r="r" b="b"/>
                <a:pathLst>
                  <a:path w="1" h="34" extrusionOk="0">
                    <a:moveTo>
                      <a:pt x="1" y="0"/>
                    </a:moveTo>
                    <a:lnTo>
                      <a:pt x="1" y="0"/>
                    </a:lnTo>
                    <a:cubicBezTo>
                      <a:pt x="1" y="0"/>
                      <a:pt x="1" y="34"/>
                      <a:pt x="1" y="34"/>
                    </a:cubicBezTo>
                    <a:lnTo>
                      <a:pt x="1" y="34"/>
                    </a:lnTo>
                    <a:lnTo>
                      <a:pt x="1" y="34"/>
                    </a:lnTo>
                    <a:lnTo>
                      <a:pt x="1" y="34"/>
                    </a:lnTo>
                    <a:close/>
                  </a:path>
                </a:pathLst>
              </a:custGeom>
              <a:grpFill/>
              <a:ln>
                <a:noFill/>
              </a:ln>
            </p:spPr>
            <p:txBody>
              <a:bodyPr spcFirstLastPara="1" wrap="square" lIns="137102" tIns="137102" rIns="137102" bIns="137102" anchor="ctr" anchorCtr="0">
                <a:noAutofit/>
              </a:bodyPr>
              <a:lstStyle/>
              <a:p>
                <a:endParaRPr sz="5399"/>
              </a:p>
            </p:txBody>
          </p:sp>
          <p:sp>
            <p:nvSpPr>
              <p:cNvPr id="49" name="Google Shape;306;p15"/>
              <p:cNvSpPr/>
              <p:nvPr/>
            </p:nvSpPr>
            <p:spPr>
              <a:xfrm>
                <a:off x="6957238" y="2316800"/>
                <a:ext cx="3681" cy="2442"/>
              </a:xfrm>
              <a:custGeom>
                <a:avLst/>
                <a:gdLst/>
                <a:ahLst/>
                <a:cxnLst/>
                <a:rect l="l" t="t" r="r" b="b"/>
                <a:pathLst>
                  <a:path w="101" h="67" extrusionOk="0">
                    <a:moveTo>
                      <a:pt x="1" y="0"/>
                    </a:moveTo>
                    <a:lnTo>
                      <a:pt x="1" y="34"/>
                    </a:lnTo>
                    <a:cubicBezTo>
                      <a:pt x="1" y="34"/>
                      <a:pt x="34" y="34"/>
                      <a:pt x="34" y="67"/>
                    </a:cubicBezTo>
                    <a:lnTo>
                      <a:pt x="34" y="34"/>
                    </a:lnTo>
                    <a:lnTo>
                      <a:pt x="68" y="34"/>
                    </a:lnTo>
                    <a:cubicBezTo>
                      <a:pt x="68" y="34"/>
                      <a:pt x="101" y="0"/>
                      <a:pt x="101" y="0"/>
                    </a:cubicBezTo>
                    <a:close/>
                  </a:path>
                </a:pathLst>
              </a:custGeom>
              <a:grpFill/>
              <a:ln>
                <a:noFill/>
              </a:ln>
            </p:spPr>
            <p:txBody>
              <a:bodyPr spcFirstLastPara="1" wrap="square" lIns="137102" tIns="137102" rIns="137102" bIns="137102" anchor="ctr" anchorCtr="0">
                <a:noAutofit/>
              </a:bodyPr>
              <a:lstStyle/>
              <a:p>
                <a:endParaRPr sz="5399"/>
              </a:p>
            </p:txBody>
          </p:sp>
          <p:sp>
            <p:nvSpPr>
              <p:cNvPr id="50" name="Google Shape;307;p15"/>
              <p:cNvSpPr/>
              <p:nvPr/>
            </p:nvSpPr>
            <p:spPr>
              <a:xfrm>
                <a:off x="6953593" y="2547794"/>
                <a:ext cx="3681" cy="4884"/>
              </a:xfrm>
              <a:custGeom>
                <a:avLst/>
                <a:gdLst/>
                <a:ahLst/>
                <a:cxnLst/>
                <a:rect l="l" t="t" r="r" b="b"/>
                <a:pathLst>
                  <a:path w="101" h="134" extrusionOk="0">
                    <a:moveTo>
                      <a:pt x="1" y="0"/>
                    </a:moveTo>
                    <a:lnTo>
                      <a:pt x="34" y="134"/>
                    </a:lnTo>
                    <a:lnTo>
                      <a:pt x="101" y="134"/>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51" name="Google Shape;308;p15"/>
              <p:cNvSpPr/>
              <p:nvPr/>
            </p:nvSpPr>
            <p:spPr>
              <a:xfrm>
                <a:off x="7330480" y="2277875"/>
                <a:ext cx="36" cy="1276"/>
              </a:xfrm>
              <a:custGeom>
                <a:avLst/>
                <a:gdLst/>
                <a:ahLst/>
                <a:cxnLst/>
                <a:rect l="l" t="t" r="r" b="b"/>
                <a:pathLst>
                  <a:path w="1" h="35" extrusionOk="0">
                    <a:moveTo>
                      <a:pt x="0" y="1"/>
                    </a:moveTo>
                    <a:lnTo>
                      <a:pt x="0" y="34"/>
                    </a:lnTo>
                    <a:lnTo>
                      <a:pt x="0" y="34"/>
                    </a:lnTo>
                    <a:close/>
                  </a:path>
                </a:pathLst>
              </a:custGeom>
              <a:grpFill/>
              <a:ln>
                <a:noFill/>
              </a:ln>
            </p:spPr>
            <p:txBody>
              <a:bodyPr spcFirstLastPara="1" wrap="square" lIns="137102" tIns="137102" rIns="137102" bIns="137102" anchor="ctr" anchorCtr="0">
                <a:noAutofit/>
              </a:bodyPr>
              <a:lstStyle/>
              <a:p>
                <a:endParaRPr sz="5399"/>
              </a:p>
            </p:txBody>
          </p:sp>
          <p:sp>
            <p:nvSpPr>
              <p:cNvPr id="52" name="Google Shape;309;p15"/>
              <p:cNvSpPr/>
              <p:nvPr/>
            </p:nvSpPr>
            <p:spPr>
              <a:xfrm>
                <a:off x="6477027" y="2011638"/>
                <a:ext cx="18295" cy="25584"/>
              </a:xfrm>
              <a:custGeom>
                <a:avLst/>
                <a:gdLst/>
                <a:ahLst/>
                <a:cxnLst/>
                <a:rect l="l" t="t" r="r" b="b"/>
                <a:pathLst>
                  <a:path w="502" h="702" extrusionOk="0">
                    <a:moveTo>
                      <a:pt x="34" y="1"/>
                    </a:moveTo>
                    <a:lnTo>
                      <a:pt x="1" y="67"/>
                    </a:lnTo>
                    <a:lnTo>
                      <a:pt x="5" y="67"/>
                    </a:lnTo>
                    <a:cubicBezTo>
                      <a:pt x="9" y="59"/>
                      <a:pt x="17" y="51"/>
                      <a:pt x="34" y="34"/>
                    </a:cubicBezTo>
                    <a:cubicBezTo>
                      <a:pt x="34" y="34"/>
                      <a:pt x="34" y="1"/>
                      <a:pt x="34" y="1"/>
                    </a:cubicBezTo>
                    <a:close/>
                    <a:moveTo>
                      <a:pt x="5" y="67"/>
                    </a:moveTo>
                    <a:cubicBezTo>
                      <a:pt x="1" y="76"/>
                      <a:pt x="1" y="84"/>
                      <a:pt x="1" y="101"/>
                    </a:cubicBezTo>
                    <a:lnTo>
                      <a:pt x="81" y="127"/>
                    </a:lnTo>
                    <a:lnTo>
                      <a:pt x="81" y="127"/>
                    </a:lnTo>
                    <a:lnTo>
                      <a:pt x="67" y="101"/>
                    </a:lnTo>
                    <a:lnTo>
                      <a:pt x="67" y="67"/>
                    </a:lnTo>
                    <a:close/>
                    <a:moveTo>
                      <a:pt x="81" y="127"/>
                    </a:moveTo>
                    <a:lnTo>
                      <a:pt x="101" y="167"/>
                    </a:lnTo>
                    <a:lnTo>
                      <a:pt x="101" y="134"/>
                    </a:lnTo>
                    <a:lnTo>
                      <a:pt x="81" y="127"/>
                    </a:lnTo>
                    <a:close/>
                    <a:moveTo>
                      <a:pt x="101" y="167"/>
                    </a:moveTo>
                    <a:lnTo>
                      <a:pt x="234" y="368"/>
                    </a:lnTo>
                    <a:lnTo>
                      <a:pt x="334" y="534"/>
                    </a:lnTo>
                    <a:lnTo>
                      <a:pt x="334" y="568"/>
                    </a:lnTo>
                    <a:lnTo>
                      <a:pt x="334" y="601"/>
                    </a:lnTo>
                    <a:lnTo>
                      <a:pt x="468" y="701"/>
                    </a:lnTo>
                    <a:cubicBezTo>
                      <a:pt x="468" y="668"/>
                      <a:pt x="468" y="668"/>
                      <a:pt x="501" y="668"/>
                    </a:cubicBezTo>
                    <a:lnTo>
                      <a:pt x="501" y="634"/>
                    </a:lnTo>
                    <a:lnTo>
                      <a:pt x="401" y="634"/>
                    </a:lnTo>
                    <a:cubicBezTo>
                      <a:pt x="368" y="634"/>
                      <a:pt x="368" y="601"/>
                      <a:pt x="368" y="568"/>
                    </a:cubicBezTo>
                    <a:lnTo>
                      <a:pt x="368" y="534"/>
                    </a:lnTo>
                    <a:cubicBezTo>
                      <a:pt x="334" y="534"/>
                      <a:pt x="334" y="501"/>
                      <a:pt x="368" y="468"/>
                    </a:cubicBezTo>
                    <a:lnTo>
                      <a:pt x="368" y="401"/>
                    </a:lnTo>
                    <a:lnTo>
                      <a:pt x="334" y="368"/>
                    </a:lnTo>
                    <a:lnTo>
                      <a:pt x="101" y="167"/>
                    </a:lnTo>
                    <a:close/>
                  </a:path>
                </a:pathLst>
              </a:custGeom>
              <a:grpFill/>
              <a:ln>
                <a:noFill/>
              </a:ln>
            </p:spPr>
            <p:txBody>
              <a:bodyPr spcFirstLastPara="1" wrap="square" lIns="137102" tIns="137102" rIns="137102" bIns="137102" anchor="ctr" anchorCtr="0">
                <a:noAutofit/>
              </a:bodyPr>
              <a:lstStyle/>
              <a:p>
                <a:endParaRPr sz="5399"/>
              </a:p>
            </p:txBody>
          </p:sp>
          <p:sp>
            <p:nvSpPr>
              <p:cNvPr id="53" name="Google Shape;310;p15"/>
              <p:cNvSpPr/>
              <p:nvPr/>
            </p:nvSpPr>
            <p:spPr>
              <a:xfrm>
                <a:off x="6464891" y="2043236"/>
                <a:ext cx="13412" cy="12209"/>
              </a:xfrm>
              <a:custGeom>
                <a:avLst/>
                <a:gdLst/>
                <a:ahLst/>
                <a:cxnLst/>
                <a:rect l="l" t="t" r="r" b="b"/>
                <a:pathLst>
                  <a:path w="368" h="335" extrusionOk="0">
                    <a:moveTo>
                      <a:pt x="300" y="1"/>
                    </a:moveTo>
                    <a:cubicBezTo>
                      <a:pt x="295" y="1"/>
                      <a:pt x="291" y="2"/>
                      <a:pt x="287" y="5"/>
                    </a:cubicBezTo>
                    <a:lnTo>
                      <a:pt x="287" y="5"/>
                    </a:lnTo>
                    <a:lnTo>
                      <a:pt x="300" y="1"/>
                    </a:lnTo>
                    <a:close/>
                    <a:moveTo>
                      <a:pt x="287" y="5"/>
                    </a:moveTo>
                    <a:lnTo>
                      <a:pt x="100" y="68"/>
                    </a:lnTo>
                    <a:lnTo>
                      <a:pt x="0" y="101"/>
                    </a:lnTo>
                    <a:cubicBezTo>
                      <a:pt x="34" y="134"/>
                      <a:pt x="34" y="168"/>
                      <a:pt x="34" y="234"/>
                    </a:cubicBezTo>
                    <a:lnTo>
                      <a:pt x="0" y="334"/>
                    </a:lnTo>
                    <a:lnTo>
                      <a:pt x="34" y="301"/>
                    </a:lnTo>
                    <a:cubicBezTo>
                      <a:pt x="67" y="268"/>
                      <a:pt x="100" y="268"/>
                      <a:pt x="100" y="268"/>
                    </a:cubicBezTo>
                    <a:lnTo>
                      <a:pt x="234" y="268"/>
                    </a:lnTo>
                    <a:lnTo>
                      <a:pt x="300" y="301"/>
                    </a:lnTo>
                    <a:lnTo>
                      <a:pt x="367" y="334"/>
                    </a:lnTo>
                    <a:lnTo>
                      <a:pt x="267" y="101"/>
                    </a:lnTo>
                    <a:cubicBezTo>
                      <a:pt x="267" y="73"/>
                      <a:pt x="267" y="21"/>
                      <a:pt x="287" y="5"/>
                    </a:cubicBezTo>
                    <a:close/>
                  </a:path>
                </a:pathLst>
              </a:custGeom>
              <a:grpFill/>
              <a:ln>
                <a:noFill/>
              </a:ln>
            </p:spPr>
            <p:txBody>
              <a:bodyPr spcFirstLastPara="1" wrap="square" lIns="137102" tIns="137102" rIns="137102" bIns="137102" anchor="ctr" anchorCtr="0">
                <a:noAutofit/>
              </a:bodyPr>
              <a:lstStyle/>
              <a:p>
                <a:endParaRPr sz="5399"/>
              </a:p>
            </p:txBody>
          </p:sp>
          <p:sp>
            <p:nvSpPr>
              <p:cNvPr id="54" name="Google Shape;311;p15"/>
              <p:cNvSpPr/>
              <p:nvPr/>
            </p:nvSpPr>
            <p:spPr>
              <a:xfrm>
                <a:off x="7702483" y="3223720"/>
                <a:ext cx="36" cy="1276"/>
              </a:xfrm>
              <a:custGeom>
                <a:avLst/>
                <a:gdLst/>
                <a:ahLst/>
                <a:cxnLst/>
                <a:rect l="l" t="t" r="r" b="b"/>
                <a:pathLst>
                  <a:path w="1" h="35" extrusionOk="0">
                    <a:moveTo>
                      <a:pt x="1" y="34"/>
                    </a:moveTo>
                    <a:lnTo>
                      <a:pt x="1" y="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55" name="Google Shape;312;p15"/>
              <p:cNvSpPr/>
              <p:nvPr/>
            </p:nvSpPr>
            <p:spPr>
              <a:xfrm>
                <a:off x="6904974" y="2372708"/>
                <a:ext cx="7325" cy="4920"/>
              </a:xfrm>
              <a:custGeom>
                <a:avLst/>
                <a:gdLst/>
                <a:ahLst/>
                <a:cxnLst/>
                <a:rect l="l" t="t" r="r" b="b"/>
                <a:pathLst>
                  <a:path w="201" h="135" extrusionOk="0">
                    <a:moveTo>
                      <a:pt x="0" y="1"/>
                    </a:moveTo>
                    <a:lnTo>
                      <a:pt x="0" y="67"/>
                    </a:lnTo>
                    <a:lnTo>
                      <a:pt x="34" y="101"/>
                    </a:lnTo>
                    <a:cubicBezTo>
                      <a:pt x="34" y="101"/>
                      <a:pt x="34" y="134"/>
                      <a:pt x="34" y="134"/>
                    </a:cubicBezTo>
                    <a:cubicBezTo>
                      <a:pt x="67" y="134"/>
                      <a:pt x="67" y="101"/>
                      <a:pt x="101" y="101"/>
                    </a:cubicBezTo>
                    <a:lnTo>
                      <a:pt x="201" y="101"/>
                    </a:lnTo>
                    <a:cubicBezTo>
                      <a:pt x="167" y="101"/>
                      <a:pt x="134" y="101"/>
                      <a:pt x="134" y="67"/>
                    </a:cubicBez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56" name="Google Shape;313;p15"/>
              <p:cNvSpPr/>
              <p:nvPr/>
            </p:nvSpPr>
            <p:spPr>
              <a:xfrm>
                <a:off x="6925639" y="2504022"/>
                <a:ext cx="3681" cy="6123"/>
              </a:xfrm>
              <a:custGeom>
                <a:avLst/>
                <a:gdLst/>
                <a:ahLst/>
                <a:cxnLst/>
                <a:rect l="l" t="t" r="r" b="b"/>
                <a:pathLst>
                  <a:path w="101" h="168" extrusionOk="0">
                    <a:moveTo>
                      <a:pt x="101" y="0"/>
                    </a:moveTo>
                    <a:lnTo>
                      <a:pt x="1" y="167"/>
                    </a:lnTo>
                    <a:lnTo>
                      <a:pt x="1" y="167"/>
                    </a:lnTo>
                    <a:lnTo>
                      <a:pt x="101" y="134"/>
                    </a:lnTo>
                    <a:lnTo>
                      <a:pt x="101" y="67"/>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57" name="Google Shape;314;p15"/>
              <p:cNvSpPr/>
              <p:nvPr/>
            </p:nvSpPr>
            <p:spPr>
              <a:xfrm>
                <a:off x="6929284" y="2440789"/>
                <a:ext cx="27990" cy="35315"/>
              </a:xfrm>
              <a:custGeom>
                <a:avLst/>
                <a:gdLst/>
                <a:ahLst/>
                <a:cxnLst/>
                <a:rect l="l" t="t" r="r" b="b"/>
                <a:pathLst>
                  <a:path w="768" h="969" extrusionOk="0">
                    <a:moveTo>
                      <a:pt x="768" y="1"/>
                    </a:moveTo>
                    <a:lnTo>
                      <a:pt x="746" y="56"/>
                    </a:lnTo>
                    <a:lnTo>
                      <a:pt x="768" y="34"/>
                    </a:lnTo>
                    <a:cubicBezTo>
                      <a:pt x="768" y="34"/>
                      <a:pt x="768" y="1"/>
                      <a:pt x="768" y="1"/>
                    </a:cubicBezTo>
                    <a:close/>
                    <a:moveTo>
                      <a:pt x="746" y="56"/>
                    </a:moveTo>
                    <a:lnTo>
                      <a:pt x="701" y="101"/>
                    </a:lnTo>
                    <a:lnTo>
                      <a:pt x="701" y="167"/>
                    </a:lnTo>
                    <a:lnTo>
                      <a:pt x="746" y="56"/>
                    </a:lnTo>
                    <a:close/>
                    <a:moveTo>
                      <a:pt x="701" y="268"/>
                    </a:moveTo>
                    <a:lnTo>
                      <a:pt x="668" y="301"/>
                    </a:lnTo>
                    <a:lnTo>
                      <a:pt x="634" y="301"/>
                    </a:lnTo>
                    <a:lnTo>
                      <a:pt x="267" y="468"/>
                    </a:lnTo>
                    <a:lnTo>
                      <a:pt x="134" y="601"/>
                    </a:lnTo>
                    <a:lnTo>
                      <a:pt x="34" y="701"/>
                    </a:lnTo>
                    <a:lnTo>
                      <a:pt x="1" y="935"/>
                    </a:lnTo>
                    <a:lnTo>
                      <a:pt x="1" y="968"/>
                    </a:lnTo>
                    <a:lnTo>
                      <a:pt x="67" y="968"/>
                    </a:lnTo>
                    <a:cubicBezTo>
                      <a:pt x="34" y="935"/>
                      <a:pt x="67" y="935"/>
                      <a:pt x="67" y="901"/>
                    </a:cubicBezTo>
                    <a:lnTo>
                      <a:pt x="134" y="868"/>
                    </a:lnTo>
                    <a:cubicBezTo>
                      <a:pt x="134" y="868"/>
                      <a:pt x="167" y="835"/>
                      <a:pt x="201" y="835"/>
                    </a:cubicBezTo>
                    <a:lnTo>
                      <a:pt x="301" y="835"/>
                    </a:lnTo>
                    <a:lnTo>
                      <a:pt x="334" y="701"/>
                    </a:lnTo>
                    <a:cubicBezTo>
                      <a:pt x="334" y="668"/>
                      <a:pt x="368" y="668"/>
                      <a:pt x="401" y="635"/>
                    </a:cubicBezTo>
                    <a:lnTo>
                      <a:pt x="534" y="568"/>
                    </a:lnTo>
                    <a:lnTo>
                      <a:pt x="634" y="468"/>
                    </a:lnTo>
                    <a:lnTo>
                      <a:pt x="701" y="434"/>
                    </a:lnTo>
                    <a:lnTo>
                      <a:pt x="701" y="401"/>
                    </a:lnTo>
                    <a:cubicBezTo>
                      <a:pt x="701" y="368"/>
                      <a:pt x="701" y="368"/>
                      <a:pt x="701" y="334"/>
                    </a:cubicBezTo>
                    <a:lnTo>
                      <a:pt x="701" y="268"/>
                    </a:lnTo>
                    <a:close/>
                  </a:path>
                </a:pathLst>
              </a:custGeom>
              <a:grpFill/>
              <a:ln>
                <a:noFill/>
              </a:ln>
            </p:spPr>
            <p:txBody>
              <a:bodyPr spcFirstLastPara="1" wrap="square" lIns="137102" tIns="137102" rIns="137102" bIns="137102" anchor="ctr" anchorCtr="0">
                <a:noAutofit/>
              </a:bodyPr>
              <a:lstStyle/>
              <a:p>
                <a:endParaRPr sz="5399"/>
              </a:p>
            </p:txBody>
          </p:sp>
          <p:sp>
            <p:nvSpPr>
              <p:cNvPr id="58" name="Google Shape;315;p15"/>
              <p:cNvSpPr/>
              <p:nvPr/>
            </p:nvSpPr>
            <p:spPr>
              <a:xfrm>
                <a:off x="7001009" y="2585479"/>
                <a:ext cx="36" cy="36"/>
              </a:xfrm>
              <a:custGeom>
                <a:avLst/>
                <a:gdLst/>
                <a:ahLst/>
                <a:cxnLst/>
                <a:rect l="l" t="t" r="r" b="b"/>
                <a:pathLst>
                  <a:path w="1" h="1" extrusionOk="0">
                    <a:moveTo>
                      <a:pt x="1" y="0"/>
                    </a:move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59" name="Google Shape;316;p15"/>
              <p:cNvSpPr/>
              <p:nvPr/>
            </p:nvSpPr>
            <p:spPr>
              <a:xfrm>
                <a:off x="7709772" y="3239537"/>
                <a:ext cx="4920" cy="9767"/>
              </a:xfrm>
              <a:custGeom>
                <a:avLst/>
                <a:gdLst/>
                <a:ahLst/>
                <a:cxnLst/>
                <a:rect l="l" t="t" r="r" b="b"/>
                <a:pathLst>
                  <a:path w="135" h="268" extrusionOk="0">
                    <a:moveTo>
                      <a:pt x="1" y="0"/>
                    </a:moveTo>
                    <a:lnTo>
                      <a:pt x="1" y="67"/>
                    </a:lnTo>
                    <a:lnTo>
                      <a:pt x="1" y="134"/>
                    </a:lnTo>
                    <a:lnTo>
                      <a:pt x="68" y="201"/>
                    </a:lnTo>
                    <a:lnTo>
                      <a:pt x="134" y="267"/>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60" name="Google Shape;317;p15"/>
              <p:cNvSpPr/>
              <p:nvPr/>
            </p:nvSpPr>
            <p:spPr>
              <a:xfrm>
                <a:off x="7701280" y="3024361"/>
                <a:ext cx="1239" cy="1239"/>
              </a:xfrm>
              <a:custGeom>
                <a:avLst/>
                <a:gdLst/>
                <a:ahLst/>
                <a:cxnLst/>
                <a:rect l="l" t="t" r="r" b="b"/>
                <a:pathLst>
                  <a:path w="34" h="34" extrusionOk="0">
                    <a:moveTo>
                      <a:pt x="0" y="0"/>
                    </a:moveTo>
                    <a:lnTo>
                      <a:pt x="0" y="34"/>
                    </a:lnTo>
                    <a:lnTo>
                      <a:pt x="34" y="34"/>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61" name="Google Shape;318;p15"/>
              <p:cNvSpPr/>
              <p:nvPr/>
            </p:nvSpPr>
            <p:spPr>
              <a:xfrm>
                <a:off x="7726793" y="3080269"/>
                <a:ext cx="4920" cy="4920"/>
              </a:xfrm>
              <a:custGeom>
                <a:avLst/>
                <a:gdLst/>
                <a:ahLst/>
                <a:cxnLst/>
                <a:rect l="l" t="t" r="r" b="b"/>
                <a:pathLst>
                  <a:path w="135" h="135" extrusionOk="0">
                    <a:moveTo>
                      <a:pt x="1" y="1"/>
                    </a:moveTo>
                    <a:lnTo>
                      <a:pt x="134" y="134"/>
                    </a:lnTo>
                    <a:lnTo>
                      <a:pt x="134" y="10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62" name="Google Shape;319;p15"/>
              <p:cNvSpPr/>
              <p:nvPr/>
            </p:nvSpPr>
            <p:spPr>
              <a:xfrm>
                <a:off x="6992517" y="2587884"/>
                <a:ext cx="4884" cy="3681"/>
              </a:xfrm>
              <a:custGeom>
                <a:avLst/>
                <a:gdLst/>
                <a:ahLst/>
                <a:cxnLst/>
                <a:rect l="l" t="t" r="r" b="b"/>
                <a:pathLst>
                  <a:path w="134" h="101" extrusionOk="0">
                    <a:moveTo>
                      <a:pt x="0" y="1"/>
                    </a:moveTo>
                    <a:lnTo>
                      <a:pt x="67" y="101"/>
                    </a:lnTo>
                    <a:lnTo>
                      <a:pt x="134" y="101"/>
                    </a:lnTo>
                    <a:lnTo>
                      <a:pt x="67" y="34"/>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63" name="Google Shape;320;p15"/>
              <p:cNvSpPr/>
              <p:nvPr/>
            </p:nvSpPr>
            <p:spPr>
              <a:xfrm>
                <a:off x="6952391" y="2328936"/>
                <a:ext cx="14614" cy="8565"/>
              </a:xfrm>
              <a:custGeom>
                <a:avLst/>
                <a:gdLst/>
                <a:ahLst/>
                <a:cxnLst/>
                <a:rect l="l" t="t" r="r" b="b"/>
                <a:pathLst>
                  <a:path w="401" h="235" extrusionOk="0">
                    <a:moveTo>
                      <a:pt x="267" y="1"/>
                    </a:moveTo>
                    <a:lnTo>
                      <a:pt x="201" y="68"/>
                    </a:lnTo>
                    <a:lnTo>
                      <a:pt x="134" y="134"/>
                    </a:lnTo>
                    <a:lnTo>
                      <a:pt x="100" y="134"/>
                    </a:lnTo>
                    <a:lnTo>
                      <a:pt x="0" y="168"/>
                    </a:lnTo>
                    <a:lnTo>
                      <a:pt x="34" y="234"/>
                    </a:lnTo>
                    <a:lnTo>
                      <a:pt x="67" y="234"/>
                    </a:lnTo>
                    <a:lnTo>
                      <a:pt x="134" y="168"/>
                    </a:lnTo>
                    <a:lnTo>
                      <a:pt x="234" y="101"/>
                    </a:lnTo>
                    <a:lnTo>
                      <a:pt x="367" y="101"/>
                    </a:lnTo>
                    <a:lnTo>
                      <a:pt x="401" y="1"/>
                    </a:lnTo>
                    <a:lnTo>
                      <a:pt x="334" y="1"/>
                    </a:lnTo>
                    <a:cubicBezTo>
                      <a:pt x="334" y="18"/>
                      <a:pt x="326" y="26"/>
                      <a:pt x="313" y="26"/>
                    </a:cubicBezTo>
                    <a:cubicBezTo>
                      <a:pt x="301" y="26"/>
                      <a:pt x="284" y="18"/>
                      <a:pt x="267" y="1"/>
                    </a:cubicBezTo>
                    <a:close/>
                  </a:path>
                </a:pathLst>
              </a:custGeom>
              <a:grpFill/>
              <a:ln>
                <a:noFill/>
              </a:ln>
            </p:spPr>
            <p:txBody>
              <a:bodyPr spcFirstLastPara="1" wrap="square" lIns="137102" tIns="137102" rIns="137102" bIns="137102" anchor="ctr" anchorCtr="0">
                <a:noAutofit/>
              </a:bodyPr>
              <a:lstStyle/>
              <a:p>
                <a:endParaRPr sz="5399"/>
              </a:p>
            </p:txBody>
          </p:sp>
          <p:sp>
            <p:nvSpPr>
              <p:cNvPr id="64" name="Google Shape;321;p15"/>
              <p:cNvSpPr/>
              <p:nvPr/>
            </p:nvSpPr>
            <p:spPr>
              <a:xfrm>
                <a:off x="7031405" y="2299779"/>
                <a:ext cx="4920" cy="14614"/>
              </a:xfrm>
              <a:custGeom>
                <a:avLst/>
                <a:gdLst/>
                <a:ahLst/>
                <a:cxnLst/>
                <a:rect l="l" t="t" r="r" b="b"/>
                <a:pathLst>
                  <a:path w="135" h="401" extrusionOk="0">
                    <a:moveTo>
                      <a:pt x="67" y="0"/>
                    </a:moveTo>
                    <a:lnTo>
                      <a:pt x="67" y="34"/>
                    </a:lnTo>
                    <a:lnTo>
                      <a:pt x="1" y="67"/>
                    </a:lnTo>
                    <a:lnTo>
                      <a:pt x="1" y="267"/>
                    </a:lnTo>
                    <a:lnTo>
                      <a:pt x="1" y="334"/>
                    </a:lnTo>
                    <a:lnTo>
                      <a:pt x="34" y="401"/>
                    </a:lnTo>
                    <a:lnTo>
                      <a:pt x="34" y="367"/>
                    </a:lnTo>
                    <a:lnTo>
                      <a:pt x="34" y="267"/>
                    </a:lnTo>
                    <a:lnTo>
                      <a:pt x="34" y="200"/>
                    </a:lnTo>
                    <a:lnTo>
                      <a:pt x="134" y="34"/>
                    </a:lnTo>
                    <a:lnTo>
                      <a:pt x="67" y="0"/>
                    </a:lnTo>
                    <a:close/>
                  </a:path>
                </a:pathLst>
              </a:custGeom>
              <a:grpFill/>
              <a:ln>
                <a:noFill/>
              </a:ln>
            </p:spPr>
            <p:txBody>
              <a:bodyPr spcFirstLastPara="1" wrap="square" lIns="137102" tIns="137102" rIns="137102" bIns="137102" anchor="ctr" anchorCtr="0">
                <a:noAutofit/>
              </a:bodyPr>
              <a:lstStyle/>
              <a:p>
                <a:endParaRPr sz="5399"/>
              </a:p>
            </p:txBody>
          </p:sp>
          <p:sp>
            <p:nvSpPr>
              <p:cNvPr id="65" name="Google Shape;322;p15"/>
              <p:cNvSpPr/>
              <p:nvPr/>
            </p:nvSpPr>
            <p:spPr>
              <a:xfrm>
                <a:off x="6336018" y="2251124"/>
                <a:ext cx="99714" cy="48691"/>
              </a:xfrm>
              <a:custGeom>
                <a:avLst/>
                <a:gdLst/>
                <a:ahLst/>
                <a:cxnLst/>
                <a:rect l="l" t="t" r="r" b="b"/>
                <a:pathLst>
                  <a:path w="2736" h="1336" extrusionOk="0">
                    <a:moveTo>
                      <a:pt x="2369" y="1"/>
                    </a:moveTo>
                    <a:lnTo>
                      <a:pt x="2169" y="68"/>
                    </a:lnTo>
                    <a:lnTo>
                      <a:pt x="2102" y="134"/>
                    </a:lnTo>
                    <a:lnTo>
                      <a:pt x="2068" y="168"/>
                    </a:lnTo>
                    <a:cubicBezTo>
                      <a:pt x="2035" y="201"/>
                      <a:pt x="2002" y="234"/>
                      <a:pt x="1968" y="234"/>
                    </a:cubicBezTo>
                    <a:lnTo>
                      <a:pt x="1935" y="234"/>
                    </a:lnTo>
                    <a:lnTo>
                      <a:pt x="1668" y="168"/>
                    </a:lnTo>
                    <a:lnTo>
                      <a:pt x="1601" y="168"/>
                    </a:lnTo>
                    <a:lnTo>
                      <a:pt x="1435" y="234"/>
                    </a:lnTo>
                    <a:lnTo>
                      <a:pt x="1101" y="268"/>
                    </a:lnTo>
                    <a:lnTo>
                      <a:pt x="901" y="401"/>
                    </a:lnTo>
                    <a:lnTo>
                      <a:pt x="801" y="435"/>
                    </a:lnTo>
                    <a:lnTo>
                      <a:pt x="634" y="468"/>
                    </a:lnTo>
                    <a:cubicBezTo>
                      <a:pt x="634" y="501"/>
                      <a:pt x="601" y="568"/>
                      <a:pt x="534" y="568"/>
                    </a:cubicBezTo>
                    <a:lnTo>
                      <a:pt x="0" y="768"/>
                    </a:lnTo>
                    <a:lnTo>
                      <a:pt x="167" y="802"/>
                    </a:lnTo>
                    <a:lnTo>
                      <a:pt x="367" y="902"/>
                    </a:lnTo>
                    <a:lnTo>
                      <a:pt x="401" y="902"/>
                    </a:lnTo>
                    <a:lnTo>
                      <a:pt x="467" y="1002"/>
                    </a:lnTo>
                    <a:lnTo>
                      <a:pt x="534" y="1002"/>
                    </a:lnTo>
                    <a:lnTo>
                      <a:pt x="601" y="1035"/>
                    </a:lnTo>
                    <a:lnTo>
                      <a:pt x="734" y="1068"/>
                    </a:lnTo>
                    <a:cubicBezTo>
                      <a:pt x="734" y="1068"/>
                      <a:pt x="768" y="1068"/>
                      <a:pt x="768" y="1102"/>
                    </a:cubicBezTo>
                    <a:lnTo>
                      <a:pt x="1001" y="1102"/>
                    </a:lnTo>
                    <a:lnTo>
                      <a:pt x="1134" y="1168"/>
                    </a:lnTo>
                    <a:lnTo>
                      <a:pt x="1468" y="1168"/>
                    </a:lnTo>
                    <a:lnTo>
                      <a:pt x="1568" y="1235"/>
                    </a:lnTo>
                    <a:cubicBezTo>
                      <a:pt x="1635" y="1235"/>
                      <a:pt x="1635" y="1269"/>
                      <a:pt x="1635" y="1335"/>
                    </a:cubicBezTo>
                    <a:lnTo>
                      <a:pt x="1968" y="1335"/>
                    </a:lnTo>
                    <a:lnTo>
                      <a:pt x="2068" y="1269"/>
                    </a:lnTo>
                    <a:lnTo>
                      <a:pt x="2102" y="1269"/>
                    </a:lnTo>
                    <a:lnTo>
                      <a:pt x="2135" y="1202"/>
                    </a:lnTo>
                    <a:lnTo>
                      <a:pt x="2169" y="1168"/>
                    </a:lnTo>
                    <a:lnTo>
                      <a:pt x="2269" y="1102"/>
                    </a:lnTo>
                    <a:lnTo>
                      <a:pt x="2335" y="1002"/>
                    </a:lnTo>
                    <a:lnTo>
                      <a:pt x="2335" y="968"/>
                    </a:lnTo>
                    <a:lnTo>
                      <a:pt x="2369" y="935"/>
                    </a:lnTo>
                    <a:cubicBezTo>
                      <a:pt x="2369" y="902"/>
                      <a:pt x="2369" y="868"/>
                      <a:pt x="2369" y="835"/>
                    </a:cubicBezTo>
                    <a:lnTo>
                      <a:pt x="2435" y="768"/>
                    </a:lnTo>
                    <a:lnTo>
                      <a:pt x="2569" y="668"/>
                    </a:lnTo>
                    <a:cubicBezTo>
                      <a:pt x="2569" y="668"/>
                      <a:pt x="2602" y="635"/>
                      <a:pt x="2602" y="635"/>
                    </a:cubicBezTo>
                    <a:lnTo>
                      <a:pt x="2636" y="635"/>
                    </a:lnTo>
                    <a:lnTo>
                      <a:pt x="2636" y="601"/>
                    </a:lnTo>
                    <a:cubicBezTo>
                      <a:pt x="2669" y="568"/>
                      <a:pt x="2669" y="568"/>
                      <a:pt x="2702" y="535"/>
                    </a:cubicBezTo>
                    <a:lnTo>
                      <a:pt x="2736" y="535"/>
                    </a:lnTo>
                    <a:lnTo>
                      <a:pt x="2736" y="501"/>
                    </a:lnTo>
                    <a:lnTo>
                      <a:pt x="2636" y="401"/>
                    </a:lnTo>
                    <a:lnTo>
                      <a:pt x="2435" y="234"/>
                    </a:lnTo>
                    <a:cubicBezTo>
                      <a:pt x="2402" y="201"/>
                      <a:pt x="2402" y="168"/>
                      <a:pt x="2402" y="134"/>
                    </a:cubicBezTo>
                    <a:lnTo>
                      <a:pt x="2402" y="1"/>
                    </a:lnTo>
                    <a:close/>
                  </a:path>
                </a:pathLst>
              </a:custGeom>
              <a:grpFill/>
              <a:ln>
                <a:noFill/>
              </a:ln>
            </p:spPr>
            <p:txBody>
              <a:bodyPr spcFirstLastPara="1" wrap="square" lIns="137102" tIns="137102" rIns="137102" bIns="137102" anchor="ctr" anchorCtr="0">
                <a:noAutofit/>
              </a:bodyPr>
              <a:lstStyle/>
              <a:p>
                <a:endParaRPr sz="5399"/>
              </a:p>
            </p:txBody>
          </p:sp>
          <p:sp>
            <p:nvSpPr>
              <p:cNvPr id="66" name="Google Shape;323;p15"/>
              <p:cNvSpPr/>
              <p:nvPr/>
            </p:nvSpPr>
            <p:spPr>
              <a:xfrm>
                <a:off x="6429611" y="2290048"/>
                <a:ext cx="3681" cy="3681"/>
              </a:xfrm>
              <a:custGeom>
                <a:avLst/>
                <a:gdLst/>
                <a:ahLst/>
                <a:cxnLst/>
                <a:rect l="l" t="t" r="r" b="b"/>
                <a:pathLst>
                  <a:path w="101" h="101" extrusionOk="0">
                    <a:moveTo>
                      <a:pt x="1" y="0"/>
                    </a:moveTo>
                    <a:cubicBezTo>
                      <a:pt x="1" y="34"/>
                      <a:pt x="1" y="34"/>
                      <a:pt x="1" y="67"/>
                    </a:cubicBezTo>
                    <a:lnTo>
                      <a:pt x="34" y="67"/>
                    </a:lnTo>
                    <a:lnTo>
                      <a:pt x="68" y="100"/>
                    </a:lnTo>
                    <a:lnTo>
                      <a:pt x="101" y="67"/>
                    </a:lnTo>
                    <a:lnTo>
                      <a:pt x="101" y="34"/>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67" name="Google Shape;324;p15"/>
              <p:cNvSpPr/>
              <p:nvPr/>
            </p:nvSpPr>
            <p:spPr>
              <a:xfrm>
                <a:off x="7060598" y="2355687"/>
                <a:ext cx="1239" cy="36"/>
              </a:xfrm>
              <a:custGeom>
                <a:avLst/>
                <a:gdLst/>
                <a:ahLst/>
                <a:cxnLst/>
                <a:rect l="l" t="t" r="r" b="b"/>
                <a:pathLst>
                  <a:path w="34" h="1" extrusionOk="0">
                    <a:moveTo>
                      <a:pt x="34" y="1"/>
                    </a:moveTo>
                    <a:lnTo>
                      <a:pt x="0" y="1"/>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68" name="Google Shape;325;p15"/>
              <p:cNvSpPr/>
              <p:nvPr/>
            </p:nvSpPr>
            <p:spPr>
              <a:xfrm>
                <a:off x="6502576" y="2114962"/>
                <a:ext cx="2442" cy="4920"/>
              </a:xfrm>
              <a:custGeom>
                <a:avLst/>
                <a:gdLst/>
                <a:ahLst/>
                <a:cxnLst/>
                <a:rect l="l" t="t" r="r" b="b"/>
                <a:pathLst>
                  <a:path w="67" h="135" extrusionOk="0">
                    <a:moveTo>
                      <a:pt x="0" y="1"/>
                    </a:moveTo>
                    <a:cubicBezTo>
                      <a:pt x="0" y="34"/>
                      <a:pt x="0" y="34"/>
                      <a:pt x="0" y="34"/>
                    </a:cubicBezTo>
                    <a:lnTo>
                      <a:pt x="0" y="101"/>
                    </a:lnTo>
                    <a:cubicBezTo>
                      <a:pt x="0" y="101"/>
                      <a:pt x="0" y="134"/>
                      <a:pt x="0" y="134"/>
                    </a:cubicBezTo>
                    <a:lnTo>
                      <a:pt x="67" y="101"/>
                    </a:lnTo>
                    <a:cubicBezTo>
                      <a:pt x="34" y="68"/>
                      <a:pt x="34" y="34"/>
                      <a:pt x="67" y="34"/>
                    </a:cubicBez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69" name="Google Shape;326;p15"/>
              <p:cNvSpPr/>
              <p:nvPr/>
            </p:nvSpPr>
            <p:spPr>
              <a:xfrm>
                <a:off x="6344510" y="2170906"/>
                <a:ext cx="14651" cy="2478"/>
              </a:xfrm>
              <a:custGeom>
                <a:avLst/>
                <a:gdLst/>
                <a:ahLst/>
                <a:cxnLst/>
                <a:rect l="l" t="t" r="r" b="b"/>
                <a:pathLst>
                  <a:path w="402" h="68" extrusionOk="0">
                    <a:moveTo>
                      <a:pt x="268" y="0"/>
                    </a:moveTo>
                    <a:lnTo>
                      <a:pt x="1" y="67"/>
                    </a:lnTo>
                    <a:lnTo>
                      <a:pt x="201" y="67"/>
                    </a:lnTo>
                    <a:lnTo>
                      <a:pt x="301" y="34"/>
                    </a:lnTo>
                    <a:cubicBezTo>
                      <a:pt x="307" y="28"/>
                      <a:pt x="313" y="23"/>
                      <a:pt x="319" y="19"/>
                    </a:cubicBezTo>
                    <a:lnTo>
                      <a:pt x="319" y="19"/>
                    </a:lnTo>
                    <a:lnTo>
                      <a:pt x="334" y="34"/>
                    </a:lnTo>
                    <a:lnTo>
                      <a:pt x="401" y="34"/>
                    </a:lnTo>
                    <a:cubicBezTo>
                      <a:pt x="384" y="17"/>
                      <a:pt x="368" y="9"/>
                      <a:pt x="351" y="9"/>
                    </a:cubicBezTo>
                    <a:cubicBezTo>
                      <a:pt x="341" y="9"/>
                      <a:pt x="330" y="12"/>
                      <a:pt x="319" y="19"/>
                    </a:cubicBezTo>
                    <a:lnTo>
                      <a:pt x="319" y="19"/>
                    </a:lnTo>
                    <a:lnTo>
                      <a:pt x="301" y="0"/>
                    </a:lnTo>
                    <a:close/>
                  </a:path>
                </a:pathLst>
              </a:custGeom>
              <a:grpFill/>
              <a:ln>
                <a:noFill/>
              </a:ln>
            </p:spPr>
            <p:txBody>
              <a:bodyPr spcFirstLastPara="1" wrap="square" lIns="137102" tIns="137102" rIns="137102" bIns="137102" anchor="ctr" anchorCtr="0">
                <a:noAutofit/>
              </a:bodyPr>
              <a:lstStyle/>
              <a:p>
                <a:endParaRPr sz="5399"/>
              </a:p>
            </p:txBody>
          </p:sp>
          <p:sp>
            <p:nvSpPr>
              <p:cNvPr id="70" name="Google Shape;327;p15"/>
              <p:cNvSpPr/>
              <p:nvPr/>
            </p:nvSpPr>
            <p:spPr>
              <a:xfrm>
                <a:off x="6907416" y="2365418"/>
                <a:ext cx="6086" cy="3681"/>
              </a:xfrm>
              <a:custGeom>
                <a:avLst/>
                <a:gdLst/>
                <a:ahLst/>
                <a:cxnLst/>
                <a:rect l="l" t="t" r="r" b="b"/>
                <a:pathLst>
                  <a:path w="167" h="101" extrusionOk="0">
                    <a:moveTo>
                      <a:pt x="0" y="1"/>
                    </a:moveTo>
                    <a:lnTo>
                      <a:pt x="0" y="34"/>
                    </a:lnTo>
                    <a:lnTo>
                      <a:pt x="134" y="101"/>
                    </a:lnTo>
                    <a:lnTo>
                      <a:pt x="167" y="101"/>
                    </a:lnTo>
                    <a:lnTo>
                      <a:pt x="167" y="67"/>
                    </a:lnTo>
                    <a:lnTo>
                      <a:pt x="67" y="34"/>
                    </a:lnTo>
                    <a:lnTo>
                      <a:pt x="34" y="34"/>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71" name="Google Shape;328;p15"/>
              <p:cNvSpPr/>
              <p:nvPr/>
            </p:nvSpPr>
            <p:spPr>
              <a:xfrm>
                <a:off x="7005893" y="2273028"/>
                <a:ext cx="2442" cy="6123"/>
              </a:xfrm>
              <a:custGeom>
                <a:avLst/>
                <a:gdLst/>
                <a:ahLst/>
                <a:cxnLst/>
                <a:rect l="l" t="t" r="r" b="b"/>
                <a:pathLst>
                  <a:path w="67" h="168" extrusionOk="0">
                    <a:moveTo>
                      <a:pt x="33" y="0"/>
                    </a:moveTo>
                    <a:lnTo>
                      <a:pt x="0" y="134"/>
                    </a:lnTo>
                    <a:lnTo>
                      <a:pt x="0" y="167"/>
                    </a:lnTo>
                    <a:lnTo>
                      <a:pt x="67" y="34"/>
                    </a:lnTo>
                    <a:lnTo>
                      <a:pt x="33" y="0"/>
                    </a:lnTo>
                    <a:close/>
                  </a:path>
                </a:pathLst>
              </a:custGeom>
              <a:grpFill/>
              <a:ln>
                <a:noFill/>
              </a:ln>
            </p:spPr>
            <p:txBody>
              <a:bodyPr spcFirstLastPara="1" wrap="square" lIns="137102" tIns="137102" rIns="137102" bIns="137102" anchor="ctr" anchorCtr="0">
                <a:noAutofit/>
              </a:bodyPr>
              <a:lstStyle/>
              <a:p>
                <a:endParaRPr sz="5399"/>
              </a:p>
            </p:txBody>
          </p:sp>
          <p:sp>
            <p:nvSpPr>
              <p:cNvPr id="72" name="Google Shape;329;p15"/>
              <p:cNvSpPr/>
              <p:nvPr/>
            </p:nvSpPr>
            <p:spPr>
              <a:xfrm>
                <a:off x="6879426" y="2618280"/>
                <a:ext cx="1276" cy="1276"/>
              </a:xfrm>
              <a:custGeom>
                <a:avLst/>
                <a:gdLst/>
                <a:ahLst/>
                <a:cxnLst/>
                <a:rect l="l" t="t" r="r" b="b"/>
                <a:pathLst>
                  <a:path w="35" h="35" extrusionOk="0">
                    <a:moveTo>
                      <a:pt x="1" y="1"/>
                    </a:moveTo>
                    <a:lnTo>
                      <a:pt x="1" y="34"/>
                    </a:lnTo>
                    <a:lnTo>
                      <a:pt x="34" y="34"/>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73" name="Google Shape;330;p15"/>
              <p:cNvSpPr/>
              <p:nvPr/>
            </p:nvSpPr>
            <p:spPr>
              <a:xfrm>
                <a:off x="6469738" y="2060257"/>
                <a:ext cx="8565" cy="12209"/>
              </a:xfrm>
              <a:custGeom>
                <a:avLst/>
                <a:gdLst/>
                <a:ahLst/>
                <a:cxnLst/>
                <a:rect l="l" t="t" r="r" b="b"/>
                <a:pathLst>
                  <a:path w="235" h="335" extrusionOk="0">
                    <a:moveTo>
                      <a:pt x="67" y="1"/>
                    </a:moveTo>
                    <a:lnTo>
                      <a:pt x="34" y="68"/>
                    </a:lnTo>
                    <a:lnTo>
                      <a:pt x="1" y="68"/>
                    </a:lnTo>
                    <a:cubicBezTo>
                      <a:pt x="1" y="101"/>
                      <a:pt x="1" y="101"/>
                      <a:pt x="1" y="134"/>
                    </a:cubicBezTo>
                    <a:lnTo>
                      <a:pt x="1" y="268"/>
                    </a:lnTo>
                    <a:cubicBezTo>
                      <a:pt x="1" y="268"/>
                      <a:pt x="1" y="268"/>
                      <a:pt x="1" y="301"/>
                    </a:cubicBezTo>
                    <a:lnTo>
                      <a:pt x="1" y="334"/>
                    </a:lnTo>
                    <a:lnTo>
                      <a:pt x="67" y="334"/>
                    </a:lnTo>
                    <a:lnTo>
                      <a:pt x="134" y="301"/>
                    </a:lnTo>
                    <a:lnTo>
                      <a:pt x="234" y="134"/>
                    </a:lnTo>
                    <a:lnTo>
                      <a:pt x="134" y="68"/>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74" name="Google Shape;331;p15"/>
              <p:cNvSpPr/>
              <p:nvPr/>
            </p:nvSpPr>
            <p:spPr>
              <a:xfrm>
                <a:off x="6421119" y="2014080"/>
                <a:ext cx="2478" cy="4884"/>
              </a:xfrm>
              <a:custGeom>
                <a:avLst/>
                <a:gdLst/>
                <a:ahLst/>
                <a:cxnLst/>
                <a:rect l="l" t="t" r="r" b="b"/>
                <a:pathLst>
                  <a:path w="68" h="134" extrusionOk="0">
                    <a:moveTo>
                      <a:pt x="0" y="0"/>
                    </a:moveTo>
                    <a:lnTo>
                      <a:pt x="34" y="34"/>
                    </a:lnTo>
                    <a:lnTo>
                      <a:pt x="34" y="67"/>
                    </a:lnTo>
                    <a:lnTo>
                      <a:pt x="67" y="134"/>
                    </a:lnTo>
                    <a:lnTo>
                      <a:pt x="67" y="67"/>
                    </a:lnTo>
                    <a:cubicBezTo>
                      <a:pt x="67" y="67"/>
                      <a:pt x="67" y="34"/>
                      <a:pt x="67" y="0"/>
                    </a:cubicBezTo>
                    <a:close/>
                  </a:path>
                </a:pathLst>
              </a:custGeom>
              <a:grpFill/>
              <a:ln>
                <a:noFill/>
              </a:ln>
            </p:spPr>
            <p:txBody>
              <a:bodyPr spcFirstLastPara="1" wrap="square" lIns="137102" tIns="137102" rIns="137102" bIns="137102" anchor="ctr" anchorCtr="0">
                <a:noAutofit/>
              </a:bodyPr>
              <a:lstStyle/>
              <a:p>
                <a:endParaRPr sz="5399"/>
              </a:p>
            </p:txBody>
          </p:sp>
          <p:sp>
            <p:nvSpPr>
              <p:cNvPr id="75" name="Google Shape;332;p15"/>
              <p:cNvSpPr/>
              <p:nvPr/>
            </p:nvSpPr>
            <p:spPr>
              <a:xfrm>
                <a:off x="6485555" y="1999501"/>
                <a:ext cx="86338" cy="46212"/>
              </a:xfrm>
              <a:custGeom>
                <a:avLst/>
                <a:gdLst/>
                <a:ahLst/>
                <a:cxnLst/>
                <a:rect l="l" t="t" r="r" b="b"/>
                <a:pathLst>
                  <a:path w="2369" h="1268" extrusionOk="0">
                    <a:moveTo>
                      <a:pt x="300" y="0"/>
                    </a:moveTo>
                    <a:cubicBezTo>
                      <a:pt x="300" y="33"/>
                      <a:pt x="334" y="67"/>
                      <a:pt x="300" y="100"/>
                    </a:cubicBezTo>
                    <a:cubicBezTo>
                      <a:pt x="300" y="133"/>
                      <a:pt x="267" y="133"/>
                      <a:pt x="234" y="167"/>
                    </a:cubicBezTo>
                    <a:lnTo>
                      <a:pt x="0" y="167"/>
                    </a:lnTo>
                    <a:cubicBezTo>
                      <a:pt x="34" y="167"/>
                      <a:pt x="34" y="200"/>
                      <a:pt x="34" y="234"/>
                    </a:cubicBezTo>
                    <a:lnTo>
                      <a:pt x="34" y="300"/>
                    </a:lnTo>
                    <a:lnTo>
                      <a:pt x="34" y="334"/>
                    </a:lnTo>
                    <a:lnTo>
                      <a:pt x="300" y="567"/>
                    </a:lnTo>
                    <a:cubicBezTo>
                      <a:pt x="300" y="600"/>
                      <a:pt x="300" y="600"/>
                      <a:pt x="334" y="634"/>
                    </a:cubicBezTo>
                    <a:lnTo>
                      <a:pt x="334" y="701"/>
                    </a:lnTo>
                    <a:cubicBezTo>
                      <a:pt x="334" y="701"/>
                      <a:pt x="334" y="734"/>
                      <a:pt x="334" y="734"/>
                    </a:cubicBezTo>
                    <a:lnTo>
                      <a:pt x="334" y="767"/>
                    </a:lnTo>
                    <a:lnTo>
                      <a:pt x="601" y="767"/>
                    </a:lnTo>
                    <a:lnTo>
                      <a:pt x="667" y="834"/>
                    </a:lnTo>
                    <a:lnTo>
                      <a:pt x="701" y="834"/>
                    </a:lnTo>
                    <a:lnTo>
                      <a:pt x="767" y="934"/>
                    </a:lnTo>
                    <a:cubicBezTo>
                      <a:pt x="767" y="967"/>
                      <a:pt x="767" y="967"/>
                      <a:pt x="767" y="1001"/>
                    </a:cubicBezTo>
                    <a:lnTo>
                      <a:pt x="834" y="1034"/>
                    </a:lnTo>
                    <a:cubicBezTo>
                      <a:pt x="834" y="1067"/>
                      <a:pt x="834" y="1067"/>
                      <a:pt x="868" y="1067"/>
                    </a:cubicBezTo>
                    <a:lnTo>
                      <a:pt x="934" y="1168"/>
                    </a:lnTo>
                    <a:lnTo>
                      <a:pt x="1068" y="1168"/>
                    </a:lnTo>
                    <a:cubicBezTo>
                      <a:pt x="1079" y="1156"/>
                      <a:pt x="1090" y="1153"/>
                      <a:pt x="1101" y="1153"/>
                    </a:cubicBezTo>
                    <a:cubicBezTo>
                      <a:pt x="1123" y="1153"/>
                      <a:pt x="1146" y="1168"/>
                      <a:pt x="1168" y="1168"/>
                    </a:cubicBezTo>
                    <a:lnTo>
                      <a:pt x="1268" y="1101"/>
                    </a:lnTo>
                    <a:lnTo>
                      <a:pt x="1301" y="1101"/>
                    </a:lnTo>
                    <a:lnTo>
                      <a:pt x="1401" y="1067"/>
                    </a:lnTo>
                    <a:cubicBezTo>
                      <a:pt x="1418" y="1051"/>
                      <a:pt x="1435" y="1042"/>
                      <a:pt x="1451" y="1042"/>
                    </a:cubicBezTo>
                    <a:cubicBezTo>
                      <a:pt x="1468" y="1042"/>
                      <a:pt x="1485" y="1051"/>
                      <a:pt x="1501" y="1067"/>
                    </a:cubicBezTo>
                    <a:lnTo>
                      <a:pt x="1802" y="1067"/>
                    </a:lnTo>
                    <a:lnTo>
                      <a:pt x="1902" y="1101"/>
                    </a:lnTo>
                    <a:lnTo>
                      <a:pt x="2102" y="1268"/>
                    </a:lnTo>
                    <a:lnTo>
                      <a:pt x="2102" y="1201"/>
                    </a:lnTo>
                    <a:cubicBezTo>
                      <a:pt x="2102" y="1168"/>
                      <a:pt x="2102" y="1134"/>
                      <a:pt x="2135" y="1134"/>
                    </a:cubicBezTo>
                    <a:cubicBezTo>
                      <a:pt x="2152" y="1118"/>
                      <a:pt x="2168" y="1109"/>
                      <a:pt x="2181" y="1109"/>
                    </a:cubicBezTo>
                    <a:cubicBezTo>
                      <a:pt x="2194" y="1109"/>
                      <a:pt x="2202" y="1118"/>
                      <a:pt x="2202" y="1134"/>
                    </a:cubicBezTo>
                    <a:cubicBezTo>
                      <a:pt x="2202" y="1101"/>
                      <a:pt x="2235" y="1101"/>
                      <a:pt x="2235" y="1101"/>
                    </a:cubicBezTo>
                    <a:lnTo>
                      <a:pt x="2269" y="1067"/>
                    </a:lnTo>
                    <a:lnTo>
                      <a:pt x="2302" y="967"/>
                    </a:lnTo>
                    <a:cubicBezTo>
                      <a:pt x="2335" y="967"/>
                      <a:pt x="2335" y="934"/>
                      <a:pt x="2369" y="934"/>
                    </a:cubicBezTo>
                    <a:lnTo>
                      <a:pt x="2302" y="901"/>
                    </a:lnTo>
                    <a:cubicBezTo>
                      <a:pt x="2302" y="901"/>
                      <a:pt x="2302" y="901"/>
                      <a:pt x="2302" y="867"/>
                    </a:cubicBezTo>
                    <a:lnTo>
                      <a:pt x="2235" y="834"/>
                    </a:lnTo>
                    <a:cubicBezTo>
                      <a:pt x="2235" y="801"/>
                      <a:pt x="2235" y="767"/>
                      <a:pt x="2235" y="734"/>
                    </a:cubicBezTo>
                    <a:lnTo>
                      <a:pt x="2302" y="634"/>
                    </a:lnTo>
                    <a:lnTo>
                      <a:pt x="2302" y="600"/>
                    </a:lnTo>
                    <a:lnTo>
                      <a:pt x="2269" y="534"/>
                    </a:lnTo>
                    <a:lnTo>
                      <a:pt x="2168" y="500"/>
                    </a:lnTo>
                    <a:lnTo>
                      <a:pt x="2002" y="500"/>
                    </a:lnTo>
                    <a:cubicBezTo>
                      <a:pt x="1985" y="517"/>
                      <a:pt x="1977" y="525"/>
                      <a:pt x="1968" y="525"/>
                    </a:cubicBezTo>
                    <a:cubicBezTo>
                      <a:pt x="1960" y="525"/>
                      <a:pt x="1952" y="517"/>
                      <a:pt x="1935" y="500"/>
                    </a:cubicBezTo>
                    <a:lnTo>
                      <a:pt x="1868" y="467"/>
                    </a:lnTo>
                    <a:lnTo>
                      <a:pt x="1835" y="434"/>
                    </a:lnTo>
                    <a:lnTo>
                      <a:pt x="1835" y="400"/>
                    </a:lnTo>
                    <a:lnTo>
                      <a:pt x="1802" y="400"/>
                    </a:lnTo>
                    <a:lnTo>
                      <a:pt x="1701" y="334"/>
                    </a:lnTo>
                    <a:lnTo>
                      <a:pt x="1568" y="267"/>
                    </a:lnTo>
                    <a:lnTo>
                      <a:pt x="1435" y="267"/>
                    </a:lnTo>
                    <a:lnTo>
                      <a:pt x="1335" y="234"/>
                    </a:lnTo>
                    <a:lnTo>
                      <a:pt x="1301" y="234"/>
                    </a:lnTo>
                    <a:cubicBezTo>
                      <a:pt x="1234" y="234"/>
                      <a:pt x="1201" y="234"/>
                      <a:pt x="1201" y="167"/>
                    </a:cubicBezTo>
                    <a:cubicBezTo>
                      <a:pt x="1201" y="167"/>
                      <a:pt x="1201" y="133"/>
                      <a:pt x="1201" y="133"/>
                    </a:cubicBezTo>
                    <a:lnTo>
                      <a:pt x="1134" y="167"/>
                    </a:lnTo>
                    <a:lnTo>
                      <a:pt x="1068" y="200"/>
                    </a:lnTo>
                    <a:lnTo>
                      <a:pt x="968" y="200"/>
                    </a:lnTo>
                    <a:lnTo>
                      <a:pt x="901" y="167"/>
                    </a:lnTo>
                    <a:lnTo>
                      <a:pt x="401" y="0"/>
                    </a:lnTo>
                    <a:close/>
                  </a:path>
                </a:pathLst>
              </a:custGeom>
              <a:grpFill/>
              <a:ln>
                <a:noFill/>
              </a:ln>
            </p:spPr>
            <p:txBody>
              <a:bodyPr spcFirstLastPara="1" wrap="square" lIns="137102" tIns="137102" rIns="137102" bIns="137102" anchor="ctr" anchorCtr="0">
                <a:noAutofit/>
              </a:bodyPr>
              <a:lstStyle/>
              <a:p>
                <a:endParaRPr sz="5399"/>
              </a:p>
            </p:txBody>
          </p:sp>
          <p:sp>
            <p:nvSpPr>
              <p:cNvPr id="76" name="Google Shape;333;p15"/>
              <p:cNvSpPr/>
              <p:nvPr/>
            </p:nvSpPr>
            <p:spPr>
              <a:xfrm>
                <a:off x="6424764" y="2028658"/>
                <a:ext cx="7325" cy="1239"/>
              </a:xfrm>
              <a:custGeom>
                <a:avLst/>
                <a:gdLst/>
                <a:ahLst/>
                <a:cxnLst/>
                <a:rect l="l" t="t" r="r" b="b"/>
                <a:pathLst>
                  <a:path w="201" h="34" extrusionOk="0">
                    <a:moveTo>
                      <a:pt x="0" y="1"/>
                    </a:moveTo>
                    <a:lnTo>
                      <a:pt x="0" y="34"/>
                    </a:lnTo>
                    <a:lnTo>
                      <a:pt x="201" y="34"/>
                    </a:lnTo>
                    <a:lnTo>
                      <a:pt x="100" y="1"/>
                    </a:lnTo>
                    <a:close/>
                  </a:path>
                </a:pathLst>
              </a:custGeom>
              <a:grpFill/>
              <a:ln>
                <a:noFill/>
              </a:ln>
            </p:spPr>
            <p:txBody>
              <a:bodyPr spcFirstLastPara="1" wrap="square" lIns="137102" tIns="137102" rIns="137102" bIns="137102" anchor="ctr" anchorCtr="0">
                <a:noAutofit/>
              </a:bodyPr>
              <a:lstStyle/>
              <a:p>
                <a:endParaRPr sz="5399"/>
              </a:p>
            </p:txBody>
          </p:sp>
          <p:sp>
            <p:nvSpPr>
              <p:cNvPr id="77" name="Google Shape;334;p15"/>
              <p:cNvSpPr/>
              <p:nvPr/>
            </p:nvSpPr>
            <p:spPr>
              <a:xfrm>
                <a:off x="6436900" y="2005551"/>
                <a:ext cx="75441" cy="51096"/>
              </a:xfrm>
              <a:custGeom>
                <a:avLst/>
                <a:gdLst/>
                <a:ahLst/>
                <a:cxnLst/>
                <a:rect l="l" t="t" r="r" b="b"/>
                <a:pathLst>
                  <a:path w="2070" h="1402" extrusionOk="0">
                    <a:moveTo>
                      <a:pt x="468" y="1"/>
                    </a:moveTo>
                    <a:lnTo>
                      <a:pt x="435" y="34"/>
                    </a:lnTo>
                    <a:lnTo>
                      <a:pt x="168" y="134"/>
                    </a:lnTo>
                    <a:cubicBezTo>
                      <a:pt x="168" y="168"/>
                      <a:pt x="168" y="168"/>
                      <a:pt x="134" y="201"/>
                    </a:cubicBezTo>
                    <a:lnTo>
                      <a:pt x="101" y="201"/>
                    </a:lnTo>
                    <a:lnTo>
                      <a:pt x="134" y="268"/>
                    </a:lnTo>
                    <a:cubicBezTo>
                      <a:pt x="134" y="268"/>
                      <a:pt x="134" y="268"/>
                      <a:pt x="134" y="301"/>
                    </a:cubicBezTo>
                    <a:lnTo>
                      <a:pt x="134" y="334"/>
                    </a:lnTo>
                    <a:lnTo>
                      <a:pt x="134" y="368"/>
                    </a:lnTo>
                    <a:cubicBezTo>
                      <a:pt x="134" y="368"/>
                      <a:pt x="168" y="368"/>
                      <a:pt x="168" y="401"/>
                    </a:cubicBezTo>
                    <a:cubicBezTo>
                      <a:pt x="201" y="434"/>
                      <a:pt x="201" y="468"/>
                      <a:pt x="168" y="468"/>
                    </a:cubicBezTo>
                    <a:lnTo>
                      <a:pt x="168" y="535"/>
                    </a:lnTo>
                    <a:cubicBezTo>
                      <a:pt x="134" y="568"/>
                      <a:pt x="134" y="568"/>
                      <a:pt x="134" y="601"/>
                    </a:cubicBezTo>
                    <a:lnTo>
                      <a:pt x="1" y="668"/>
                    </a:lnTo>
                    <a:lnTo>
                      <a:pt x="134" y="668"/>
                    </a:lnTo>
                    <a:lnTo>
                      <a:pt x="268" y="601"/>
                    </a:lnTo>
                    <a:lnTo>
                      <a:pt x="468" y="601"/>
                    </a:lnTo>
                    <a:lnTo>
                      <a:pt x="535" y="635"/>
                    </a:lnTo>
                    <a:lnTo>
                      <a:pt x="568" y="668"/>
                    </a:lnTo>
                    <a:lnTo>
                      <a:pt x="568" y="735"/>
                    </a:lnTo>
                    <a:cubicBezTo>
                      <a:pt x="568" y="735"/>
                      <a:pt x="568" y="768"/>
                      <a:pt x="568" y="801"/>
                    </a:cubicBezTo>
                    <a:lnTo>
                      <a:pt x="535" y="835"/>
                    </a:lnTo>
                    <a:lnTo>
                      <a:pt x="635" y="935"/>
                    </a:lnTo>
                    <a:lnTo>
                      <a:pt x="768" y="868"/>
                    </a:lnTo>
                    <a:lnTo>
                      <a:pt x="1102" y="768"/>
                    </a:lnTo>
                    <a:cubicBezTo>
                      <a:pt x="1111" y="759"/>
                      <a:pt x="1122" y="755"/>
                      <a:pt x="1134" y="755"/>
                    </a:cubicBezTo>
                    <a:cubicBezTo>
                      <a:pt x="1166" y="755"/>
                      <a:pt x="1202" y="786"/>
                      <a:pt x="1202" y="835"/>
                    </a:cubicBezTo>
                    <a:lnTo>
                      <a:pt x="1269" y="935"/>
                    </a:lnTo>
                    <a:cubicBezTo>
                      <a:pt x="1269" y="968"/>
                      <a:pt x="1269" y="968"/>
                      <a:pt x="1269" y="1002"/>
                    </a:cubicBezTo>
                    <a:lnTo>
                      <a:pt x="1269" y="1068"/>
                    </a:lnTo>
                    <a:cubicBezTo>
                      <a:pt x="1235" y="1068"/>
                      <a:pt x="1235" y="1102"/>
                      <a:pt x="1235" y="1102"/>
                    </a:cubicBezTo>
                    <a:lnTo>
                      <a:pt x="1335" y="1368"/>
                    </a:lnTo>
                    <a:lnTo>
                      <a:pt x="1369" y="1402"/>
                    </a:lnTo>
                    <a:lnTo>
                      <a:pt x="1502" y="1402"/>
                    </a:lnTo>
                    <a:lnTo>
                      <a:pt x="1836" y="1335"/>
                    </a:lnTo>
                    <a:lnTo>
                      <a:pt x="2002" y="1268"/>
                    </a:lnTo>
                    <a:lnTo>
                      <a:pt x="2002" y="1235"/>
                    </a:lnTo>
                    <a:cubicBezTo>
                      <a:pt x="2002" y="1202"/>
                      <a:pt x="2036" y="1202"/>
                      <a:pt x="2036" y="1168"/>
                    </a:cubicBezTo>
                    <a:lnTo>
                      <a:pt x="2069" y="1135"/>
                    </a:lnTo>
                    <a:lnTo>
                      <a:pt x="2002" y="1068"/>
                    </a:lnTo>
                    <a:lnTo>
                      <a:pt x="1936" y="1035"/>
                    </a:lnTo>
                    <a:cubicBezTo>
                      <a:pt x="1936" y="1002"/>
                      <a:pt x="1902" y="1002"/>
                      <a:pt x="1902" y="968"/>
                    </a:cubicBezTo>
                    <a:lnTo>
                      <a:pt x="1736" y="968"/>
                    </a:lnTo>
                    <a:lnTo>
                      <a:pt x="1736" y="1002"/>
                    </a:lnTo>
                    <a:cubicBezTo>
                      <a:pt x="1736" y="1035"/>
                      <a:pt x="1736" y="1068"/>
                      <a:pt x="1702" y="1068"/>
                    </a:cubicBezTo>
                    <a:lnTo>
                      <a:pt x="1635" y="1068"/>
                    </a:lnTo>
                    <a:lnTo>
                      <a:pt x="1369" y="935"/>
                    </a:lnTo>
                    <a:lnTo>
                      <a:pt x="1335" y="901"/>
                    </a:lnTo>
                    <a:cubicBezTo>
                      <a:pt x="1335" y="868"/>
                      <a:pt x="1302" y="868"/>
                      <a:pt x="1302" y="835"/>
                    </a:cubicBezTo>
                    <a:lnTo>
                      <a:pt x="1302" y="801"/>
                    </a:lnTo>
                    <a:lnTo>
                      <a:pt x="1235" y="635"/>
                    </a:lnTo>
                    <a:lnTo>
                      <a:pt x="1102" y="468"/>
                    </a:lnTo>
                    <a:lnTo>
                      <a:pt x="1035" y="401"/>
                    </a:lnTo>
                    <a:lnTo>
                      <a:pt x="902" y="368"/>
                    </a:lnTo>
                    <a:cubicBezTo>
                      <a:pt x="868" y="368"/>
                      <a:pt x="868" y="334"/>
                      <a:pt x="835" y="301"/>
                    </a:cubicBezTo>
                    <a:lnTo>
                      <a:pt x="835" y="234"/>
                    </a:lnTo>
                    <a:cubicBezTo>
                      <a:pt x="835" y="201"/>
                      <a:pt x="835" y="168"/>
                      <a:pt x="835" y="134"/>
                    </a:cubicBezTo>
                    <a:cubicBezTo>
                      <a:pt x="802" y="134"/>
                      <a:pt x="802" y="101"/>
                      <a:pt x="768" y="101"/>
                    </a:cubicBezTo>
                    <a:cubicBezTo>
                      <a:pt x="768" y="68"/>
                      <a:pt x="768" y="34"/>
                      <a:pt x="768" y="34"/>
                    </a:cubicBezTo>
                    <a:lnTo>
                      <a:pt x="735" y="34"/>
                    </a:lnTo>
                    <a:cubicBezTo>
                      <a:pt x="701" y="34"/>
                      <a:pt x="701" y="68"/>
                      <a:pt x="668" y="68"/>
                    </a:cubicBezTo>
                    <a:lnTo>
                      <a:pt x="601" y="68"/>
                    </a:lnTo>
                    <a:cubicBezTo>
                      <a:pt x="590" y="79"/>
                      <a:pt x="579" y="82"/>
                      <a:pt x="568" y="82"/>
                    </a:cubicBezTo>
                    <a:cubicBezTo>
                      <a:pt x="546" y="82"/>
                      <a:pt x="524" y="68"/>
                      <a:pt x="501" y="68"/>
                    </a:cubicBezTo>
                    <a:lnTo>
                      <a:pt x="468" y="1"/>
                    </a:lnTo>
                    <a:close/>
                  </a:path>
                </a:pathLst>
              </a:custGeom>
              <a:grpFill/>
              <a:ln>
                <a:noFill/>
              </a:ln>
            </p:spPr>
            <p:txBody>
              <a:bodyPr spcFirstLastPara="1" wrap="square" lIns="137102" tIns="137102" rIns="137102" bIns="137102" anchor="ctr" anchorCtr="0">
                <a:noAutofit/>
              </a:bodyPr>
              <a:lstStyle/>
              <a:p>
                <a:endParaRPr sz="5399"/>
              </a:p>
            </p:txBody>
          </p:sp>
          <p:sp>
            <p:nvSpPr>
              <p:cNvPr id="78" name="Google Shape;335;p15"/>
              <p:cNvSpPr/>
              <p:nvPr/>
            </p:nvSpPr>
            <p:spPr>
              <a:xfrm>
                <a:off x="6446631" y="2118643"/>
                <a:ext cx="52335" cy="10970"/>
              </a:xfrm>
              <a:custGeom>
                <a:avLst/>
                <a:gdLst/>
                <a:ahLst/>
                <a:cxnLst/>
                <a:rect l="l" t="t" r="r" b="b"/>
                <a:pathLst>
                  <a:path w="1436" h="301" extrusionOk="0">
                    <a:moveTo>
                      <a:pt x="668" y="0"/>
                    </a:moveTo>
                    <a:lnTo>
                      <a:pt x="568" y="100"/>
                    </a:lnTo>
                    <a:lnTo>
                      <a:pt x="468" y="100"/>
                    </a:lnTo>
                    <a:cubicBezTo>
                      <a:pt x="468" y="100"/>
                      <a:pt x="434" y="100"/>
                      <a:pt x="434" y="67"/>
                    </a:cubicBezTo>
                    <a:cubicBezTo>
                      <a:pt x="401" y="100"/>
                      <a:pt x="401" y="100"/>
                      <a:pt x="368" y="100"/>
                    </a:cubicBezTo>
                    <a:lnTo>
                      <a:pt x="168" y="100"/>
                    </a:lnTo>
                    <a:lnTo>
                      <a:pt x="101" y="67"/>
                    </a:lnTo>
                    <a:cubicBezTo>
                      <a:pt x="68" y="67"/>
                      <a:pt x="68" y="33"/>
                      <a:pt x="34" y="33"/>
                    </a:cubicBezTo>
                    <a:lnTo>
                      <a:pt x="34" y="167"/>
                    </a:lnTo>
                    <a:cubicBezTo>
                      <a:pt x="34" y="167"/>
                      <a:pt x="34" y="200"/>
                      <a:pt x="1" y="234"/>
                    </a:cubicBezTo>
                    <a:lnTo>
                      <a:pt x="1" y="267"/>
                    </a:lnTo>
                    <a:lnTo>
                      <a:pt x="234" y="267"/>
                    </a:lnTo>
                    <a:cubicBezTo>
                      <a:pt x="268" y="267"/>
                      <a:pt x="301" y="267"/>
                      <a:pt x="334" y="300"/>
                    </a:cubicBezTo>
                    <a:lnTo>
                      <a:pt x="635" y="267"/>
                    </a:lnTo>
                    <a:lnTo>
                      <a:pt x="1202" y="133"/>
                    </a:lnTo>
                    <a:lnTo>
                      <a:pt x="1435" y="133"/>
                    </a:lnTo>
                    <a:lnTo>
                      <a:pt x="1435" y="67"/>
                    </a:lnTo>
                    <a:lnTo>
                      <a:pt x="1368" y="67"/>
                    </a:lnTo>
                    <a:lnTo>
                      <a:pt x="1335" y="0"/>
                    </a:lnTo>
                    <a:lnTo>
                      <a:pt x="1235" y="67"/>
                    </a:lnTo>
                    <a:lnTo>
                      <a:pt x="1135" y="100"/>
                    </a:lnTo>
                    <a:lnTo>
                      <a:pt x="1068" y="100"/>
                    </a:lnTo>
                    <a:lnTo>
                      <a:pt x="901" y="67"/>
                    </a:lnTo>
                    <a:lnTo>
                      <a:pt x="701" y="67"/>
                    </a:lnTo>
                    <a:cubicBezTo>
                      <a:pt x="668" y="33"/>
                      <a:pt x="668" y="33"/>
                      <a:pt x="668" y="0"/>
                    </a:cubicBezTo>
                    <a:close/>
                  </a:path>
                </a:pathLst>
              </a:custGeom>
              <a:grpFill/>
              <a:ln>
                <a:noFill/>
              </a:ln>
            </p:spPr>
            <p:txBody>
              <a:bodyPr spcFirstLastPara="1" wrap="square" lIns="137102" tIns="137102" rIns="137102" bIns="137102" anchor="ctr" anchorCtr="0">
                <a:noAutofit/>
              </a:bodyPr>
              <a:lstStyle/>
              <a:p>
                <a:endParaRPr sz="5399"/>
              </a:p>
            </p:txBody>
          </p:sp>
          <p:sp>
            <p:nvSpPr>
              <p:cNvPr id="79" name="Google Shape;336;p15"/>
              <p:cNvSpPr/>
              <p:nvPr/>
            </p:nvSpPr>
            <p:spPr>
              <a:xfrm>
                <a:off x="7024116" y="2593971"/>
                <a:ext cx="1239" cy="2478"/>
              </a:xfrm>
              <a:custGeom>
                <a:avLst/>
                <a:gdLst/>
                <a:ahLst/>
                <a:cxnLst/>
                <a:rect l="l" t="t" r="r" b="b"/>
                <a:pathLst>
                  <a:path w="34" h="68" extrusionOk="0">
                    <a:moveTo>
                      <a:pt x="0" y="1"/>
                    </a:moveTo>
                    <a:lnTo>
                      <a:pt x="34" y="67"/>
                    </a:lnTo>
                    <a:lnTo>
                      <a:pt x="34" y="34"/>
                    </a:lnTo>
                    <a:lnTo>
                      <a:pt x="0" y="1"/>
                    </a:lnTo>
                    <a:close/>
                  </a:path>
                </a:pathLst>
              </a:custGeom>
              <a:grpFill/>
              <a:ln>
                <a:noFill/>
              </a:ln>
            </p:spPr>
            <p:txBody>
              <a:bodyPr spcFirstLastPara="1" wrap="square" lIns="137102" tIns="137102" rIns="137102" bIns="137102" anchor="ctr" anchorCtr="0">
                <a:noAutofit/>
              </a:bodyPr>
              <a:lstStyle/>
              <a:p>
                <a:endParaRPr sz="5399"/>
              </a:p>
            </p:txBody>
          </p:sp>
          <p:sp>
            <p:nvSpPr>
              <p:cNvPr id="80" name="Google Shape;337;p15"/>
              <p:cNvSpPr/>
              <p:nvPr/>
            </p:nvSpPr>
            <p:spPr>
              <a:xfrm>
                <a:off x="6886752" y="2624367"/>
                <a:ext cx="36" cy="1276"/>
              </a:xfrm>
              <a:custGeom>
                <a:avLst/>
                <a:gdLst/>
                <a:ahLst/>
                <a:cxnLst/>
                <a:rect l="l" t="t" r="r" b="b"/>
                <a:pathLst>
                  <a:path w="1" h="35" extrusionOk="0">
                    <a:moveTo>
                      <a:pt x="0" y="1"/>
                    </a:moveTo>
                    <a:lnTo>
                      <a:pt x="0" y="1"/>
                    </a:lnTo>
                    <a:lnTo>
                      <a:pt x="0" y="34"/>
                    </a:lnTo>
                    <a:lnTo>
                      <a:pt x="0" y="34"/>
                    </a:lnTo>
                    <a:close/>
                  </a:path>
                </a:pathLst>
              </a:custGeom>
              <a:grpFill/>
              <a:ln>
                <a:noFill/>
              </a:ln>
            </p:spPr>
            <p:txBody>
              <a:bodyPr spcFirstLastPara="1" wrap="square" lIns="137102" tIns="137102" rIns="137102" bIns="137102" anchor="ctr" anchorCtr="0">
                <a:noAutofit/>
              </a:bodyPr>
              <a:lstStyle/>
              <a:p>
                <a:endParaRPr sz="5399"/>
              </a:p>
            </p:txBody>
          </p:sp>
          <p:sp>
            <p:nvSpPr>
              <p:cNvPr id="81" name="Google Shape;338;p15"/>
              <p:cNvSpPr/>
              <p:nvPr/>
            </p:nvSpPr>
            <p:spPr>
              <a:xfrm>
                <a:off x="6478266" y="2133221"/>
                <a:ext cx="54740" cy="62029"/>
              </a:xfrm>
              <a:custGeom>
                <a:avLst/>
                <a:gdLst/>
                <a:ahLst/>
                <a:cxnLst/>
                <a:rect l="l" t="t" r="r" b="b"/>
                <a:pathLst>
                  <a:path w="1502" h="1702" extrusionOk="0">
                    <a:moveTo>
                      <a:pt x="801" y="0"/>
                    </a:moveTo>
                    <a:lnTo>
                      <a:pt x="634" y="67"/>
                    </a:lnTo>
                    <a:lnTo>
                      <a:pt x="500" y="134"/>
                    </a:lnTo>
                    <a:lnTo>
                      <a:pt x="467" y="134"/>
                    </a:lnTo>
                    <a:lnTo>
                      <a:pt x="33" y="267"/>
                    </a:lnTo>
                    <a:lnTo>
                      <a:pt x="0" y="267"/>
                    </a:lnTo>
                    <a:lnTo>
                      <a:pt x="100" y="401"/>
                    </a:lnTo>
                    <a:lnTo>
                      <a:pt x="167" y="467"/>
                    </a:lnTo>
                    <a:cubicBezTo>
                      <a:pt x="167" y="467"/>
                      <a:pt x="167" y="501"/>
                      <a:pt x="167" y="501"/>
                    </a:cubicBezTo>
                    <a:lnTo>
                      <a:pt x="200" y="601"/>
                    </a:lnTo>
                    <a:cubicBezTo>
                      <a:pt x="200" y="601"/>
                      <a:pt x="200" y="601"/>
                      <a:pt x="200" y="634"/>
                    </a:cubicBezTo>
                    <a:lnTo>
                      <a:pt x="200" y="734"/>
                    </a:lnTo>
                    <a:cubicBezTo>
                      <a:pt x="200" y="734"/>
                      <a:pt x="167" y="768"/>
                      <a:pt x="167" y="801"/>
                    </a:cubicBezTo>
                    <a:lnTo>
                      <a:pt x="267" y="901"/>
                    </a:lnTo>
                    <a:cubicBezTo>
                      <a:pt x="267" y="901"/>
                      <a:pt x="267" y="934"/>
                      <a:pt x="267" y="934"/>
                    </a:cubicBezTo>
                    <a:lnTo>
                      <a:pt x="267" y="1034"/>
                    </a:lnTo>
                    <a:lnTo>
                      <a:pt x="300" y="1034"/>
                    </a:lnTo>
                    <a:cubicBezTo>
                      <a:pt x="334" y="1068"/>
                      <a:pt x="334" y="1068"/>
                      <a:pt x="334" y="1101"/>
                    </a:cubicBezTo>
                    <a:lnTo>
                      <a:pt x="334" y="1235"/>
                    </a:lnTo>
                    <a:lnTo>
                      <a:pt x="601" y="1401"/>
                    </a:lnTo>
                    <a:cubicBezTo>
                      <a:pt x="601" y="1401"/>
                      <a:pt x="634" y="1435"/>
                      <a:pt x="634" y="1435"/>
                    </a:cubicBezTo>
                    <a:lnTo>
                      <a:pt x="634" y="1501"/>
                    </a:lnTo>
                    <a:lnTo>
                      <a:pt x="734" y="1635"/>
                    </a:lnTo>
                    <a:lnTo>
                      <a:pt x="834" y="1568"/>
                    </a:lnTo>
                    <a:lnTo>
                      <a:pt x="1001" y="1568"/>
                    </a:lnTo>
                    <a:cubicBezTo>
                      <a:pt x="1068" y="1568"/>
                      <a:pt x="1101" y="1568"/>
                      <a:pt x="1134" y="1635"/>
                    </a:cubicBezTo>
                    <a:lnTo>
                      <a:pt x="1168" y="1702"/>
                    </a:lnTo>
                    <a:lnTo>
                      <a:pt x="1201" y="1702"/>
                    </a:lnTo>
                    <a:lnTo>
                      <a:pt x="1234" y="1635"/>
                    </a:lnTo>
                    <a:lnTo>
                      <a:pt x="1234" y="1601"/>
                    </a:lnTo>
                    <a:lnTo>
                      <a:pt x="1268" y="1435"/>
                    </a:lnTo>
                    <a:lnTo>
                      <a:pt x="1368" y="1235"/>
                    </a:lnTo>
                    <a:lnTo>
                      <a:pt x="1501" y="667"/>
                    </a:lnTo>
                    <a:lnTo>
                      <a:pt x="1501" y="467"/>
                    </a:lnTo>
                    <a:lnTo>
                      <a:pt x="1468" y="401"/>
                    </a:lnTo>
                    <a:cubicBezTo>
                      <a:pt x="1434" y="367"/>
                      <a:pt x="1434" y="334"/>
                      <a:pt x="1468" y="301"/>
                    </a:cubicBezTo>
                    <a:lnTo>
                      <a:pt x="1468" y="267"/>
                    </a:lnTo>
                    <a:cubicBezTo>
                      <a:pt x="1468" y="267"/>
                      <a:pt x="1468" y="267"/>
                      <a:pt x="1468" y="234"/>
                    </a:cubicBezTo>
                    <a:lnTo>
                      <a:pt x="1368" y="100"/>
                    </a:lnTo>
                    <a:lnTo>
                      <a:pt x="1201" y="100"/>
                    </a:lnTo>
                    <a:lnTo>
                      <a:pt x="1101" y="167"/>
                    </a:lnTo>
                    <a:lnTo>
                      <a:pt x="1068" y="167"/>
                    </a:lnTo>
                    <a:cubicBezTo>
                      <a:pt x="1034" y="167"/>
                      <a:pt x="1001" y="167"/>
                      <a:pt x="1001" y="134"/>
                    </a:cubicBezTo>
                    <a:lnTo>
                      <a:pt x="934" y="34"/>
                    </a:lnTo>
                    <a:lnTo>
                      <a:pt x="901" y="0"/>
                    </a:lnTo>
                    <a:close/>
                  </a:path>
                </a:pathLst>
              </a:custGeom>
              <a:grpFill/>
              <a:ln>
                <a:noFill/>
              </a:ln>
            </p:spPr>
            <p:txBody>
              <a:bodyPr spcFirstLastPara="1" wrap="square" lIns="137102" tIns="137102" rIns="137102" bIns="137102" anchor="ctr" anchorCtr="0">
                <a:noAutofit/>
              </a:bodyPr>
              <a:lstStyle/>
              <a:p>
                <a:endParaRPr sz="5399"/>
              </a:p>
            </p:txBody>
          </p:sp>
          <p:sp>
            <p:nvSpPr>
              <p:cNvPr id="82" name="Google Shape;339;p15"/>
              <p:cNvSpPr/>
              <p:nvPr/>
            </p:nvSpPr>
            <p:spPr>
              <a:xfrm>
                <a:off x="6453920" y="2068785"/>
                <a:ext cx="36" cy="36"/>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83" name="Google Shape;340;p15"/>
              <p:cNvSpPr/>
              <p:nvPr/>
            </p:nvSpPr>
            <p:spPr>
              <a:xfrm>
                <a:off x="6393165" y="2003146"/>
                <a:ext cx="2442" cy="2442"/>
              </a:xfrm>
              <a:custGeom>
                <a:avLst/>
                <a:gdLst/>
                <a:ahLst/>
                <a:cxnLst/>
                <a:rect l="l" t="t" r="r" b="b"/>
                <a:pathLst>
                  <a:path w="67" h="67" extrusionOk="0">
                    <a:moveTo>
                      <a:pt x="33" y="0"/>
                    </a:moveTo>
                    <a:lnTo>
                      <a:pt x="0" y="33"/>
                    </a:lnTo>
                    <a:lnTo>
                      <a:pt x="33" y="67"/>
                    </a:lnTo>
                    <a:lnTo>
                      <a:pt x="67" y="67"/>
                    </a:lnTo>
                    <a:lnTo>
                      <a:pt x="67" y="33"/>
                    </a:lnTo>
                    <a:lnTo>
                      <a:pt x="33" y="33"/>
                    </a:lnTo>
                    <a:lnTo>
                      <a:pt x="33" y="0"/>
                    </a:lnTo>
                    <a:close/>
                  </a:path>
                </a:pathLst>
              </a:custGeom>
              <a:grpFill/>
              <a:ln>
                <a:noFill/>
              </a:ln>
            </p:spPr>
            <p:txBody>
              <a:bodyPr spcFirstLastPara="1" wrap="square" lIns="137102" tIns="137102" rIns="137102" bIns="137102" anchor="ctr" anchorCtr="0">
                <a:noAutofit/>
              </a:bodyPr>
              <a:lstStyle/>
              <a:p>
                <a:endParaRPr sz="5399"/>
              </a:p>
            </p:txBody>
          </p:sp>
          <p:sp>
            <p:nvSpPr>
              <p:cNvPr id="84" name="Google Shape;341;p15"/>
              <p:cNvSpPr/>
              <p:nvPr/>
            </p:nvSpPr>
            <p:spPr>
              <a:xfrm>
                <a:off x="6354241" y="2060257"/>
                <a:ext cx="2478" cy="2478"/>
              </a:xfrm>
              <a:custGeom>
                <a:avLst/>
                <a:gdLst/>
                <a:ahLst/>
                <a:cxnLst/>
                <a:rect l="l" t="t" r="r" b="b"/>
                <a:pathLst>
                  <a:path w="68" h="68" extrusionOk="0">
                    <a:moveTo>
                      <a:pt x="34" y="1"/>
                    </a:moveTo>
                    <a:lnTo>
                      <a:pt x="1" y="34"/>
                    </a:lnTo>
                    <a:lnTo>
                      <a:pt x="34" y="68"/>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85" name="Google Shape;342;p15"/>
              <p:cNvSpPr/>
              <p:nvPr/>
            </p:nvSpPr>
            <p:spPr>
              <a:xfrm>
                <a:off x="6299536" y="2014080"/>
                <a:ext cx="7325" cy="9767"/>
              </a:xfrm>
              <a:custGeom>
                <a:avLst/>
                <a:gdLst/>
                <a:ahLst/>
                <a:cxnLst/>
                <a:rect l="l" t="t" r="r" b="b"/>
                <a:pathLst>
                  <a:path w="201" h="268" extrusionOk="0">
                    <a:moveTo>
                      <a:pt x="1" y="0"/>
                    </a:moveTo>
                    <a:lnTo>
                      <a:pt x="101" y="200"/>
                    </a:lnTo>
                    <a:lnTo>
                      <a:pt x="167" y="267"/>
                    </a:lnTo>
                    <a:lnTo>
                      <a:pt x="201" y="267"/>
                    </a:lnTo>
                    <a:lnTo>
                      <a:pt x="201" y="234"/>
                    </a:lnTo>
                    <a:lnTo>
                      <a:pt x="201" y="200"/>
                    </a:lnTo>
                    <a:lnTo>
                      <a:pt x="101" y="100"/>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86" name="Google Shape;343;p15"/>
              <p:cNvSpPr/>
              <p:nvPr/>
            </p:nvSpPr>
            <p:spPr>
              <a:xfrm>
                <a:off x="6284957" y="2003146"/>
                <a:ext cx="2478" cy="2442"/>
              </a:xfrm>
              <a:custGeom>
                <a:avLst/>
                <a:gdLst/>
                <a:ahLst/>
                <a:cxnLst/>
                <a:rect l="l" t="t" r="r" b="b"/>
                <a:pathLst>
                  <a:path w="68" h="67" extrusionOk="0">
                    <a:moveTo>
                      <a:pt x="0" y="0"/>
                    </a:moveTo>
                    <a:lnTo>
                      <a:pt x="0" y="33"/>
                    </a:lnTo>
                    <a:lnTo>
                      <a:pt x="67" y="67"/>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87" name="Google Shape;344;p15"/>
              <p:cNvSpPr/>
              <p:nvPr/>
            </p:nvSpPr>
            <p:spPr>
              <a:xfrm>
                <a:off x="6999807" y="2906422"/>
                <a:ext cx="32837" cy="37721"/>
              </a:xfrm>
              <a:custGeom>
                <a:avLst/>
                <a:gdLst/>
                <a:ahLst/>
                <a:cxnLst/>
                <a:rect l="l" t="t" r="r" b="b"/>
                <a:pathLst>
                  <a:path w="901" h="1035" extrusionOk="0">
                    <a:moveTo>
                      <a:pt x="267" y="1"/>
                    </a:moveTo>
                    <a:lnTo>
                      <a:pt x="134" y="67"/>
                    </a:lnTo>
                    <a:cubicBezTo>
                      <a:pt x="100" y="101"/>
                      <a:pt x="34" y="101"/>
                      <a:pt x="0" y="101"/>
                    </a:cubicBezTo>
                    <a:lnTo>
                      <a:pt x="0" y="134"/>
                    </a:lnTo>
                    <a:lnTo>
                      <a:pt x="0" y="267"/>
                    </a:lnTo>
                    <a:lnTo>
                      <a:pt x="0" y="334"/>
                    </a:lnTo>
                    <a:lnTo>
                      <a:pt x="34" y="301"/>
                    </a:lnTo>
                    <a:cubicBezTo>
                      <a:pt x="67" y="301"/>
                      <a:pt x="67" y="267"/>
                      <a:pt x="100" y="267"/>
                    </a:cubicBezTo>
                    <a:lnTo>
                      <a:pt x="167" y="267"/>
                    </a:lnTo>
                    <a:cubicBezTo>
                      <a:pt x="200" y="267"/>
                      <a:pt x="234" y="301"/>
                      <a:pt x="234" y="367"/>
                    </a:cubicBezTo>
                    <a:lnTo>
                      <a:pt x="234" y="434"/>
                    </a:lnTo>
                    <a:cubicBezTo>
                      <a:pt x="267" y="468"/>
                      <a:pt x="267" y="468"/>
                      <a:pt x="234" y="501"/>
                    </a:cubicBezTo>
                    <a:lnTo>
                      <a:pt x="234" y="534"/>
                    </a:lnTo>
                    <a:cubicBezTo>
                      <a:pt x="267" y="534"/>
                      <a:pt x="301" y="534"/>
                      <a:pt x="301" y="568"/>
                    </a:cubicBezTo>
                    <a:lnTo>
                      <a:pt x="367" y="601"/>
                    </a:lnTo>
                    <a:lnTo>
                      <a:pt x="367" y="634"/>
                    </a:lnTo>
                    <a:lnTo>
                      <a:pt x="434" y="768"/>
                    </a:lnTo>
                    <a:lnTo>
                      <a:pt x="601" y="901"/>
                    </a:lnTo>
                    <a:lnTo>
                      <a:pt x="701" y="901"/>
                    </a:lnTo>
                    <a:lnTo>
                      <a:pt x="801" y="1001"/>
                    </a:lnTo>
                    <a:cubicBezTo>
                      <a:pt x="801" y="1001"/>
                      <a:pt x="834" y="1035"/>
                      <a:pt x="834" y="1035"/>
                    </a:cubicBezTo>
                    <a:lnTo>
                      <a:pt x="901" y="935"/>
                    </a:lnTo>
                    <a:lnTo>
                      <a:pt x="834" y="935"/>
                    </a:lnTo>
                    <a:cubicBezTo>
                      <a:pt x="801" y="935"/>
                      <a:pt x="768" y="901"/>
                      <a:pt x="734" y="868"/>
                    </a:cubicBezTo>
                    <a:lnTo>
                      <a:pt x="701" y="868"/>
                    </a:lnTo>
                    <a:cubicBezTo>
                      <a:pt x="701" y="868"/>
                      <a:pt x="667" y="834"/>
                      <a:pt x="667" y="834"/>
                    </a:cubicBezTo>
                    <a:lnTo>
                      <a:pt x="534" y="634"/>
                    </a:lnTo>
                    <a:cubicBezTo>
                      <a:pt x="501" y="634"/>
                      <a:pt x="467" y="634"/>
                      <a:pt x="434" y="601"/>
                    </a:cubicBezTo>
                    <a:lnTo>
                      <a:pt x="367" y="501"/>
                    </a:lnTo>
                    <a:lnTo>
                      <a:pt x="334" y="468"/>
                    </a:lnTo>
                    <a:lnTo>
                      <a:pt x="267" y="401"/>
                    </a:lnTo>
                    <a:cubicBezTo>
                      <a:pt x="267" y="367"/>
                      <a:pt x="267" y="334"/>
                      <a:pt x="267" y="301"/>
                    </a:cubicBezTo>
                    <a:lnTo>
                      <a:pt x="334" y="167"/>
                    </a:lnTo>
                    <a:cubicBezTo>
                      <a:pt x="301" y="167"/>
                      <a:pt x="301" y="167"/>
                      <a:pt x="301" y="134"/>
                    </a:cubicBezTo>
                    <a:lnTo>
                      <a:pt x="267" y="1"/>
                    </a:lnTo>
                    <a:close/>
                  </a:path>
                </a:pathLst>
              </a:custGeom>
              <a:grpFill/>
              <a:ln>
                <a:noFill/>
              </a:ln>
            </p:spPr>
            <p:txBody>
              <a:bodyPr spcFirstLastPara="1" wrap="square" lIns="137102" tIns="137102" rIns="137102" bIns="137102" anchor="ctr" anchorCtr="0">
                <a:noAutofit/>
              </a:bodyPr>
              <a:lstStyle/>
              <a:p>
                <a:endParaRPr sz="5399"/>
              </a:p>
            </p:txBody>
          </p:sp>
          <p:sp>
            <p:nvSpPr>
              <p:cNvPr id="88" name="Google Shape;345;p15"/>
              <p:cNvSpPr/>
              <p:nvPr/>
            </p:nvSpPr>
            <p:spPr>
              <a:xfrm>
                <a:off x="6542702" y="3071777"/>
                <a:ext cx="88780" cy="126464"/>
              </a:xfrm>
              <a:custGeom>
                <a:avLst/>
                <a:gdLst/>
                <a:ahLst/>
                <a:cxnLst/>
                <a:rect l="l" t="t" r="r" b="b"/>
                <a:pathLst>
                  <a:path w="2436" h="3470" extrusionOk="0">
                    <a:moveTo>
                      <a:pt x="2168" y="0"/>
                    </a:moveTo>
                    <a:lnTo>
                      <a:pt x="2001" y="33"/>
                    </a:lnTo>
                    <a:lnTo>
                      <a:pt x="1935" y="67"/>
                    </a:lnTo>
                    <a:lnTo>
                      <a:pt x="1835" y="134"/>
                    </a:lnTo>
                    <a:lnTo>
                      <a:pt x="1835" y="167"/>
                    </a:lnTo>
                    <a:lnTo>
                      <a:pt x="1835" y="200"/>
                    </a:lnTo>
                    <a:lnTo>
                      <a:pt x="1868" y="300"/>
                    </a:lnTo>
                    <a:cubicBezTo>
                      <a:pt x="1901" y="334"/>
                      <a:pt x="1868" y="400"/>
                      <a:pt x="1835" y="434"/>
                    </a:cubicBezTo>
                    <a:lnTo>
                      <a:pt x="1768" y="467"/>
                    </a:lnTo>
                    <a:lnTo>
                      <a:pt x="1635" y="467"/>
                    </a:lnTo>
                    <a:lnTo>
                      <a:pt x="1601" y="534"/>
                    </a:lnTo>
                    <a:lnTo>
                      <a:pt x="1501" y="667"/>
                    </a:lnTo>
                    <a:lnTo>
                      <a:pt x="1501" y="701"/>
                    </a:lnTo>
                    <a:cubicBezTo>
                      <a:pt x="1501" y="734"/>
                      <a:pt x="1501" y="734"/>
                      <a:pt x="1501" y="734"/>
                    </a:cubicBezTo>
                    <a:lnTo>
                      <a:pt x="1501" y="801"/>
                    </a:lnTo>
                    <a:cubicBezTo>
                      <a:pt x="1501" y="834"/>
                      <a:pt x="1468" y="867"/>
                      <a:pt x="1434" y="867"/>
                    </a:cubicBezTo>
                    <a:lnTo>
                      <a:pt x="1268" y="867"/>
                    </a:lnTo>
                    <a:cubicBezTo>
                      <a:pt x="1268" y="901"/>
                      <a:pt x="1268" y="934"/>
                      <a:pt x="1268" y="934"/>
                    </a:cubicBezTo>
                    <a:lnTo>
                      <a:pt x="1234" y="1001"/>
                    </a:lnTo>
                    <a:cubicBezTo>
                      <a:pt x="1234" y="1001"/>
                      <a:pt x="1234" y="1034"/>
                      <a:pt x="1234" y="1034"/>
                    </a:cubicBezTo>
                    <a:lnTo>
                      <a:pt x="1201" y="1068"/>
                    </a:lnTo>
                    <a:lnTo>
                      <a:pt x="1134" y="1234"/>
                    </a:lnTo>
                    <a:cubicBezTo>
                      <a:pt x="1101" y="1268"/>
                      <a:pt x="1067" y="1301"/>
                      <a:pt x="1034" y="1301"/>
                    </a:cubicBezTo>
                    <a:lnTo>
                      <a:pt x="967" y="1301"/>
                    </a:lnTo>
                    <a:cubicBezTo>
                      <a:pt x="934" y="1301"/>
                      <a:pt x="901" y="1268"/>
                      <a:pt x="901" y="1234"/>
                    </a:cubicBezTo>
                    <a:lnTo>
                      <a:pt x="634" y="1468"/>
                    </a:lnTo>
                    <a:lnTo>
                      <a:pt x="600" y="1501"/>
                    </a:lnTo>
                    <a:lnTo>
                      <a:pt x="600" y="1601"/>
                    </a:lnTo>
                    <a:lnTo>
                      <a:pt x="567" y="1668"/>
                    </a:lnTo>
                    <a:lnTo>
                      <a:pt x="467" y="1901"/>
                    </a:lnTo>
                    <a:lnTo>
                      <a:pt x="467" y="2035"/>
                    </a:lnTo>
                    <a:cubicBezTo>
                      <a:pt x="467" y="2068"/>
                      <a:pt x="434" y="2068"/>
                      <a:pt x="434" y="2102"/>
                    </a:cubicBezTo>
                    <a:lnTo>
                      <a:pt x="467" y="2135"/>
                    </a:lnTo>
                    <a:lnTo>
                      <a:pt x="567" y="2202"/>
                    </a:lnTo>
                    <a:lnTo>
                      <a:pt x="634" y="2202"/>
                    </a:lnTo>
                    <a:cubicBezTo>
                      <a:pt x="667" y="2235"/>
                      <a:pt x="701" y="2268"/>
                      <a:pt x="701" y="2302"/>
                    </a:cubicBezTo>
                    <a:cubicBezTo>
                      <a:pt x="701" y="2335"/>
                      <a:pt x="667" y="2368"/>
                      <a:pt x="634" y="2402"/>
                    </a:cubicBezTo>
                    <a:lnTo>
                      <a:pt x="534" y="2435"/>
                    </a:lnTo>
                    <a:lnTo>
                      <a:pt x="367" y="2435"/>
                    </a:lnTo>
                    <a:lnTo>
                      <a:pt x="234" y="2335"/>
                    </a:lnTo>
                    <a:lnTo>
                      <a:pt x="234" y="2368"/>
                    </a:lnTo>
                    <a:cubicBezTo>
                      <a:pt x="267" y="2368"/>
                      <a:pt x="300" y="2402"/>
                      <a:pt x="300" y="2469"/>
                    </a:cubicBezTo>
                    <a:lnTo>
                      <a:pt x="300" y="2502"/>
                    </a:lnTo>
                    <a:lnTo>
                      <a:pt x="300" y="2535"/>
                    </a:lnTo>
                    <a:cubicBezTo>
                      <a:pt x="300" y="2535"/>
                      <a:pt x="300" y="2535"/>
                      <a:pt x="300" y="2569"/>
                    </a:cubicBezTo>
                    <a:lnTo>
                      <a:pt x="300" y="2602"/>
                    </a:lnTo>
                    <a:cubicBezTo>
                      <a:pt x="300" y="2602"/>
                      <a:pt x="300" y="2602"/>
                      <a:pt x="300" y="2635"/>
                    </a:cubicBezTo>
                    <a:cubicBezTo>
                      <a:pt x="334" y="2635"/>
                      <a:pt x="334" y="2669"/>
                      <a:pt x="334" y="2702"/>
                    </a:cubicBezTo>
                    <a:lnTo>
                      <a:pt x="334" y="2735"/>
                    </a:lnTo>
                    <a:cubicBezTo>
                      <a:pt x="334" y="2769"/>
                      <a:pt x="334" y="2802"/>
                      <a:pt x="300" y="2802"/>
                    </a:cubicBezTo>
                    <a:lnTo>
                      <a:pt x="267" y="2835"/>
                    </a:lnTo>
                    <a:cubicBezTo>
                      <a:pt x="234" y="2869"/>
                      <a:pt x="234" y="2869"/>
                      <a:pt x="200" y="2869"/>
                    </a:cubicBezTo>
                    <a:lnTo>
                      <a:pt x="67" y="2869"/>
                    </a:lnTo>
                    <a:lnTo>
                      <a:pt x="33" y="2902"/>
                    </a:lnTo>
                    <a:lnTo>
                      <a:pt x="0" y="2969"/>
                    </a:lnTo>
                    <a:lnTo>
                      <a:pt x="0" y="3002"/>
                    </a:lnTo>
                    <a:lnTo>
                      <a:pt x="33" y="3002"/>
                    </a:lnTo>
                    <a:lnTo>
                      <a:pt x="67" y="3036"/>
                    </a:lnTo>
                    <a:cubicBezTo>
                      <a:pt x="100" y="3036"/>
                      <a:pt x="100" y="3036"/>
                      <a:pt x="100" y="3069"/>
                    </a:cubicBezTo>
                    <a:lnTo>
                      <a:pt x="133" y="3102"/>
                    </a:lnTo>
                    <a:cubicBezTo>
                      <a:pt x="167" y="3136"/>
                      <a:pt x="167" y="3136"/>
                      <a:pt x="133" y="3169"/>
                    </a:cubicBezTo>
                    <a:lnTo>
                      <a:pt x="133" y="3236"/>
                    </a:lnTo>
                    <a:cubicBezTo>
                      <a:pt x="133" y="3269"/>
                      <a:pt x="133" y="3269"/>
                      <a:pt x="133" y="3269"/>
                    </a:cubicBezTo>
                    <a:lnTo>
                      <a:pt x="100" y="3469"/>
                    </a:lnTo>
                    <a:lnTo>
                      <a:pt x="467" y="3469"/>
                    </a:lnTo>
                    <a:lnTo>
                      <a:pt x="500" y="3436"/>
                    </a:lnTo>
                    <a:lnTo>
                      <a:pt x="534" y="3336"/>
                    </a:lnTo>
                    <a:lnTo>
                      <a:pt x="534" y="3302"/>
                    </a:lnTo>
                    <a:lnTo>
                      <a:pt x="567" y="3269"/>
                    </a:lnTo>
                    <a:cubicBezTo>
                      <a:pt x="567" y="3236"/>
                      <a:pt x="567" y="3236"/>
                      <a:pt x="600" y="3236"/>
                    </a:cubicBezTo>
                    <a:lnTo>
                      <a:pt x="634" y="3169"/>
                    </a:lnTo>
                    <a:lnTo>
                      <a:pt x="767" y="3169"/>
                    </a:lnTo>
                    <a:cubicBezTo>
                      <a:pt x="801" y="3202"/>
                      <a:pt x="801" y="3202"/>
                      <a:pt x="834" y="3202"/>
                    </a:cubicBezTo>
                    <a:lnTo>
                      <a:pt x="867" y="3136"/>
                    </a:lnTo>
                    <a:lnTo>
                      <a:pt x="867" y="3102"/>
                    </a:lnTo>
                    <a:lnTo>
                      <a:pt x="967" y="3202"/>
                    </a:lnTo>
                    <a:lnTo>
                      <a:pt x="1034" y="3136"/>
                    </a:lnTo>
                    <a:lnTo>
                      <a:pt x="1034" y="3102"/>
                    </a:lnTo>
                    <a:cubicBezTo>
                      <a:pt x="1034" y="3102"/>
                      <a:pt x="1034" y="3069"/>
                      <a:pt x="1034" y="3069"/>
                    </a:cubicBezTo>
                    <a:lnTo>
                      <a:pt x="1067" y="2969"/>
                    </a:lnTo>
                    <a:cubicBezTo>
                      <a:pt x="1067" y="2936"/>
                      <a:pt x="1101" y="2936"/>
                      <a:pt x="1101" y="2902"/>
                    </a:cubicBezTo>
                    <a:lnTo>
                      <a:pt x="1301" y="2769"/>
                    </a:lnTo>
                    <a:cubicBezTo>
                      <a:pt x="1301" y="2769"/>
                      <a:pt x="1301" y="2735"/>
                      <a:pt x="1334" y="2735"/>
                    </a:cubicBezTo>
                    <a:lnTo>
                      <a:pt x="1401" y="2669"/>
                    </a:lnTo>
                    <a:cubicBezTo>
                      <a:pt x="1401" y="2635"/>
                      <a:pt x="1401" y="2602"/>
                      <a:pt x="1434" y="2569"/>
                    </a:cubicBezTo>
                    <a:cubicBezTo>
                      <a:pt x="1468" y="2535"/>
                      <a:pt x="1501" y="2535"/>
                      <a:pt x="1534" y="2535"/>
                    </a:cubicBezTo>
                    <a:lnTo>
                      <a:pt x="1534" y="2469"/>
                    </a:lnTo>
                    <a:cubicBezTo>
                      <a:pt x="1534" y="2435"/>
                      <a:pt x="1534" y="2402"/>
                      <a:pt x="1568" y="2402"/>
                    </a:cubicBezTo>
                    <a:lnTo>
                      <a:pt x="1635" y="2335"/>
                    </a:lnTo>
                    <a:lnTo>
                      <a:pt x="1835" y="2335"/>
                    </a:lnTo>
                    <a:lnTo>
                      <a:pt x="1868" y="2268"/>
                    </a:lnTo>
                    <a:lnTo>
                      <a:pt x="1968" y="2102"/>
                    </a:lnTo>
                    <a:lnTo>
                      <a:pt x="2001" y="2068"/>
                    </a:lnTo>
                    <a:lnTo>
                      <a:pt x="2035" y="2068"/>
                    </a:lnTo>
                    <a:lnTo>
                      <a:pt x="2068" y="2035"/>
                    </a:lnTo>
                    <a:lnTo>
                      <a:pt x="2102" y="1935"/>
                    </a:lnTo>
                    <a:lnTo>
                      <a:pt x="2135" y="1768"/>
                    </a:lnTo>
                    <a:lnTo>
                      <a:pt x="2168" y="1668"/>
                    </a:lnTo>
                    <a:lnTo>
                      <a:pt x="2168" y="1635"/>
                    </a:lnTo>
                    <a:lnTo>
                      <a:pt x="2135" y="1568"/>
                    </a:lnTo>
                    <a:cubicBezTo>
                      <a:pt x="2135" y="1501"/>
                      <a:pt x="2135" y="1468"/>
                      <a:pt x="2168" y="1434"/>
                    </a:cubicBezTo>
                    <a:lnTo>
                      <a:pt x="2235" y="1401"/>
                    </a:lnTo>
                    <a:lnTo>
                      <a:pt x="2235" y="1334"/>
                    </a:lnTo>
                    <a:lnTo>
                      <a:pt x="2268" y="1268"/>
                    </a:lnTo>
                    <a:lnTo>
                      <a:pt x="2202" y="1201"/>
                    </a:lnTo>
                    <a:lnTo>
                      <a:pt x="2168" y="1201"/>
                    </a:lnTo>
                    <a:lnTo>
                      <a:pt x="2135" y="1134"/>
                    </a:lnTo>
                    <a:cubicBezTo>
                      <a:pt x="2102" y="1101"/>
                      <a:pt x="2135" y="1034"/>
                      <a:pt x="2168" y="1001"/>
                    </a:cubicBezTo>
                    <a:lnTo>
                      <a:pt x="2168" y="967"/>
                    </a:lnTo>
                    <a:lnTo>
                      <a:pt x="2068" y="834"/>
                    </a:lnTo>
                    <a:cubicBezTo>
                      <a:pt x="2068" y="834"/>
                      <a:pt x="2068" y="801"/>
                      <a:pt x="2068" y="801"/>
                    </a:cubicBezTo>
                    <a:lnTo>
                      <a:pt x="2068" y="667"/>
                    </a:lnTo>
                    <a:lnTo>
                      <a:pt x="2068" y="567"/>
                    </a:lnTo>
                    <a:cubicBezTo>
                      <a:pt x="2068" y="567"/>
                      <a:pt x="2068" y="534"/>
                      <a:pt x="2068" y="500"/>
                    </a:cubicBezTo>
                    <a:lnTo>
                      <a:pt x="2135" y="400"/>
                    </a:lnTo>
                    <a:lnTo>
                      <a:pt x="2168" y="367"/>
                    </a:lnTo>
                    <a:cubicBezTo>
                      <a:pt x="2202" y="367"/>
                      <a:pt x="2235" y="334"/>
                      <a:pt x="2235" y="334"/>
                    </a:cubicBezTo>
                    <a:lnTo>
                      <a:pt x="2435" y="334"/>
                    </a:lnTo>
                    <a:lnTo>
                      <a:pt x="2435" y="134"/>
                    </a:lnTo>
                    <a:lnTo>
                      <a:pt x="2368" y="200"/>
                    </a:lnTo>
                    <a:cubicBezTo>
                      <a:pt x="2368" y="234"/>
                      <a:pt x="2368" y="234"/>
                      <a:pt x="2335" y="234"/>
                    </a:cubicBezTo>
                    <a:lnTo>
                      <a:pt x="2202" y="234"/>
                    </a:lnTo>
                    <a:cubicBezTo>
                      <a:pt x="2168" y="200"/>
                      <a:pt x="2168" y="200"/>
                      <a:pt x="2168" y="167"/>
                    </a:cubicBezTo>
                    <a:lnTo>
                      <a:pt x="2168" y="134"/>
                    </a:lnTo>
                    <a:lnTo>
                      <a:pt x="2168" y="0"/>
                    </a:lnTo>
                    <a:close/>
                  </a:path>
                </a:pathLst>
              </a:custGeom>
              <a:grpFill/>
              <a:ln>
                <a:noFill/>
              </a:ln>
            </p:spPr>
            <p:txBody>
              <a:bodyPr spcFirstLastPara="1" wrap="square" lIns="137102" tIns="137102" rIns="137102" bIns="137102" anchor="ctr" anchorCtr="0">
                <a:noAutofit/>
              </a:bodyPr>
              <a:lstStyle/>
              <a:p>
                <a:endParaRPr sz="5399"/>
              </a:p>
            </p:txBody>
          </p:sp>
          <p:sp>
            <p:nvSpPr>
              <p:cNvPr id="89" name="Google Shape;346;p15"/>
              <p:cNvSpPr/>
              <p:nvPr/>
            </p:nvSpPr>
            <p:spPr>
              <a:xfrm>
                <a:off x="6987634" y="2933173"/>
                <a:ext cx="63269" cy="105800"/>
              </a:xfrm>
              <a:custGeom>
                <a:avLst/>
                <a:gdLst/>
                <a:ahLst/>
                <a:cxnLst/>
                <a:rect l="l" t="t" r="r" b="b"/>
                <a:pathLst>
                  <a:path w="1736" h="2903" extrusionOk="0">
                    <a:moveTo>
                      <a:pt x="234" y="0"/>
                    </a:moveTo>
                    <a:lnTo>
                      <a:pt x="234" y="100"/>
                    </a:lnTo>
                    <a:lnTo>
                      <a:pt x="334" y="501"/>
                    </a:lnTo>
                    <a:cubicBezTo>
                      <a:pt x="334" y="534"/>
                      <a:pt x="334" y="534"/>
                      <a:pt x="334" y="534"/>
                    </a:cubicBezTo>
                    <a:lnTo>
                      <a:pt x="301" y="901"/>
                    </a:lnTo>
                    <a:lnTo>
                      <a:pt x="334" y="968"/>
                    </a:lnTo>
                    <a:lnTo>
                      <a:pt x="501" y="968"/>
                    </a:lnTo>
                    <a:cubicBezTo>
                      <a:pt x="510" y="959"/>
                      <a:pt x="519" y="955"/>
                      <a:pt x="528" y="955"/>
                    </a:cubicBezTo>
                    <a:cubicBezTo>
                      <a:pt x="552" y="955"/>
                      <a:pt x="577" y="986"/>
                      <a:pt x="601" y="1034"/>
                    </a:cubicBezTo>
                    <a:lnTo>
                      <a:pt x="601" y="1101"/>
                    </a:lnTo>
                    <a:lnTo>
                      <a:pt x="635" y="1201"/>
                    </a:lnTo>
                    <a:lnTo>
                      <a:pt x="668" y="1301"/>
                    </a:lnTo>
                    <a:cubicBezTo>
                      <a:pt x="668" y="1335"/>
                      <a:pt x="635" y="1368"/>
                      <a:pt x="635" y="1401"/>
                    </a:cubicBezTo>
                    <a:lnTo>
                      <a:pt x="501" y="1401"/>
                    </a:lnTo>
                    <a:lnTo>
                      <a:pt x="401" y="1335"/>
                    </a:lnTo>
                    <a:lnTo>
                      <a:pt x="201" y="1301"/>
                    </a:lnTo>
                    <a:lnTo>
                      <a:pt x="134" y="1868"/>
                    </a:lnTo>
                    <a:lnTo>
                      <a:pt x="1" y="2335"/>
                    </a:lnTo>
                    <a:lnTo>
                      <a:pt x="1" y="2402"/>
                    </a:lnTo>
                    <a:lnTo>
                      <a:pt x="67" y="2569"/>
                    </a:lnTo>
                    <a:lnTo>
                      <a:pt x="101" y="2602"/>
                    </a:lnTo>
                    <a:lnTo>
                      <a:pt x="234" y="2636"/>
                    </a:lnTo>
                    <a:lnTo>
                      <a:pt x="301" y="2636"/>
                    </a:lnTo>
                    <a:cubicBezTo>
                      <a:pt x="334" y="2669"/>
                      <a:pt x="368" y="2669"/>
                      <a:pt x="368" y="2702"/>
                    </a:cubicBezTo>
                    <a:lnTo>
                      <a:pt x="434" y="2769"/>
                    </a:lnTo>
                    <a:lnTo>
                      <a:pt x="501" y="2902"/>
                    </a:lnTo>
                    <a:lnTo>
                      <a:pt x="635" y="2802"/>
                    </a:lnTo>
                    <a:lnTo>
                      <a:pt x="668" y="2802"/>
                    </a:lnTo>
                    <a:lnTo>
                      <a:pt x="901" y="2702"/>
                    </a:lnTo>
                    <a:lnTo>
                      <a:pt x="1035" y="2602"/>
                    </a:lnTo>
                    <a:lnTo>
                      <a:pt x="1035" y="2569"/>
                    </a:lnTo>
                    <a:cubicBezTo>
                      <a:pt x="1001" y="2536"/>
                      <a:pt x="1001" y="2502"/>
                      <a:pt x="1035" y="2469"/>
                    </a:cubicBezTo>
                    <a:lnTo>
                      <a:pt x="1235" y="2135"/>
                    </a:lnTo>
                    <a:cubicBezTo>
                      <a:pt x="1235" y="2135"/>
                      <a:pt x="1268" y="2102"/>
                      <a:pt x="1302" y="2102"/>
                    </a:cubicBezTo>
                    <a:lnTo>
                      <a:pt x="1335" y="2102"/>
                    </a:lnTo>
                    <a:lnTo>
                      <a:pt x="1368" y="2069"/>
                    </a:lnTo>
                    <a:lnTo>
                      <a:pt x="1335" y="2069"/>
                    </a:lnTo>
                    <a:cubicBezTo>
                      <a:pt x="1268" y="2069"/>
                      <a:pt x="1235" y="2035"/>
                      <a:pt x="1235" y="1968"/>
                    </a:cubicBezTo>
                    <a:lnTo>
                      <a:pt x="1235" y="1935"/>
                    </a:lnTo>
                    <a:cubicBezTo>
                      <a:pt x="1235" y="1902"/>
                      <a:pt x="1268" y="1868"/>
                      <a:pt x="1335" y="1835"/>
                    </a:cubicBezTo>
                    <a:lnTo>
                      <a:pt x="1502" y="1835"/>
                    </a:lnTo>
                    <a:lnTo>
                      <a:pt x="1569" y="1868"/>
                    </a:lnTo>
                    <a:lnTo>
                      <a:pt x="1602" y="1868"/>
                    </a:lnTo>
                    <a:lnTo>
                      <a:pt x="1669" y="1802"/>
                    </a:lnTo>
                    <a:lnTo>
                      <a:pt x="1735" y="1602"/>
                    </a:lnTo>
                    <a:lnTo>
                      <a:pt x="1735" y="1568"/>
                    </a:lnTo>
                    <a:lnTo>
                      <a:pt x="1669" y="1568"/>
                    </a:lnTo>
                    <a:cubicBezTo>
                      <a:pt x="1635" y="1568"/>
                      <a:pt x="1635" y="1535"/>
                      <a:pt x="1635" y="1501"/>
                    </a:cubicBezTo>
                    <a:lnTo>
                      <a:pt x="1602" y="1335"/>
                    </a:lnTo>
                    <a:lnTo>
                      <a:pt x="1602" y="1301"/>
                    </a:lnTo>
                    <a:cubicBezTo>
                      <a:pt x="1602" y="1268"/>
                      <a:pt x="1602" y="1235"/>
                      <a:pt x="1635" y="1235"/>
                    </a:cubicBezTo>
                    <a:cubicBezTo>
                      <a:pt x="1635" y="1201"/>
                      <a:pt x="1635" y="1201"/>
                      <a:pt x="1635" y="1201"/>
                    </a:cubicBezTo>
                    <a:lnTo>
                      <a:pt x="1535" y="1068"/>
                    </a:lnTo>
                    <a:lnTo>
                      <a:pt x="1468" y="1068"/>
                    </a:lnTo>
                    <a:lnTo>
                      <a:pt x="1402" y="1001"/>
                    </a:lnTo>
                    <a:lnTo>
                      <a:pt x="1302" y="901"/>
                    </a:lnTo>
                    <a:lnTo>
                      <a:pt x="1135" y="868"/>
                    </a:lnTo>
                    <a:lnTo>
                      <a:pt x="1035" y="834"/>
                    </a:lnTo>
                    <a:lnTo>
                      <a:pt x="935" y="768"/>
                    </a:lnTo>
                    <a:lnTo>
                      <a:pt x="835" y="634"/>
                    </a:lnTo>
                    <a:cubicBezTo>
                      <a:pt x="801" y="601"/>
                      <a:pt x="801" y="534"/>
                      <a:pt x="835" y="501"/>
                    </a:cubicBezTo>
                    <a:lnTo>
                      <a:pt x="835" y="467"/>
                    </a:lnTo>
                    <a:lnTo>
                      <a:pt x="801" y="467"/>
                    </a:lnTo>
                    <a:lnTo>
                      <a:pt x="501" y="201"/>
                    </a:lnTo>
                    <a:lnTo>
                      <a:pt x="401" y="167"/>
                    </a:lnTo>
                    <a:cubicBezTo>
                      <a:pt x="368" y="167"/>
                      <a:pt x="368" y="167"/>
                      <a:pt x="334" y="134"/>
                    </a:cubicBezTo>
                    <a:lnTo>
                      <a:pt x="301" y="100"/>
                    </a:lnTo>
                    <a:cubicBezTo>
                      <a:pt x="268" y="67"/>
                      <a:pt x="268" y="67"/>
                      <a:pt x="268" y="67"/>
                    </a:cubicBezTo>
                    <a:lnTo>
                      <a:pt x="234" y="0"/>
                    </a:lnTo>
                    <a:close/>
                  </a:path>
                </a:pathLst>
              </a:custGeom>
              <a:grpFill/>
              <a:ln>
                <a:noFill/>
              </a:ln>
            </p:spPr>
            <p:txBody>
              <a:bodyPr spcFirstLastPara="1" wrap="square" lIns="137102" tIns="137102" rIns="137102" bIns="137102" anchor="ctr" anchorCtr="0">
                <a:noAutofit/>
              </a:bodyPr>
              <a:lstStyle/>
              <a:p>
                <a:endParaRPr sz="5399"/>
              </a:p>
            </p:txBody>
          </p:sp>
          <p:sp>
            <p:nvSpPr>
              <p:cNvPr id="90" name="Google Shape;347;p15"/>
              <p:cNvSpPr/>
              <p:nvPr/>
            </p:nvSpPr>
            <p:spPr>
              <a:xfrm>
                <a:off x="6536616" y="3150792"/>
                <a:ext cx="3681" cy="1239"/>
              </a:xfrm>
              <a:custGeom>
                <a:avLst/>
                <a:gdLst/>
                <a:ahLst/>
                <a:cxnLst/>
                <a:rect l="l" t="t" r="r" b="b"/>
                <a:pathLst>
                  <a:path w="101" h="34" extrusionOk="0">
                    <a:moveTo>
                      <a:pt x="67" y="0"/>
                    </a:moveTo>
                    <a:lnTo>
                      <a:pt x="0" y="34"/>
                    </a:lnTo>
                    <a:lnTo>
                      <a:pt x="67" y="34"/>
                    </a:lnTo>
                    <a:lnTo>
                      <a:pt x="100" y="0"/>
                    </a:lnTo>
                    <a:close/>
                  </a:path>
                </a:pathLst>
              </a:custGeom>
              <a:grpFill/>
              <a:ln>
                <a:noFill/>
              </a:ln>
            </p:spPr>
            <p:txBody>
              <a:bodyPr spcFirstLastPara="1" wrap="square" lIns="137102" tIns="137102" rIns="137102" bIns="137102" anchor="ctr" anchorCtr="0">
                <a:noAutofit/>
              </a:bodyPr>
              <a:lstStyle/>
              <a:p>
                <a:endParaRPr sz="5399"/>
              </a:p>
            </p:txBody>
          </p:sp>
          <p:sp>
            <p:nvSpPr>
              <p:cNvPr id="91" name="Google Shape;348;p15"/>
              <p:cNvSpPr/>
              <p:nvPr/>
            </p:nvSpPr>
            <p:spPr>
              <a:xfrm>
                <a:off x="6779746" y="2850514"/>
                <a:ext cx="14614" cy="36481"/>
              </a:xfrm>
              <a:custGeom>
                <a:avLst/>
                <a:gdLst/>
                <a:ahLst/>
                <a:cxnLst/>
                <a:rect l="l" t="t" r="r" b="b"/>
                <a:pathLst>
                  <a:path w="401" h="1001" extrusionOk="0">
                    <a:moveTo>
                      <a:pt x="1" y="0"/>
                    </a:moveTo>
                    <a:cubicBezTo>
                      <a:pt x="1" y="33"/>
                      <a:pt x="1" y="67"/>
                      <a:pt x="1" y="100"/>
                    </a:cubicBezTo>
                    <a:cubicBezTo>
                      <a:pt x="34" y="100"/>
                      <a:pt x="34" y="134"/>
                      <a:pt x="34" y="134"/>
                    </a:cubicBezTo>
                    <a:lnTo>
                      <a:pt x="101" y="334"/>
                    </a:lnTo>
                    <a:cubicBezTo>
                      <a:pt x="101" y="334"/>
                      <a:pt x="101" y="367"/>
                      <a:pt x="101" y="400"/>
                    </a:cubicBezTo>
                    <a:cubicBezTo>
                      <a:pt x="67" y="434"/>
                      <a:pt x="67" y="434"/>
                      <a:pt x="67" y="434"/>
                    </a:cubicBezTo>
                    <a:lnTo>
                      <a:pt x="67" y="701"/>
                    </a:lnTo>
                    <a:cubicBezTo>
                      <a:pt x="34" y="701"/>
                      <a:pt x="34" y="734"/>
                      <a:pt x="34" y="767"/>
                    </a:cubicBezTo>
                    <a:lnTo>
                      <a:pt x="34" y="934"/>
                    </a:lnTo>
                    <a:cubicBezTo>
                      <a:pt x="34" y="901"/>
                      <a:pt x="34" y="901"/>
                      <a:pt x="67" y="867"/>
                    </a:cubicBezTo>
                    <a:lnTo>
                      <a:pt x="201" y="867"/>
                    </a:lnTo>
                    <a:cubicBezTo>
                      <a:pt x="201" y="901"/>
                      <a:pt x="234" y="934"/>
                      <a:pt x="234" y="934"/>
                    </a:cubicBezTo>
                    <a:lnTo>
                      <a:pt x="234" y="1001"/>
                    </a:lnTo>
                    <a:lnTo>
                      <a:pt x="334" y="901"/>
                    </a:lnTo>
                    <a:lnTo>
                      <a:pt x="401" y="767"/>
                    </a:lnTo>
                    <a:lnTo>
                      <a:pt x="401" y="601"/>
                    </a:lnTo>
                    <a:lnTo>
                      <a:pt x="401" y="567"/>
                    </a:lnTo>
                    <a:lnTo>
                      <a:pt x="368" y="567"/>
                    </a:lnTo>
                    <a:cubicBezTo>
                      <a:pt x="334" y="534"/>
                      <a:pt x="301" y="500"/>
                      <a:pt x="301" y="467"/>
                    </a:cubicBezTo>
                    <a:lnTo>
                      <a:pt x="268" y="300"/>
                    </a:lnTo>
                    <a:lnTo>
                      <a:pt x="234" y="300"/>
                    </a:lnTo>
                    <a:cubicBezTo>
                      <a:pt x="201" y="300"/>
                      <a:pt x="201" y="267"/>
                      <a:pt x="201" y="234"/>
                    </a:cubicBezTo>
                    <a:lnTo>
                      <a:pt x="134" y="33"/>
                    </a:lnTo>
                    <a:lnTo>
                      <a:pt x="67" y="33"/>
                    </a:lnTo>
                    <a:cubicBezTo>
                      <a:pt x="34" y="33"/>
                      <a:pt x="34" y="33"/>
                      <a:pt x="1" y="0"/>
                    </a:cubicBezTo>
                    <a:close/>
                  </a:path>
                </a:pathLst>
              </a:custGeom>
              <a:grpFill/>
              <a:ln>
                <a:noFill/>
              </a:ln>
            </p:spPr>
            <p:txBody>
              <a:bodyPr spcFirstLastPara="1" wrap="square" lIns="137102" tIns="137102" rIns="137102" bIns="137102" anchor="ctr" anchorCtr="0">
                <a:noAutofit/>
              </a:bodyPr>
              <a:lstStyle/>
              <a:p>
                <a:endParaRPr sz="5399"/>
              </a:p>
            </p:txBody>
          </p:sp>
          <p:sp>
            <p:nvSpPr>
              <p:cNvPr id="92" name="Google Shape;349;p15"/>
              <p:cNvSpPr/>
              <p:nvPr/>
            </p:nvSpPr>
            <p:spPr>
              <a:xfrm>
                <a:off x="6526885" y="3154436"/>
                <a:ext cx="1239" cy="1239"/>
              </a:xfrm>
              <a:custGeom>
                <a:avLst/>
                <a:gdLst/>
                <a:ahLst/>
                <a:cxnLst/>
                <a:rect l="l" t="t" r="r" b="b"/>
                <a:pathLst>
                  <a:path w="34" h="34" extrusionOk="0">
                    <a:moveTo>
                      <a:pt x="0" y="0"/>
                    </a:moveTo>
                    <a:lnTo>
                      <a:pt x="0" y="34"/>
                    </a:lnTo>
                    <a:lnTo>
                      <a:pt x="34" y="34"/>
                    </a:lnTo>
                    <a:cubicBezTo>
                      <a:pt x="34" y="34"/>
                      <a:pt x="34" y="0"/>
                      <a:pt x="34" y="0"/>
                    </a:cubicBezTo>
                    <a:close/>
                  </a:path>
                </a:pathLst>
              </a:custGeom>
              <a:grpFill/>
              <a:ln>
                <a:noFill/>
              </a:ln>
            </p:spPr>
            <p:txBody>
              <a:bodyPr spcFirstLastPara="1" wrap="square" lIns="137102" tIns="137102" rIns="137102" bIns="137102" anchor="ctr" anchorCtr="0">
                <a:noAutofit/>
              </a:bodyPr>
              <a:lstStyle/>
              <a:p>
                <a:endParaRPr sz="5399"/>
              </a:p>
            </p:txBody>
          </p:sp>
          <p:sp>
            <p:nvSpPr>
              <p:cNvPr id="93" name="Google Shape;350;p15"/>
              <p:cNvSpPr/>
              <p:nvPr/>
            </p:nvSpPr>
            <p:spPr>
              <a:xfrm>
                <a:off x="7033847" y="2947751"/>
                <a:ext cx="30432" cy="26787"/>
              </a:xfrm>
              <a:custGeom>
                <a:avLst/>
                <a:gdLst/>
                <a:ahLst/>
                <a:cxnLst/>
                <a:rect l="l" t="t" r="r" b="b"/>
                <a:pathLst>
                  <a:path w="835" h="735" extrusionOk="0">
                    <a:moveTo>
                      <a:pt x="200" y="1"/>
                    </a:moveTo>
                    <a:lnTo>
                      <a:pt x="167" y="34"/>
                    </a:lnTo>
                    <a:cubicBezTo>
                      <a:pt x="167" y="34"/>
                      <a:pt x="134" y="67"/>
                      <a:pt x="134" y="67"/>
                    </a:cubicBezTo>
                    <a:lnTo>
                      <a:pt x="34" y="101"/>
                    </a:lnTo>
                    <a:lnTo>
                      <a:pt x="0" y="167"/>
                    </a:lnTo>
                    <a:lnTo>
                      <a:pt x="234" y="268"/>
                    </a:lnTo>
                    <a:cubicBezTo>
                      <a:pt x="234" y="268"/>
                      <a:pt x="267" y="268"/>
                      <a:pt x="267" y="301"/>
                    </a:cubicBezTo>
                    <a:lnTo>
                      <a:pt x="267" y="334"/>
                    </a:lnTo>
                    <a:lnTo>
                      <a:pt x="367" y="334"/>
                    </a:lnTo>
                    <a:cubicBezTo>
                      <a:pt x="401" y="334"/>
                      <a:pt x="401" y="368"/>
                      <a:pt x="434" y="368"/>
                    </a:cubicBezTo>
                    <a:lnTo>
                      <a:pt x="534" y="501"/>
                    </a:lnTo>
                    <a:lnTo>
                      <a:pt x="534" y="534"/>
                    </a:lnTo>
                    <a:cubicBezTo>
                      <a:pt x="534" y="534"/>
                      <a:pt x="534" y="534"/>
                      <a:pt x="534" y="568"/>
                    </a:cubicBezTo>
                    <a:lnTo>
                      <a:pt x="567" y="668"/>
                    </a:lnTo>
                    <a:lnTo>
                      <a:pt x="567" y="701"/>
                    </a:lnTo>
                    <a:lnTo>
                      <a:pt x="601" y="735"/>
                    </a:lnTo>
                    <a:lnTo>
                      <a:pt x="601" y="701"/>
                    </a:lnTo>
                    <a:cubicBezTo>
                      <a:pt x="567" y="668"/>
                      <a:pt x="567" y="634"/>
                      <a:pt x="601" y="601"/>
                    </a:cubicBezTo>
                    <a:cubicBezTo>
                      <a:pt x="601" y="568"/>
                      <a:pt x="601" y="568"/>
                      <a:pt x="634" y="534"/>
                    </a:cubicBezTo>
                    <a:lnTo>
                      <a:pt x="768" y="468"/>
                    </a:lnTo>
                    <a:lnTo>
                      <a:pt x="801" y="434"/>
                    </a:lnTo>
                    <a:lnTo>
                      <a:pt x="801" y="368"/>
                    </a:lnTo>
                    <a:lnTo>
                      <a:pt x="834" y="368"/>
                    </a:lnTo>
                    <a:lnTo>
                      <a:pt x="734" y="301"/>
                    </a:lnTo>
                    <a:lnTo>
                      <a:pt x="701" y="301"/>
                    </a:lnTo>
                    <a:lnTo>
                      <a:pt x="634" y="268"/>
                    </a:lnTo>
                    <a:lnTo>
                      <a:pt x="601" y="234"/>
                    </a:lnTo>
                    <a:lnTo>
                      <a:pt x="501" y="101"/>
                    </a:lnTo>
                    <a:lnTo>
                      <a:pt x="434" y="67"/>
                    </a:lnTo>
                    <a:lnTo>
                      <a:pt x="267" y="1"/>
                    </a:lnTo>
                    <a:close/>
                  </a:path>
                </a:pathLst>
              </a:custGeom>
              <a:grpFill/>
              <a:ln>
                <a:noFill/>
              </a:ln>
            </p:spPr>
            <p:txBody>
              <a:bodyPr spcFirstLastPara="1" wrap="square" lIns="137102" tIns="137102" rIns="137102" bIns="137102" anchor="ctr" anchorCtr="0">
                <a:noAutofit/>
              </a:bodyPr>
              <a:lstStyle/>
              <a:p>
                <a:endParaRPr sz="5399"/>
              </a:p>
            </p:txBody>
          </p:sp>
          <p:sp>
            <p:nvSpPr>
              <p:cNvPr id="94" name="Google Shape;351;p15"/>
              <p:cNvSpPr/>
              <p:nvPr/>
            </p:nvSpPr>
            <p:spPr>
              <a:xfrm>
                <a:off x="7100689" y="2947751"/>
                <a:ext cx="7362" cy="15854"/>
              </a:xfrm>
              <a:custGeom>
                <a:avLst/>
                <a:gdLst/>
                <a:ahLst/>
                <a:cxnLst/>
                <a:rect l="l" t="t" r="r" b="b"/>
                <a:pathLst>
                  <a:path w="202" h="435" extrusionOk="0">
                    <a:moveTo>
                      <a:pt x="168" y="1"/>
                    </a:moveTo>
                    <a:lnTo>
                      <a:pt x="168" y="134"/>
                    </a:lnTo>
                    <a:lnTo>
                      <a:pt x="201" y="1"/>
                    </a:lnTo>
                    <a:close/>
                    <a:moveTo>
                      <a:pt x="168" y="134"/>
                    </a:moveTo>
                    <a:lnTo>
                      <a:pt x="143" y="184"/>
                    </a:lnTo>
                    <a:lnTo>
                      <a:pt x="143" y="184"/>
                    </a:lnTo>
                    <a:cubicBezTo>
                      <a:pt x="158" y="171"/>
                      <a:pt x="168" y="152"/>
                      <a:pt x="168" y="134"/>
                    </a:cubicBezTo>
                    <a:close/>
                    <a:moveTo>
                      <a:pt x="143" y="184"/>
                    </a:moveTo>
                    <a:cubicBezTo>
                      <a:pt x="131" y="194"/>
                      <a:pt x="116" y="201"/>
                      <a:pt x="101" y="201"/>
                    </a:cubicBezTo>
                    <a:lnTo>
                      <a:pt x="68" y="201"/>
                    </a:lnTo>
                    <a:lnTo>
                      <a:pt x="1" y="268"/>
                    </a:lnTo>
                    <a:lnTo>
                      <a:pt x="1" y="334"/>
                    </a:lnTo>
                    <a:lnTo>
                      <a:pt x="68" y="434"/>
                    </a:lnTo>
                    <a:lnTo>
                      <a:pt x="101" y="268"/>
                    </a:lnTo>
                    <a:lnTo>
                      <a:pt x="143" y="184"/>
                    </a:lnTo>
                    <a:close/>
                  </a:path>
                </a:pathLst>
              </a:custGeom>
              <a:grpFill/>
              <a:ln>
                <a:noFill/>
              </a:ln>
            </p:spPr>
            <p:txBody>
              <a:bodyPr spcFirstLastPara="1" wrap="square" lIns="137102" tIns="137102" rIns="137102" bIns="137102" anchor="ctr" anchorCtr="0">
                <a:noAutofit/>
              </a:bodyPr>
              <a:lstStyle/>
              <a:p>
                <a:endParaRPr sz="5399"/>
              </a:p>
            </p:txBody>
          </p:sp>
          <p:sp>
            <p:nvSpPr>
              <p:cNvPr id="95" name="Google Shape;352;p15"/>
              <p:cNvSpPr/>
              <p:nvPr/>
            </p:nvSpPr>
            <p:spPr>
              <a:xfrm>
                <a:off x="6791919" y="2835899"/>
                <a:ext cx="2442" cy="12209"/>
              </a:xfrm>
              <a:custGeom>
                <a:avLst/>
                <a:gdLst/>
                <a:ahLst/>
                <a:cxnLst/>
                <a:rect l="l" t="t" r="r" b="b"/>
                <a:pathLst>
                  <a:path w="67" h="335" extrusionOk="0">
                    <a:moveTo>
                      <a:pt x="67" y="1"/>
                    </a:moveTo>
                    <a:lnTo>
                      <a:pt x="0" y="134"/>
                    </a:lnTo>
                    <a:lnTo>
                      <a:pt x="0" y="234"/>
                    </a:lnTo>
                    <a:lnTo>
                      <a:pt x="34" y="334"/>
                    </a:lnTo>
                    <a:lnTo>
                      <a:pt x="34" y="301"/>
                    </a:lnTo>
                    <a:cubicBezTo>
                      <a:pt x="34" y="301"/>
                      <a:pt x="34" y="268"/>
                      <a:pt x="34" y="268"/>
                    </a:cubicBezTo>
                    <a:lnTo>
                      <a:pt x="34" y="134"/>
                    </a:lnTo>
                    <a:cubicBezTo>
                      <a:pt x="34" y="134"/>
                      <a:pt x="34" y="101"/>
                      <a:pt x="34" y="101"/>
                    </a:cubicBez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96" name="Google Shape;353;p15"/>
              <p:cNvSpPr/>
              <p:nvPr/>
            </p:nvSpPr>
            <p:spPr>
              <a:xfrm>
                <a:off x="6819873" y="2849274"/>
                <a:ext cx="6123" cy="7325"/>
              </a:xfrm>
              <a:custGeom>
                <a:avLst/>
                <a:gdLst/>
                <a:ahLst/>
                <a:cxnLst/>
                <a:rect l="l" t="t" r="r" b="b"/>
                <a:pathLst>
                  <a:path w="168" h="201" extrusionOk="0">
                    <a:moveTo>
                      <a:pt x="101" y="1"/>
                    </a:moveTo>
                    <a:lnTo>
                      <a:pt x="0" y="168"/>
                    </a:lnTo>
                    <a:cubicBezTo>
                      <a:pt x="0" y="168"/>
                      <a:pt x="0" y="201"/>
                      <a:pt x="0" y="201"/>
                    </a:cubicBezTo>
                    <a:lnTo>
                      <a:pt x="101" y="67"/>
                    </a:lnTo>
                    <a:lnTo>
                      <a:pt x="134" y="67"/>
                    </a:lnTo>
                    <a:lnTo>
                      <a:pt x="167" y="34"/>
                    </a:lnTo>
                    <a:lnTo>
                      <a:pt x="134" y="34"/>
                    </a:lnTo>
                    <a:lnTo>
                      <a:pt x="101" y="1"/>
                    </a:lnTo>
                    <a:close/>
                  </a:path>
                </a:pathLst>
              </a:custGeom>
              <a:grpFill/>
              <a:ln>
                <a:noFill/>
              </a:ln>
            </p:spPr>
            <p:txBody>
              <a:bodyPr spcFirstLastPara="1" wrap="square" lIns="137102" tIns="137102" rIns="137102" bIns="137102" anchor="ctr" anchorCtr="0">
                <a:noAutofit/>
              </a:bodyPr>
              <a:lstStyle/>
              <a:p>
                <a:endParaRPr sz="5399"/>
              </a:p>
            </p:txBody>
          </p:sp>
          <p:sp>
            <p:nvSpPr>
              <p:cNvPr id="97" name="Google Shape;354;p15"/>
              <p:cNvSpPr/>
              <p:nvPr/>
            </p:nvSpPr>
            <p:spPr>
              <a:xfrm>
                <a:off x="7014385" y="2821320"/>
                <a:ext cx="75405" cy="131348"/>
              </a:xfrm>
              <a:custGeom>
                <a:avLst/>
                <a:gdLst/>
                <a:ahLst/>
                <a:cxnLst/>
                <a:rect l="l" t="t" r="r" b="b"/>
                <a:pathLst>
                  <a:path w="2069" h="3604" extrusionOk="0">
                    <a:moveTo>
                      <a:pt x="1402" y="1"/>
                    </a:moveTo>
                    <a:lnTo>
                      <a:pt x="1302" y="67"/>
                    </a:lnTo>
                    <a:lnTo>
                      <a:pt x="1168" y="67"/>
                    </a:lnTo>
                    <a:lnTo>
                      <a:pt x="1201" y="101"/>
                    </a:lnTo>
                    <a:cubicBezTo>
                      <a:pt x="1201" y="101"/>
                      <a:pt x="1235" y="134"/>
                      <a:pt x="1235" y="167"/>
                    </a:cubicBezTo>
                    <a:lnTo>
                      <a:pt x="1235" y="301"/>
                    </a:lnTo>
                    <a:cubicBezTo>
                      <a:pt x="1235" y="334"/>
                      <a:pt x="1201" y="367"/>
                      <a:pt x="1168" y="367"/>
                    </a:cubicBezTo>
                    <a:lnTo>
                      <a:pt x="935" y="367"/>
                    </a:lnTo>
                    <a:lnTo>
                      <a:pt x="835" y="568"/>
                    </a:lnTo>
                    <a:lnTo>
                      <a:pt x="801" y="668"/>
                    </a:lnTo>
                    <a:cubicBezTo>
                      <a:pt x="801" y="668"/>
                      <a:pt x="801" y="701"/>
                      <a:pt x="768" y="701"/>
                    </a:cubicBezTo>
                    <a:lnTo>
                      <a:pt x="734" y="768"/>
                    </a:lnTo>
                    <a:lnTo>
                      <a:pt x="668" y="801"/>
                    </a:lnTo>
                    <a:lnTo>
                      <a:pt x="634" y="834"/>
                    </a:lnTo>
                    <a:lnTo>
                      <a:pt x="634" y="868"/>
                    </a:lnTo>
                    <a:cubicBezTo>
                      <a:pt x="634" y="901"/>
                      <a:pt x="634" y="935"/>
                      <a:pt x="601" y="968"/>
                    </a:cubicBezTo>
                    <a:lnTo>
                      <a:pt x="568" y="1001"/>
                    </a:lnTo>
                    <a:lnTo>
                      <a:pt x="267" y="1001"/>
                    </a:lnTo>
                    <a:lnTo>
                      <a:pt x="134" y="901"/>
                    </a:lnTo>
                    <a:lnTo>
                      <a:pt x="101" y="901"/>
                    </a:lnTo>
                    <a:lnTo>
                      <a:pt x="1" y="935"/>
                    </a:lnTo>
                    <a:lnTo>
                      <a:pt x="201" y="1035"/>
                    </a:lnTo>
                    <a:lnTo>
                      <a:pt x="334" y="1035"/>
                    </a:lnTo>
                    <a:lnTo>
                      <a:pt x="401" y="1068"/>
                    </a:lnTo>
                    <a:cubicBezTo>
                      <a:pt x="434" y="1068"/>
                      <a:pt x="434" y="1068"/>
                      <a:pt x="434" y="1101"/>
                    </a:cubicBezTo>
                    <a:lnTo>
                      <a:pt x="468" y="1135"/>
                    </a:lnTo>
                    <a:cubicBezTo>
                      <a:pt x="501" y="1101"/>
                      <a:pt x="501" y="1101"/>
                      <a:pt x="534" y="1101"/>
                    </a:cubicBezTo>
                    <a:lnTo>
                      <a:pt x="601" y="1101"/>
                    </a:lnTo>
                    <a:lnTo>
                      <a:pt x="668" y="1168"/>
                    </a:lnTo>
                    <a:cubicBezTo>
                      <a:pt x="701" y="1168"/>
                      <a:pt x="701" y="1201"/>
                      <a:pt x="701" y="1235"/>
                    </a:cubicBezTo>
                    <a:lnTo>
                      <a:pt x="701" y="1268"/>
                    </a:lnTo>
                    <a:cubicBezTo>
                      <a:pt x="734" y="1301"/>
                      <a:pt x="701" y="1335"/>
                      <a:pt x="701" y="1335"/>
                    </a:cubicBezTo>
                    <a:lnTo>
                      <a:pt x="634" y="1402"/>
                    </a:lnTo>
                    <a:lnTo>
                      <a:pt x="634" y="1435"/>
                    </a:lnTo>
                    <a:cubicBezTo>
                      <a:pt x="634" y="1468"/>
                      <a:pt x="634" y="1535"/>
                      <a:pt x="568" y="1535"/>
                    </a:cubicBezTo>
                    <a:lnTo>
                      <a:pt x="468" y="1602"/>
                    </a:lnTo>
                    <a:lnTo>
                      <a:pt x="468" y="1735"/>
                    </a:lnTo>
                    <a:cubicBezTo>
                      <a:pt x="468" y="1735"/>
                      <a:pt x="468" y="1768"/>
                      <a:pt x="468" y="1802"/>
                    </a:cubicBezTo>
                    <a:lnTo>
                      <a:pt x="368" y="1869"/>
                    </a:lnTo>
                    <a:lnTo>
                      <a:pt x="468" y="1969"/>
                    </a:lnTo>
                    <a:cubicBezTo>
                      <a:pt x="468" y="2002"/>
                      <a:pt x="468" y="2035"/>
                      <a:pt x="468" y="2035"/>
                    </a:cubicBezTo>
                    <a:lnTo>
                      <a:pt x="434" y="2135"/>
                    </a:lnTo>
                    <a:lnTo>
                      <a:pt x="401" y="2202"/>
                    </a:lnTo>
                    <a:lnTo>
                      <a:pt x="634" y="2202"/>
                    </a:lnTo>
                    <a:cubicBezTo>
                      <a:pt x="668" y="2235"/>
                      <a:pt x="668" y="2269"/>
                      <a:pt x="668" y="2302"/>
                    </a:cubicBezTo>
                    <a:lnTo>
                      <a:pt x="668" y="2336"/>
                    </a:lnTo>
                    <a:cubicBezTo>
                      <a:pt x="668" y="2336"/>
                      <a:pt x="668" y="2369"/>
                      <a:pt x="634" y="2402"/>
                    </a:cubicBezTo>
                    <a:lnTo>
                      <a:pt x="568" y="2469"/>
                    </a:lnTo>
                    <a:cubicBezTo>
                      <a:pt x="568" y="2469"/>
                      <a:pt x="534" y="2502"/>
                      <a:pt x="501" y="2502"/>
                    </a:cubicBezTo>
                    <a:lnTo>
                      <a:pt x="334" y="2502"/>
                    </a:lnTo>
                    <a:lnTo>
                      <a:pt x="301" y="2569"/>
                    </a:lnTo>
                    <a:lnTo>
                      <a:pt x="301" y="2669"/>
                    </a:lnTo>
                    <a:lnTo>
                      <a:pt x="334" y="2803"/>
                    </a:lnTo>
                    <a:lnTo>
                      <a:pt x="434" y="2903"/>
                    </a:lnTo>
                    <a:cubicBezTo>
                      <a:pt x="434" y="2936"/>
                      <a:pt x="434" y="2936"/>
                      <a:pt x="434" y="2936"/>
                    </a:cubicBezTo>
                    <a:lnTo>
                      <a:pt x="468" y="3036"/>
                    </a:lnTo>
                    <a:cubicBezTo>
                      <a:pt x="487" y="3026"/>
                      <a:pt x="504" y="3022"/>
                      <a:pt x="519" y="3022"/>
                    </a:cubicBezTo>
                    <a:cubicBezTo>
                      <a:pt x="554" y="3022"/>
                      <a:pt x="577" y="3046"/>
                      <a:pt x="601" y="3069"/>
                    </a:cubicBezTo>
                    <a:lnTo>
                      <a:pt x="634" y="3103"/>
                    </a:lnTo>
                    <a:lnTo>
                      <a:pt x="835" y="3203"/>
                    </a:lnTo>
                    <a:lnTo>
                      <a:pt x="901" y="3203"/>
                    </a:lnTo>
                    <a:cubicBezTo>
                      <a:pt x="935" y="3203"/>
                      <a:pt x="935" y="3203"/>
                      <a:pt x="968" y="3236"/>
                    </a:cubicBezTo>
                    <a:lnTo>
                      <a:pt x="1001" y="3270"/>
                    </a:lnTo>
                    <a:lnTo>
                      <a:pt x="1135" y="3370"/>
                    </a:lnTo>
                    <a:cubicBezTo>
                      <a:pt x="1168" y="3370"/>
                      <a:pt x="1168" y="3370"/>
                      <a:pt x="1168" y="3403"/>
                    </a:cubicBezTo>
                    <a:lnTo>
                      <a:pt x="1201" y="3403"/>
                    </a:lnTo>
                    <a:lnTo>
                      <a:pt x="1335" y="3536"/>
                    </a:lnTo>
                    <a:lnTo>
                      <a:pt x="1368" y="3536"/>
                    </a:lnTo>
                    <a:lnTo>
                      <a:pt x="1435" y="3570"/>
                    </a:lnTo>
                    <a:lnTo>
                      <a:pt x="1468" y="3603"/>
                    </a:lnTo>
                    <a:lnTo>
                      <a:pt x="1535" y="3570"/>
                    </a:lnTo>
                    <a:cubicBezTo>
                      <a:pt x="1535" y="3546"/>
                      <a:pt x="1535" y="3523"/>
                      <a:pt x="1547" y="3523"/>
                    </a:cubicBezTo>
                    <a:cubicBezTo>
                      <a:pt x="1552" y="3523"/>
                      <a:pt x="1559" y="3527"/>
                      <a:pt x="1568" y="3536"/>
                    </a:cubicBezTo>
                    <a:lnTo>
                      <a:pt x="1835" y="3403"/>
                    </a:lnTo>
                    <a:lnTo>
                      <a:pt x="1869" y="3370"/>
                    </a:lnTo>
                    <a:lnTo>
                      <a:pt x="1869" y="3303"/>
                    </a:lnTo>
                    <a:lnTo>
                      <a:pt x="1869" y="3270"/>
                    </a:lnTo>
                    <a:lnTo>
                      <a:pt x="1969" y="3069"/>
                    </a:lnTo>
                    <a:lnTo>
                      <a:pt x="1935" y="3003"/>
                    </a:lnTo>
                    <a:lnTo>
                      <a:pt x="1869" y="3036"/>
                    </a:lnTo>
                    <a:cubicBezTo>
                      <a:pt x="1858" y="3047"/>
                      <a:pt x="1843" y="3051"/>
                      <a:pt x="1828" y="3051"/>
                    </a:cubicBezTo>
                    <a:cubicBezTo>
                      <a:pt x="1798" y="3051"/>
                      <a:pt x="1769" y="3036"/>
                      <a:pt x="1769" y="3036"/>
                    </a:cubicBezTo>
                    <a:cubicBezTo>
                      <a:pt x="1735" y="3003"/>
                      <a:pt x="1735" y="2936"/>
                      <a:pt x="1769" y="2903"/>
                    </a:cubicBezTo>
                    <a:lnTo>
                      <a:pt x="1802" y="2803"/>
                    </a:lnTo>
                    <a:cubicBezTo>
                      <a:pt x="1802" y="2769"/>
                      <a:pt x="1835" y="2736"/>
                      <a:pt x="1869" y="2736"/>
                    </a:cubicBezTo>
                    <a:lnTo>
                      <a:pt x="1969" y="2736"/>
                    </a:lnTo>
                    <a:lnTo>
                      <a:pt x="2035" y="2669"/>
                    </a:lnTo>
                    <a:lnTo>
                      <a:pt x="2069" y="2602"/>
                    </a:lnTo>
                    <a:lnTo>
                      <a:pt x="2069" y="2569"/>
                    </a:lnTo>
                    <a:lnTo>
                      <a:pt x="2069" y="2536"/>
                    </a:lnTo>
                    <a:lnTo>
                      <a:pt x="1935" y="2369"/>
                    </a:lnTo>
                    <a:lnTo>
                      <a:pt x="1902" y="2336"/>
                    </a:lnTo>
                    <a:lnTo>
                      <a:pt x="1869" y="2336"/>
                    </a:lnTo>
                    <a:lnTo>
                      <a:pt x="1702" y="2202"/>
                    </a:lnTo>
                    <a:lnTo>
                      <a:pt x="1668" y="2169"/>
                    </a:lnTo>
                    <a:cubicBezTo>
                      <a:pt x="1668" y="2135"/>
                      <a:pt x="1668" y="2135"/>
                      <a:pt x="1668" y="2135"/>
                    </a:cubicBezTo>
                    <a:lnTo>
                      <a:pt x="1668" y="2102"/>
                    </a:lnTo>
                    <a:lnTo>
                      <a:pt x="1535" y="2102"/>
                    </a:lnTo>
                    <a:cubicBezTo>
                      <a:pt x="1502" y="2102"/>
                      <a:pt x="1468" y="2069"/>
                      <a:pt x="1468" y="2069"/>
                    </a:cubicBezTo>
                    <a:cubicBezTo>
                      <a:pt x="1435" y="2035"/>
                      <a:pt x="1435" y="1969"/>
                      <a:pt x="1468" y="1969"/>
                    </a:cubicBezTo>
                    <a:lnTo>
                      <a:pt x="1468" y="1902"/>
                    </a:lnTo>
                    <a:lnTo>
                      <a:pt x="1468" y="1869"/>
                    </a:lnTo>
                    <a:lnTo>
                      <a:pt x="1502" y="1835"/>
                    </a:lnTo>
                    <a:lnTo>
                      <a:pt x="1802" y="1835"/>
                    </a:lnTo>
                    <a:lnTo>
                      <a:pt x="1802" y="1768"/>
                    </a:lnTo>
                    <a:cubicBezTo>
                      <a:pt x="1802" y="1735"/>
                      <a:pt x="1835" y="1735"/>
                      <a:pt x="1835" y="1702"/>
                    </a:cubicBezTo>
                    <a:lnTo>
                      <a:pt x="2002" y="1702"/>
                    </a:lnTo>
                    <a:cubicBezTo>
                      <a:pt x="2002" y="1702"/>
                      <a:pt x="2002" y="1702"/>
                      <a:pt x="2002" y="1668"/>
                    </a:cubicBezTo>
                    <a:lnTo>
                      <a:pt x="1902" y="1668"/>
                    </a:lnTo>
                    <a:cubicBezTo>
                      <a:pt x="1869" y="1668"/>
                      <a:pt x="1835" y="1635"/>
                      <a:pt x="1835" y="1602"/>
                    </a:cubicBezTo>
                    <a:cubicBezTo>
                      <a:pt x="1802" y="1602"/>
                      <a:pt x="1802" y="1568"/>
                      <a:pt x="1835" y="1535"/>
                    </a:cubicBezTo>
                    <a:lnTo>
                      <a:pt x="1835" y="1468"/>
                    </a:lnTo>
                    <a:cubicBezTo>
                      <a:pt x="1835" y="1468"/>
                      <a:pt x="1869" y="1435"/>
                      <a:pt x="1869" y="1435"/>
                    </a:cubicBezTo>
                    <a:lnTo>
                      <a:pt x="1935" y="1368"/>
                    </a:lnTo>
                    <a:lnTo>
                      <a:pt x="1935" y="1301"/>
                    </a:lnTo>
                    <a:cubicBezTo>
                      <a:pt x="1902" y="1301"/>
                      <a:pt x="1869" y="1268"/>
                      <a:pt x="1869" y="1235"/>
                    </a:cubicBezTo>
                    <a:lnTo>
                      <a:pt x="1869" y="1135"/>
                    </a:lnTo>
                    <a:cubicBezTo>
                      <a:pt x="1869" y="1135"/>
                      <a:pt x="1869" y="1135"/>
                      <a:pt x="1869" y="1101"/>
                    </a:cubicBezTo>
                    <a:lnTo>
                      <a:pt x="1902" y="1001"/>
                    </a:lnTo>
                    <a:lnTo>
                      <a:pt x="1969" y="901"/>
                    </a:lnTo>
                    <a:cubicBezTo>
                      <a:pt x="1969" y="868"/>
                      <a:pt x="2002" y="868"/>
                      <a:pt x="2002" y="868"/>
                    </a:cubicBezTo>
                    <a:lnTo>
                      <a:pt x="1969" y="801"/>
                    </a:lnTo>
                    <a:lnTo>
                      <a:pt x="1869" y="701"/>
                    </a:lnTo>
                    <a:lnTo>
                      <a:pt x="1735" y="634"/>
                    </a:lnTo>
                    <a:lnTo>
                      <a:pt x="1635" y="634"/>
                    </a:lnTo>
                    <a:cubicBezTo>
                      <a:pt x="1635" y="634"/>
                      <a:pt x="1602" y="601"/>
                      <a:pt x="1602" y="601"/>
                    </a:cubicBezTo>
                    <a:lnTo>
                      <a:pt x="1602" y="568"/>
                    </a:lnTo>
                    <a:cubicBezTo>
                      <a:pt x="1568" y="568"/>
                      <a:pt x="1568" y="534"/>
                      <a:pt x="1568" y="501"/>
                    </a:cubicBezTo>
                    <a:cubicBezTo>
                      <a:pt x="1568" y="468"/>
                      <a:pt x="1602" y="434"/>
                      <a:pt x="1635" y="434"/>
                    </a:cubicBezTo>
                    <a:lnTo>
                      <a:pt x="1668" y="434"/>
                    </a:lnTo>
                    <a:cubicBezTo>
                      <a:pt x="1668" y="401"/>
                      <a:pt x="1668" y="401"/>
                      <a:pt x="1668" y="401"/>
                    </a:cubicBezTo>
                    <a:cubicBezTo>
                      <a:pt x="1668" y="367"/>
                      <a:pt x="1702" y="334"/>
                      <a:pt x="1702" y="334"/>
                    </a:cubicBezTo>
                    <a:lnTo>
                      <a:pt x="1668" y="301"/>
                    </a:lnTo>
                    <a:lnTo>
                      <a:pt x="1602" y="234"/>
                    </a:lnTo>
                    <a:lnTo>
                      <a:pt x="1535" y="67"/>
                    </a:lnTo>
                    <a:lnTo>
                      <a:pt x="1435" y="1"/>
                    </a:lnTo>
                    <a:close/>
                  </a:path>
                </a:pathLst>
              </a:custGeom>
              <a:grpFill/>
              <a:ln>
                <a:noFill/>
              </a:ln>
            </p:spPr>
            <p:txBody>
              <a:bodyPr spcFirstLastPara="1" wrap="square" lIns="137102" tIns="137102" rIns="137102" bIns="137102" anchor="ctr" anchorCtr="0">
                <a:noAutofit/>
              </a:bodyPr>
              <a:lstStyle/>
              <a:p>
                <a:endParaRPr sz="5399"/>
              </a:p>
            </p:txBody>
          </p:sp>
          <p:sp>
            <p:nvSpPr>
              <p:cNvPr id="98" name="Google Shape;355;p15"/>
              <p:cNvSpPr/>
              <p:nvPr/>
            </p:nvSpPr>
            <p:spPr>
              <a:xfrm>
                <a:off x="6776102" y="2845630"/>
                <a:ext cx="2478" cy="3681"/>
              </a:xfrm>
              <a:custGeom>
                <a:avLst/>
                <a:gdLst/>
                <a:ahLst/>
                <a:cxnLst/>
                <a:rect l="l" t="t" r="r" b="b"/>
                <a:pathLst>
                  <a:path w="68" h="101" extrusionOk="0">
                    <a:moveTo>
                      <a:pt x="1" y="1"/>
                    </a:moveTo>
                    <a:lnTo>
                      <a:pt x="1" y="67"/>
                    </a:lnTo>
                    <a:lnTo>
                      <a:pt x="67" y="101"/>
                    </a:lnTo>
                    <a:cubicBezTo>
                      <a:pt x="34" y="67"/>
                      <a:pt x="34" y="34"/>
                      <a:pt x="34" y="34"/>
                    </a:cubicBezTo>
                    <a:cubicBezTo>
                      <a:pt x="34" y="34"/>
                      <a:pt x="34" y="1"/>
                      <a:pt x="34" y="1"/>
                    </a:cubicBezTo>
                    <a:close/>
                  </a:path>
                </a:pathLst>
              </a:custGeom>
              <a:grpFill/>
              <a:ln>
                <a:noFill/>
              </a:ln>
            </p:spPr>
            <p:txBody>
              <a:bodyPr spcFirstLastPara="1" wrap="square" lIns="137102" tIns="137102" rIns="137102" bIns="137102" anchor="ctr" anchorCtr="0">
                <a:noAutofit/>
              </a:bodyPr>
              <a:lstStyle/>
              <a:p>
                <a:endParaRPr sz="5399"/>
              </a:p>
            </p:txBody>
          </p:sp>
          <p:sp>
            <p:nvSpPr>
              <p:cNvPr id="99" name="Google Shape;356;p15"/>
              <p:cNvSpPr/>
              <p:nvPr/>
            </p:nvSpPr>
            <p:spPr>
              <a:xfrm>
                <a:off x="6810142" y="2872381"/>
                <a:ext cx="7325" cy="14614"/>
              </a:xfrm>
              <a:custGeom>
                <a:avLst/>
                <a:gdLst/>
                <a:ahLst/>
                <a:cxnLst/>
                <a:rect l="l" t="t" r="r" b="b"/>
                <a:pathLst>
                  <a:path w="201" h="401" extrusionOk="0">
                    <a:moveTo>
                      <a:pt x="167" y="1"/>
                    </a:moveTo>
                    <a:lnTo>
                      <a:pt x="134" y="34"/>
                    </a:lnTo>
                    <a:lnTo>
                      <a:pt x="1" y="401"/>
                    </a:lnTo>
                    <a:lnTo>
                      <a:pt x="201" y="134"/>
                    </a:ln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100" name="Google Shape;357;p15"/>
              <p:cNvSpPr/>
              <p:nvPr/>
            </p:nvSpPr>
            <p:spPr>
              <a:xfrm>
                <a:off x="6833249" y="2795808"/>
                <a:ext cx="19498" cy="46212"/>
              </a:xfrm>
              <a:custGeom>
                <a:avLst/>
                <a:gdLst/>
                <a:ahLst/>
                <a:cxnLst/>
                <a:rect l="l" t="t" r="r" b="b"/>
                <a:pathLst>
                  <a:path w="535" h="1268" extrusionOk="0">
                    <a:moveTo>
                      <a:pt x="401" y="0"/>
                    </a:moveTo>
                    <a:lnTo>
                      <a:pt x="401" y="133"/>
                    </a:lnTo>
                    <a:cubicBezTo>
                      <a:pt x="401" y="167"/>
                      <a:pt x="401" y="167"/>
                      <a:pt x="401" y="167"/>
                    </a:cubicBezTo>
                    <a:lnTo>
                      <a:pt x="267" y="367"/>
                    </a:lnTo>
                    <a:lnTo>
                      <a:pt x="34" y="1034"/>
                    </a:lnTo>
                    <a:lnTo>
                      <a:pt x="0" y="1268"/>
                    </a:lnTo>
                    <a:lnTo>
                      <a:pt x="134" y="1201"/>
                    </a:lnTo>
                    <a:lnTo>
                      <a:pt x="201" y="1134"/>
                    </a:lnTo>
                    <a:lnTo>
                      <a:pt x="201" y="1101"/>
                    </a:lnTo>
                    <a:lnTo>
                      <a:pt x="334" y="801"/>
                    </a:lnTo>
                    <a:lnTo>
                      <a:pt x="434" y="234"/>
                    </a:lnTo>
                    <a:cubicBezTo>
                      <a:pt x="434" y="234"/>
                      <a:pt x="434" y="200"/>
                      <a:pt x="434" y="200"/>
                    </a:cubicBezTo>
                    <a:lnTo>
                      <a:pt x="467" y="167"/>
                    </a:lnTo>
                    <a:cubicBezTo>
                      <a:pt x="467" y="133"/>
                      <a:pt x="467" y="133"/>
                      <a:pt x="501" y="133"/>
                    </a:cubicBezTo>
                    <a:lnTo>
                      <a:pt x="534" y="100"/>
                    </a:lnTo>
                    <a:lnTo>
                      <a:pt x="501" y="33"/>
                    </a:lnTo>
                    <a:lnTo>
                      <a:pt x="434" y="0"/>
                    </a:lnTo>
                    <a:close/>
                  </a:path>
                </a:pathLst>
              </a:custGeom>
              <a:grpFill/>
              <a:ln>
                <a:noFill/>
              </a:ln>
            </p:spPr>
            <p:txBody>
              <a:bodyPr spcFirstLastPara="1" wrap="square" lIns="137102" tIns="137102" rIns="137102" bIns="137102" anchor="ctr" anchorCtr="0">
                <a:noAutofit/>
              </a:bodyPr>
              <a:lstStyle/>
              <a:p>
                <a:endParaRPr sz="5399"/>
              </a:p>
            </p:txBody>
          </p:sp>
          <p:sp>
            <p:nvSpPr>
              <p:cNvPr id="101" name="Google Shape;358;p15"/>
              <p:cNvSpPr/>
              <p:nvPr/>
            </p:nvSpPr>
            <p:spPr>
              <a:xfrm>
                <a:off x="6317759" y="3177543"/>
                <a:ext cx="32873" cy="29192"/>
              </a:xfrm>
              <a:custGeom>
                <a:avLst/>
                <a:gdLst/>
                <a:ahLst/>
                <a:cxnLst/>
                <a:rect l="l" t="t" r="r" b="b"/>
                <a:pathLst>
                  <a:path w="902" h="801" extrusionOk="0">
                    <a:moveTo>
                      <a:pt x="34" y="0"/>
                    </a:moveTo>
                    <a:lnTo>
                      <a:pt x="1" y="34"/>
                    </a:lnTo>
                    <a:lnTo>
                      <a:pt x="1" y="300"/>
                    </a:lnTo>
                    <a:lnTo>
                      <a:pt x="1" y="334"/>
                    </a:lnTo>
                    <a:lnTo>
                      <a:pt x="368" y="767"/>
                    </a:lnTo>
                    <a:lnTo>
                      <a:pt x="601" y="801"/>
                    </a:lnTo>
                    <a:lnTo>
                      <a:pt x="735" y="601"/>
                    </a:lnTo>
                    <a:lnTo>
                      <a:pt x="902" y="400"/>
                    </a:lnTo>
                    <a:lnTo>
                      <a:pt x="902" y="367"/>
                    </a:lnTo>
                    <a:lnTo>
                      <a:pt x="902" y="334"/>
                    </a:lnTo>
                    <a:cubicBezTo>
                      <a:pt x="902" y="300"/>
                      <a:pt x="868" y="300"/>
                      <a:pt x="868" y="267"/>
                    </a:cubicBezTo>
                    <a:lnTo>
                      <a:pt x="835" y="234"/>
                    </a:lnTo>
                    <a:cubicBezTo>
                      <a:pt x="835" y="200"/>
                      <a:pt x="835" y="167"/>
                      <a:pt x="835" y="167"/>
                    </a:cubicBezTo>
                    <a:lnTo>
                      <a:pt x="868" y="100"/>
                    </a:lnTo>
                    <a:lnTo>
                      <a:pt x="802" y="67"/>
                    </a:lnTo>
                    <a:lnTo>
                      <a:pt x="635" y="67"/>
                    </a:lnTo>
                    <a:lnTo>
                      <a:pt x="468" y="0"/>
                    </a:lnTo>
                    <a:close/>
                  </a:path>
                </a:pathLst>
              </a:custGeom>
              <a:grpFill/>
              <a:ln>
                <a:noFill/>
              </a:ln>
            </p:spPr>
            <p:txBody>
              <a:bodyPr spcFirstLastPara="1" wrap="square" lIns="137102" tIns="137102" rIns="137102" bIns="137102" anchor="ctr" anchorCtr="0">
                <a:noAutofit/>
              </a:bodyPr>
              <a:lstStyle/>
              <a:p>
                <a:endParaRPr sz="5399"/>
              </a:p>
            </p:txBody>
          </p:sp>
          <p:sp>
            <p:nvSpPr>
              <p:cNvPr id="102" name="Google Shape;359;p15"/>
              <p:cNvSpPr/>
              <p:nvPr/>
            </p:nvSpPr>
            <p:spPr>
              <a:xfrm>
                <a:off x="7077619" y="2992726"/>
                <a:ext cx="7325" cy="18295"/>
              </a:xfrm>
              <a:custGeom>
                <a:avLst/>
                <a:gdLst/>
                <a:ahLst/>
                <a:cxnLst/>
                <a:rect l="l" t="t" r="r" b="b"/>
                <a:pathLst>
                  <a:path w="201" h="502" extrusionOk="0">
                    <a:moveTo>
                      <a:pt x="167" y="1"/>
                    </a:moveTo>
                    <a:lnTo>
                      <a:pt x="167" y="34"/>
                    </a:lnTo>
                    <a:lnTo>
                      <a:pt x="134" y="201"/>
                    </a:lnTo>
                    <a:cubicBezTo>
                      <a:pt x="134" y="201"/>
                      <a:pt x="134" y="201"/>
                      <a:pt x="134" y="234"/>
                    </a:cubicBezTo>
                    <a:lnTo>
                      <a:pt x="0" y="435"/>
                    </a:lnTo>
                    <a:lnTo>
                      <a:pt x="0" y="468"/>
                    </a:lnTo>
                    <a:lnTo>
                      <a:pt x="0" y="501"/>
                    </a:lnTo>
                    <a:lnTo>
                      <a:pt x="100" y="334"/>
                    </a:lnTo>
                    <a:lnTo>
                      <a:pt x="134" y="268"/>
                    </a:lnTo>
                    <a:lnTo>
                      <a:pt x="200" y="34"/>
                    </a:lnTo>
                    <a:lnTo>
                      <a:pt x="167" y="1"/>
                    </a:lnTo>
                    <a:close/>
                  </a:path>
                </a:pathLst>
              </a:custGeom>
              <a:grpFill/>
              <a:ln>
                <a:noFill/>
              </a:ln>
            </p:spPr>
            <p:txBody>
              <a:bodyPr spcFirstLastPara="1" wrap="square" lIns="137102" tIns="137102" rIns="137102" bIns="137102" anchor="ctr" anchorCtr="0">
                <a:noAutofit/>
              </a:bodyPr>
              <a:lstStyle/>
              <a:p>
                <a:endParaRPr sz="5399"/>
              </a:p>
            </p:txBody>
          </p:sp>
          <p:sp>
            <p:nvSpPr>
              <p:cNvPr id="103" name="Google Shape;360;p15"/>
              <p:cNvSpPr/>
              <p:nvPr/>
            </p:nvSpPr>
            <p:spPr>
              <a:xfrm>
                <a:off x="7076379" y="2973300"/>
                <a:ext cx="7325" cy="8528"/>
              </a:xfrm>
              <a:custGeom>
                <a:avLst/>
                <a:gdLst/>
                <a:ahLst/>
                <a:cxnLst/>
                <a:rect l="l" t="t" r="r" b="b"/>
                <a:pathLst>
                  <a:path w="201" h="234" extrusionOk="0">
                    <a:moveTo>
                      <a:pt x="34" y="0"/>
                    </a:moveTo>
                    <a:lnTo>
                      <a:pt x="1" y="34"/>
                    </a:lnTo>
                    <a:lnTo>
                      <a:pt x="34" y="100"/>
                    </a:lnTo>
                    <a:cubicBezTo>
                      <a:pt x="34" y="100"/>
                      <a:pt x="34" y="100"/>
                      <a:pt x="68" y="134"/>
                    </a:cubicBezTo>
                    <a:lnTo>
                      <a:pt x="68" y="234"/>
                    </a:lnTo>
                    <a:lnTo>
                      <a:pt x="168" y="200"/>
                    </a:lnTo>
                    <a:cubicBezTo>
                      <a:pt x="168" y="184"/>
                      <a:pt x="176" y="175"/>
                      <a:pt x="184" y="175"/>
                    </a:cubicBezTo>
                    <a:cubicBezTo>
                      <a:pt x="193" y="175"/>
                      <a:pt x="201" y="184"/>
                      <a:pt x="201" y="200"/>
                    </a:cubicBezTo>
                    <a:lnTo>
                      <a:pt x="201" y="134"/>
                    </a:lnTo>
                    <a:lnTo>
                      <a:pt x="168" y="67"/>
                    </a:lnTo>
                    <a:lnTo>
                      <a:pt x="134" y="34"/>
                    </a:lnTo>
                    <a:lnTo>
                      <a:pt x="101" y="0"/>
                    </a:lnTo>
                    <a:close/>
                  </a:path>
                </a:pathLst>
              </a:custGeom>
              <a:grpFill/>
              <a:ln>
                <a:noFill/>
              </a:ln>
            </p:spPr>
            <p:txBody>
              <a:bodyPr spcFirstLastPara="1" wrap="square" lIns="137102" tIns="137102" rIns="137102" bIns="137102" anchor="ctr" anchorCtr="0">
                <a:noAutofit/>
              </a:bodyPr>
              <a:lstStyle/>
              <a:p>
                <a:endParaRPr sz="5399"/>
              </a:p>
            </p:txBody>
          </p:sp>
          <p:sp>
            <p:nvSpPr>
              <p:cNvPr id="104" name="Google Shape;361;p15"/>
              <p:cNvSpPr/>
              <p:nvPr/>
            </p:nvSpPr>
            <p:spPr>
              <a:xfrm>
                <a:off x="6609544" y="3015832"/>
                <a:ext cx="36" cy="36"/>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137102" tIns="137102" rIns="137102" bIns="137102" anchor="ctr" anchorCtr="0">
                <a:noAutofit/>
              </a:bodyPr>
              <a:lstStyle/>
              <a:p>
                <a:endParaRPr sz="5399"/>
              </a:p>
            </p:txBody>
          </p:sp>
          <p:sp>
            <p:nvSpPr>
              <p:cNvPr id="105" name="Google Shape;362;p15"/>
              <p:cNvSpPr/>
              <p:nvPr/>
            </p:nvSpPr>
            <p:spPr>
              <a:xfrm>
                <a:off x="6585235" y="2593971"/>
                <a:ext cx="2478" cy="4920"/>
              </a:xfrm>
              <a:custGeom>
                <a:avLst/>
                <a:gdLst/>
                <a:ahLst/>
                <a:cxnLst/>
                <a:rect l="l" t="t" r="r" b="b"/>
                <a:pathLst>
                  <a:path w="68" h="135" extrusionOk="0">
                    <a:moveTo>
                      <a:pt x="1" y="1"/>
                    </a:moveTo>
                    <a:lnTo>
                      <a:pt x="67" y="134"/>
                    </a:lnTo>
                    <a:lnTo>
                      <a:pt x="34" y="1"/>
                    </a:lnTo>
                    <a:close/>
                  </a:path>
                </a:pathLst>
              </a:custGeom>
              <a:grpFill/>
              <a:ln>
                <a:noFill/>
              </a:ln>
            </p:spPr>
            <p:txBody>
              <a:bodyPr spcFirstLastPara="1" wrap="square" lIns="137102" tIns="137102" rIns="137102" bIns="137102" anchor="ctr" anchorCtr="0">
                <a:noAutofit/>
              </a:bodyPr>
              <a:lstStyle/>
              <a:p>
                <a:endParaRPr sz="5399"/>
              </a:p>
            </p:txBody>
          </p:sp>
          <p:sp>
            <p:nvSpPr>
              <p:cNvPr id="106" name="Google Shape;363;p15"/>
              <p:cNvSpPr/>
              <p:nvPr/>
            </p:nvSpPr>
            <p:spPr>
              <a:xfrm>
                <a:off x="6512307" y="3132532"/>
                <a:ext cx="1239" cy="36"/>
              </a:xfrm>
              <a:custGeom>
                <a:avLst/>
                <a:gdLst/>
                <a:ahLst/>
                <a:cxnLst/>
                <a:rect l="l" t="t" r="r" b="b"/>
                <a:pathLst>
                  <a:path w="34" h="1" extrusionOk="0">
                    <a:moveTo>
                      <a:pt x="0" y="1"/>
                    </a:moveTo>
                    <a:lnTo>
                      <a:pt x="0" y="1"/>
                    </a:lnTo>
                    <a:lnTo>
                      <a:pt x="33" y="1"/>
                    </a:lnTo>
                    <a:close/>
                  </a:path>
                </a:pathLst>
              </a:custGeom>
              <a:grpFill/>
              <a:ln>
                <a:noFill/>
              </a:ln>
            </p:spPr>
            <p:txBody>
              <a:bodyPr spcFirstLastPara="1" wrap="square" lIns="137102" tIns="137102" rIns="137102" bIns="137102" anchor="ctr" anchorCtr="0">
                <a:noAutofit/>
              </a:bodyPr>
              <a:lstStyle/>
              <a:p>
                <a:endParaRPr sz="5399"/>
              </a:p>
            </p:txBody>
          </p:sp>
          <p:sp>
            <p:nvSpPr>
              <p:cNvPr id="107" name="Google Shape;364;p15"/>
              <p:cNvSpPr/>
              <p:nvPr/>
            </p:nvSpPr>
            <p:spPr>
              <a:xfrm>
                <a:off x="6498931" y="3241979"/>
                <a:ext cx="8528" cy="10970"/>
              </a:xfrm>
              <a:custGeom>
                <a:avLst/>
                <a:gdLst/>
                <a:ahLst/>
                <a:cxnLst/>
                <a:rect l="l" t="t" r="r" b="b"/>
                <a:pathLst>
                  <a:path w="234" h="301" extrusionOk="0">
                    <a:moveTo>
                      <a:pt x="234" y="0"/>
                    </a:moveTo>
                    <a:lnTo>
                      <a:pt x="200" y="33"/>
                    </a:lnTo>
                    <a:lnTo>
                      <a:pt x="134" y="100"/>
                    </a:lnTo>
                    <a:lnTo>
                      <a:pt x="67" y="200"/>
                    </a:lnTo>
                    <a:lnTo>
                      <a:pt x="40" y="240"/>
                    </a:lnTo>
                    <a:lnTo>
                      <a:pt x="200" y="134"/>
                    </a:lnTo>
                    <a:lnTo>
                      <a:pt x="234" y="100"/>
                    </a:lnTo>
                    <a:lnTo>
                      <a:pt x="234" y="0"/>
                    </a:lnTo>
                    <a:close/>
                    <a:moveTo>
                      <a:pt x="40" y="240"/>
                    </a:moveTo>
                    <a:lnTo>
                      <a:pt x="0" y="267"/>
                    </a:lnTo>
                    <a:lnTo>
                      <a:pt x="0" y="300"/>
                    </a:lnTo>
                    <a:lnTo>
                      <a:pt x="40" y="240"/>
                    </a:lnTo>
                    <a:close/>
                  </a:path>
                </a:pathLst>
              </a:custGeom>
              <a:grpFill/>
              <a:ln>
                <a:noFill/>
              </a:ln>
            </p:spPr>
            <p:txBody>
              <a:bodyPr spcFirstLastPara="1" wrap="square" lIns="137102" tIns="137102" rIns="137102" bIns="137102" anchor="ctr" anchorCtr="0">
                <a:noAutofit/>
              </a:bodyPr>
              <a:lstStyle/>
              <a:p>
                <a:endParaRPr sz="5399"/>
              </a:p>
            </p:txBody>
          </p:sp>
          <p:sp>
            <p:nvSpPr>
              <p:cNvPr id="108" name="Google Shape;365;p15"/>
              <p:cNvSpPr/>
              <p:nvPr/>
            </p:nvSpPr>
            <p:spPr>
              <a:xfrm>
                <a:off x="6517154" y="3222517"/>
                <a:ext cx="20701" cy="14614"/>
              </a:xfrm>
              <a:custGeom>
                <a:avLst/>
                <a:gdLst/>
                <a:ahLst/>
                <a:cxnLst/>
                <a:rect l="l" t="t" r="r" b="b"/>
                <a:pathLst>
                  <a:path w="568" h="401" extrusionOk="0">
                    <a:moveTo>
                      <a:pt x="367" y="0"/>
                    </a:moveTo>
                    <a:lnTo>
                      <a:pt x="234" y="167"/>
                    </a:lnTo>
                    <a:cubicBezTo>
                      <a:pt x="210" y="191"/>
                      <a:pt x="187" y="214"/>
                      <a:pt x="163" y="214"/>
                    </a:cubicBezTo>
                    <a:cubicBezTo>
                      <a:pt x="154" y="214"/>
                      <a:pt x="144" y="210"/>
                      <a:pt x="134" y="201"/>
                    </a:cubicBezTo>
                    <a:lnTo>
                      <a:pt x="1" y="201"/>
                    </a:lnTo>
                    <a:lnTo>
                      <a:pt x="1" y="267"/>
                    </a:lnTo>
                    <a:lnTo>
                      <a:pt x="34" y="334"/>
                    </a:lnTo>
                    <a:cubicBezTo>
                      <a:pt x="34" y="334"/>
                      <a:pt x="34" y="401"/>
                      <a:pt x="34" y="401"/>
                    </a:cubicBezTo>
                    <a:lnTo>
                      <a:pt x="234" y="401"/>
                    </a:lnTo>
                    <a:lnTo>
                      <a:pt x="468" y="267"/>
                    </a:lnTo>
                    <a:lnTo>
                      <a:pt x="568" y="201"/>
                    </a:lnTo>
                    <a:lnTo>
                      <a:pt x="501" y="201"/>
                    </a:lnTo>
                    <a:cubicBezTo>
                      <a:pt x="468" y="167"/>
                      <a:pt x="468" y="100"/>
                      <a:pt x="501" y="67"/>
                    </a:cubicBezTo>
                    <a:lnTo>
                      <a:pt x="401" y="0"/>
                    </a:lnTo>
                    <a:close/>
                  </a:path>
                </a:pathLst>
              </a:custGeom>
              <a:grpFill/>
              <a:ln>
                <a:noFill/>
              </a:ln>
            </p:spPr>
            <p:txBody>
              <a:bodyPr spcFirstLastPara="1" wrap="square" lIns="137102" tIns="137102" rIns="137102" bIns="137102" anchor="ctr" anchorCtr="0">
                <a:noAutofit/>
              </a:bodyPr>
              <a:lstStyle/>
              <a:p>
                <a:endParaRPr sz="5399"/>
              </a:p>
            </p:txBody>
          </p:sp>
          <p:sp>
            <p:nvSpPr>
              <p:cNvPr id="109" name="Google Shape;366;p15"/>
              <p:cNvSpPr/>
              <p:nvPr/>
            </p:nvSpPr>
            <p:spPr>
              <a:xfrm>
                <a:off x="7005893" y="2866295"/>
                <a:ext cx="2442" cy="4920"/>
              </a:xfrm>
              <a:custGeom>
                <a:avLst/>
                <a:gdLst/>
                <a:ahLst/>
                <a:cxnLst/>
                <a:rect l="l" t="t" r="r" b="b"/>
                <a:pathLst>
                  <a:path w="67" h="135" extrusionOk="0">
                    <a:moveTo>
                      <a:pt x="33" y="1"/>
                    </a:moveTo>
                    <a:lnTo>
                      <a:pt x="0" y="34"/>
                    </a:lnTo>
                    <a:lnTo>
                      <a:pt x="33" y="101"/>
                    </a:lnTo>
                    <a:lnTo>
                      <a:pt x="33" y="134"/>
                    </a:lnTo>
                    <a:lnTo>
                      <a:pt x="67" y="101"/>
                    </a:lnTo>
                    <a:lnTo>
                      <a:pt x="67" y="1"/>
                    </a:lnTo>
                    <a:close/>
                  </a:path>
                </a:pathLst>
              </a:custGeom>
              <a:grpFill/>
              <a:ln>
                <a:noFill/>
              </a:ln>
            </p:spPr>
            <p:txBody>
              <a:bodyPr spcFirstLastPara="1" wrap="square" lIns="137102" tIns="137102" rIns="137102" bIns="137102" anchor="ctr" anchorCtr="0">
                <a:noAutofit/>
              </a:bodyPr>
              <a:lstStyle/>
              <a:p>
                <a:endParaRPr sz="5399"/>
              </a:p>
            </p:txBody>
          </p:sp>
          <p:sp>
            <p:nvSpPr>
              <p:cNvPr id="110" name="Google Shape;367;p15"/>
              <p:cNvSpPr/>
              <p:nvPr/>
            </p:nvSpPr>
            <p:spPr>
              <a:xfrm>
                <a:off x="6641143" y="3071777"/>
                <a:ext cx="30432" cy="13412"/>
              </a:xfrm>
              <a:custGeom>
                <a:avLst/>
                <a:gdLst/>
                <a:ahLst/>
                <a:cxnLst/>
                <a:rect l="l" t="t" r="r" b="b"/>
                <a:pathLst>
                  <a:path w="835" h="368" extrusionOk="0">
                    <a:moveTo>
                      <a:pt x="34" y="0"/>
                    </a:moveTo>
                    <a:lnTo>
                      <a:pt x="1" y="33"/>
                    </a:lnTo>
                    <a:lnTo>
                      <a:pt x="468" y="33"/>
                    </a:lnTo>
                    <a:cubicBezTo>
                      <a:pt x="485" y="17"/>
                      <a:pt x="493" y="8"/>
                      <a:pt x="501" y="8"/>
                    </a:cubicBezTo>
                    <a:cubicBezTo>
                      <a:pt x="510" y="8"/>
                      <a:pt x="518" y="17"/>
                      <a:pt x="535" y="33"/>
                    </a:cubicBezTo>
                    <a:lnTo>
                      <a:pt x="635" y="100"/>
                    </a:lnTo>
                    <a:cubicBezTo>
                      <a:pt x="668" y="100"/>
                      <a:pt x="668" y="134"/>
                      <a:pt x="701" y="167"/>
                    </a:cubicBezTo>
                    <a:lnTo>
                      <a:pt x="701" y="267"/>
                    </a:lnTo>
                    <a:lnTo>
                      <a:pt x="835" y="367"/>
                    </a:lnTo>
                    <a:lnTo>
                      <a:pt x="802" y="200"/>
                    </a:lnTo>
                    <a:lnTo>
                      <a:pt x="735" y="134"/>
                    </a:lnTo>
                    <a:lnTo>
                      <a:pt x="701" y="134"/>
                    </a:lnTo>
                    <a:lnTo>
                      <a:pt x="668" y="67"/>
                    </a:lnTo>
                    <a:cubicBezTo>
                      <a:pt x="668" y="67"/>
                      <a:pt x="668" y="33"/>
                      <a:pt x="668" y="33"/>
                    </a:cubicBezTo>
                    <a:lnTo>
                      <a:pt x="635" y="0"/>
                    </a:lnTo>
                    <a:close/>
                  </a:path>
                </a:pathLst>
              </a:custGeom>
              <a:grpFill/>
              <a:ln>
                <a:noFill/>
              </a:ln>
            </p:spPr>
            <p:txBody>
              <a:bodyPr spcFirstLastPara="1" wrap="square" lIns="137102" tIns="137102" rIns="137102" bIns="137102" anchor="ctr" anchorCtr="0">
                <a:noAutofit/>
              </a:bodyPr>
              <a:lstStyle/>
              <a:p>
                <a:endParaRPr sz="5399"/>
              </a:p>
            </p:txBody>
          </p:sp>
          <p:sp>
            <p:nvSpPr>
              <p:cNvPr id="111" name="Google Shape;368;p15"/>
              <p:cNvSpPr/>
              <p:nvPr/>
            </p:nvSpPr>
            <p:spPr>
              <a:xfrm>
                <a:off x="6506220" y="3130127"/>
                <a:ext cx="1239" cy="1239"/>
              </a:xfrm>
              <a:custGeom>
                <a:avLst/>
                <a:gdLst/>
                <a:ahLst/>
                <a:cxnLst/>
                <a:rect l="l" t="t" r="r" b="b"/>
                <a:pathLst>
                  <a:path w="34" h="34" extrusionOk="0">
                    <a:moveTo>
                      <a:pt x="0" y="0"/>
                    </a:moveTo>
                    <a:lnTo>
                      <a:pt x="0" y="34"/>
                    </a:lnTo>
                    <a:lnTo>
                      <a:pt x="34" y="34"/>
                    </a:lnTo>
                    <a:lnTo>
                      <a:pt x="0" y="0"/>
                    </a:lnTo>
                    <a:close/>
                  </a:path>
                </a:pathLst>
              </a:custGeom>
              <a:grpFill/>
              <a:ln>
                <a:noFill/>
              </a:ln>
            </p:spPr>
            <p:txBody>
              <a:bodyPr spcFirstLastPara="1" wrap="square" lIns="137102" tIns="137102" rIns="137102" bIns="137102" anchor="ctr" anchorCtr="0">
                <a:noAutofit/>
              </a:bodyPr>
              <a:lstStyle/>
              <a:p>
                <a:endParaRPr sz="5399"/>
              </a:p>
            </p:txBody>
          </p:sp>
          <p:sp>
            <p:nvSpPr>
              <p:cNvPr id="112" name="Google Shape;369;p15"/>
              <p:cNvSpPr/>
              <p:nvPr/>
            </p:nvSpPr>
            <p:spPr>
              <a:xfrm>
                <a:off x="6526885" y="3116751"/>
                <a:ext cx="18259" cy="4884"/>
              </a:xfrm>
              <a:custGeom>
                <a:avLst/>
                <a:gdLst/>
                <a:ahLst/>
                <a:cxnLst/>
                <a:rect l="l" t="t" r="r" b="b"/>
                <a:pathLst>
                  <a:path w="501" h="134" extrusionOk="0">
                    <a:moveTo>
                      <a:pt x="501" y="0"/>
                    </a:moveTo>
                    <a:lnTo>
                      <a:pt x="267" y="34"/>
                    </a:lnTo>
                    <a:lnTo>
                      <a:pt x="67" y="34"/>
                    </a:lnTo>
                    <a:lnTo>
                      <a:pt x="0" y="134"/>
                    </a:lnTo>
                    <a:lnTo>
                      <a:pt x="67" y="134"/>
                    </a:lnTo>
                    <a:lnTo>
                      <a:pt x="134" y="100"/>
                    </a:lnTo>
                    <a:lnTo>
                      <a:pt x="334" y="100"/>
                    </a:lnTo>
                    <a:lnTo>
                      <a:pt x="434" y="34"/>
                    </a:lnTo>
                    <a:lnTo>
                      <a:pt x="501" y="0"/>
                    </a:lnTo>
                    <a:close/>
                  </a:path>
                </a:pathLst>
              </a:custGeom>
              <a:grpFill/>
              <a:ln>
                <a:noFill/>
              </a:ln>
            </p:spPr>
            <p:txBody>
              <a:bodyPr spcFirstLastPara="1" wrap="square" lIns="137102" tIns="137102" rIns="137102" bIns="137102" anchor="ctr" anchorCtr="0">
                <a:noAutofit/>
              </a:bodyPr>
              <a:lstStyle/>
              <a:p>
                <a:endParaRPr sz="5399"/>
              </a:p>
            </p:txBody>
          </p:sp>
          <p:sp>
            <p:nvSpPr>
              <p:cNvPr id="113" name="Google Shape;370;p15"/>
              <p:cNvSpPr/>
              <p:nvPr/>
            </p:nvSpPr>
            <p:spPr>
              <a:xfrm>
                <a:off x="7018030" y="2225612"/>
                <a:ext cx="1006647" cy="1140364"/>
              </a:xfrm>
              <a:custGeom>
                <a:avLst/>
                <a:gdLst/>
                <a:ahLst/>
                <a:cxnLst/>
                <a:rect l="l" t="t" r="r" b="b"/>
                <a:pathLst>
                  <a:path w="27621" h="31290" extrusionOk="0">
                    <a:moveTo>
                      <a:pt x="19181" y="22050"/>
                    </a:moveTo>
                    <a:lnTo>
                      <a:pt x="19189" y="22053"/>
                    </a:lnTo>
                    <a:lnTo>
                      <a:pt x="19189" y="22053"/>
                    </a:lnTo>
                    <a:lnTo>
                      <a:pt x="19214" y="22050"/>
                    </a:lnTo>
                    <a:close/>
                    <a:moveTo>
                      <a:pt x="18280" y="23417"/>
                    </a:moveTo>
                    <a:lnTo>
                      <a:pt x="18489" y="23426"/>
                    </a:lnTo>
                    <a:lnTo>
                      <a:pt x="18489" y="23426"/>
                    </a:lnTo>
                    <a:lnTo>
                      <a:pt x="18481" y="23417"/>
                    </a:lnTo>
                    <a:close/>
                    <a:moveTo>
                      <a:pt x="14778" y="0"/>
                    </a:moveTo>
                    <a:lnTo>
                      <a:pt x="14578" y="34"/>
                    </a:lnTo>
                    <a:lnTo>
                      <a:pt x="13510" y="501"/>
                    </a:lnTo>
                    <a:lnTo>
                      <a:pt x="13444" y="501"/>
                    </a:lnTo>
                    <a:lnTo>
                      <a:pt x="13444" y="534"/>
                    </a:lnTo>
                    <a:cubicBezTo>
                      <a:pt x="13444" y="534"/>
                      <a:pt x="13444" y="568"/>
                      <a:pt x="13444" y="568"/>
                    </a:cubicBezTo>
                    <a:lnTo>
                      <a:pt x="13377" y="634"/>
                    </a:lnTo>
                    <a:lnTo>
                      <a:pt x="13344" y="634"/>
                    </a:lnTo>
                    <a:lnTo>
                      <a:pt x="13277" y="668"/>
                    </a:lnTo>
                    <a:lnTo>
                      <a:pt x="12810" y="968"/>
                    </a:lnTo>
                    <a:lnTo>
                      <a:pt x="11943" y="1268"/>
                    </a:lnTo>
                    <a:lnTo>
                      <a:pt x="11876" y="1301"/>
                    </a:lnTo>
                    <a:lnTo>
                      <a:pt x="11876" y="1535"/>
                    </a:lnTo>
                    <a:cubicBezTo>
                      <a:pt x="11876" y="1568"/>
                      <a:pt x="11876" y="1568"/>
                      <a:pt x="11876" y="1602"/>
                    </a:cubicBezTo>
                    <a:lnTo>
                      <a:pt x="12009" y="1702"/>
                    </a:lnTo>
                    <a:lnTo>
                      <a:pt x="12143" y="1735"/>
                    </a:lnTo>
                    <a:lnTo>
                      <a:pt x="12209" y="1768"/>
                    </a:lnTo>
                    <a:cubicBezTo>
                      <a:pt x="12209" y="1802"/>
                      <a:pt x="12243" y="1802"/>
                      <a:pt x="12243" y="1835"/>
                    </a:cubicBezTo>
                    <a:lnTo>
                      <a:pt x="12243" y="1902"/>
                    </a:lnTo>
                    <a:lnTo>
                      <a:pt x="12243" y="1969"/>
                    </a:lnTo>
                    <a:cubicBezTo>
                      <a:pt x="12276" y="1969"/>
                      <a:pt x="12276" y="2002"/>
                      <a:pt x="12243" y="2002"/>
                    </a:cubicBezTo>
                    <a:lnTo>
                      <a:pt x="12243" y="2069"/>
                    </a:lnTo>
                    <a:cubicBezTo>
                      <a:pt x="12243" y="2069"/>
                      <a:pt x="12243" y="2069"/>
                      <a:pt x="12243" y="2102"/>
                    </a:cubicBezTo>
                    <a:lnTo>
                      <a:pt x="12309" y="2135"/>
                    </a:lnTo>
                    <a:cubicBezTo>
                      <a:pt x="12309" y="2169"/>
                      <a:pt x="12309" y="2169"/>
                      <a:pt x="12343" y="2169"/>
                    </a:cubicBezTo>
                    <a:lnTo>
                      <a:pt x="12376" y="2269"/>
                    </a:lnTo>
                    <a:cubicBezTo>
                      <a:pt x="12376" y="2302"/>
                      <a:pt x="12376" y="2335"/>
                      <a:pt x="12376" y="2335"/>
                    </a:cubicBezTo>
                    <a:lnTo>
                      <a:pt x="12343" y="2402"/>
                    </a:lnTo>
                    <a:cubicBezTo>
                      <a:pt x="12343" y="2436"/>
                      <a:pt x="12343" y="2436"/>
                      <a:pt x="12309" y="2436"/>
                    </a:cubicBezTo>
                    <a:lnTo>
                      <a:pt x="12176" y="2536"/>
                    </a:lnTo>
                    <a:lnTo>
                      <a:pt x="12076" y="2602"/>
                    </a:lnTo>
                    <a:lnTo>
                      <a:pt x="11409" y="2602"/>
                    </a:lnTo>
                    <a:lnTo>
                      <a:pt x="11275" y="2636"/>
                    </a:lnTo>
                    <a:lnTo>
                      <a:pt x="11209" y="2669"/>
                    </a:lnTo>
                    <a:lnTo>
                      <a:pt x="11142" y="2802"/>
                    </a:lnTo>
                    <a:cubicBezTo>
                      <a:pt x="11142" y="2802"/>
                      <a:pt x="11109" y="2836"/>
                      <a:pt x="11109" y="2836"/>
                    </a:cubicBezTo>
                    <a:lnTo>
                      <a:pt x="11042" y="2836"/>
                    </a:lnTo>
                    <a:lnTo>
                      <a:pt x="10808" y="2869"/>
                    </a:lnTo>
                    <a:lnTo>
                      <a:pt x="10542" y="3036"/>
                    </a:lnTo>
                    <a:lnTo>
                      <a:pt x="10441" y="3036"/>
                    </a:lnTo>
                    <a:lnTo>
                      <a:pt x="10375" y="3103"/>
                    </a:lnTo>
                    <a:lnTo>
                      <a:pt x="10208" y="3103"/>
                    </a:lnTo>
                    <a:cubicBezTo>
                      <a:pt x="10208" y="3119"/>
                      <a:pt x="10208" y="3128"/>
                      <a:pt x="10204" y="3128"/>
                    </a:cubicBezTo>
                    <a:cubicBezTo>
                      <a:pt x="10200" y="3128"/>
                      <a:pt x="10191" y="3119"/>
                      <a:pt x="10175" y="3103"/>
                    </a:cubicBezTo>
                    <a:lnTo>
                      <a:pt x="10108" y="3103"/>
                    </a:lnTo>
                    <a:lnTo>
                      <a:pt x="10075" y="3136"/>
                    </a:lnTo>
                    <a:cubicBezTo>
                      <a:pt x="10075" y="3169"/>
                      <a:pt x="10008" y="3169"/>
                      <a:pt x="9974" y="3169"/>
                    </a:cubicBezTo>
                    <a:lnTo>
                      <a:pt x="9841" y="3103"/>
                    </a:lnTo>
                    <a:lnTo>
                      <a:pt x="9674" y="3103"/>
                    </a:lnTo>
                    <a:cubicBezTo>
                      <a:pt x="9641" y="3103"/>
                      <a:pt x="9608" y="3103"/>
                      <a:pt x="9574" y="3069"/>
                    </a:cubicBezTo>
                    <a:lnTo>
                      <a:pt x="9407" y="3069"/>
                    </a:lnTo>
                    <a:lnTo>
                      <a:pt x="9374" y="3036"/>
                    </a:lnTo>
                    <a:cubicBezTo>
                      <a:pt x="9341" y="3036"/>
                      <a:pt x="9307" y="3003"/>
                      <a:pt x="9307" y="2969"/>
                    </a:cubicBezTo>
                    <a:lnTo>
                      <a:pt x="9007" y="2969"/>
                    </a:lnTo>
                    <a:lnTo>
                      <a:pt x="8907" y="3003"/>
                    </a:lnTo>
                    <a:lnTo>
                      <a:pt x="8840" y="3036"/>
                    </a:lnTo>
                    <a:lnTo>
                      <a:pt x="8774" y="3103"/>
                    </a:lnTo>
                    <a:lnTo>
                      <a:pt x="8707" y="3203"/>
                    </a:lnTo>
                    <a:lnTo>
                      <a:pt x="8740" y="3370"/>
                    </a:lnTo>
                    <a:cubicBezTo>
                      <a:pt x="8740" y="3370"/>
                      <a:pt x="8740" y="3403"/>
                      <a:pt x="8740" y="3403"/>
                    </a:cubicBezTo>
                    <a:lnTo>
                      <a:pt x="8740" y="3470"/>
                    </a:lnTo>
                    <a:lnTo>
                      <a:pt x="8740" y="3570"/>
                    </a:lnTo>
                    <a:lnTo>
                      <a:pt x="8707" y="3636"/>
                    </a:lnTo>
                    <a:lnTo>
                      <a:pt x="8540" y="3837"/>
                    </a:lnTo>
                    <a:lnTo>
                      <a:pt x="8540" y="3870"/>
                    </a:lnTo>
                    <a:lnTo>
                      <a:pt x="8540" y="4170"/>
                    </a:lnTo>
                    <a:cubicBezTo>
                      <a:pt x="8540" y="4170"/>
                      <a:pt x="8540" y="4203"/>
                      <a:pt x="8540" y="4203"/>
                    </a:cubicBezTo>
                    <a:lnTo>
                      <a:pt x="8373" y="4304"/>
                    </a:lnTo>
                    <a:lnTo>
                      <a:pt x="8240" y="4470"/>
                    </a:lnTo>
                    <a:lnTo>
                      <a:pt x="8207" y="4504"/>
                    </a:lnTo>
                    <a:lnTo>
                      <a:pt x="8040" y="4604"/>
                    </a:lnTo>
                    <a:lnTo>
                      <a:pt x="7673" y="4771"/>
                    </a:lnTo>
                    <a:lnTo>
                      <a:pt x="7539" y="4771"/>
                    </a:lnTo>
                    <a:lnTo>
                      <a:pt x="7506" y="4804"/>
                    </a:lnTo>
                    <a:cubicBezTo>
                      <a:pt x="7506" y="4837"/>
                      <a:pt x="7506" y="4837"/>
                      <a:pt x="7473" y="4837"/>
                    </a:cubicBezTo>
                    <a:lnTo>
                      <a:pt x="7439" y="4837"/>
                    </a:lnTo>
                    <a:lnTo>
                      <a:pt x="7373" y="4871"/>
                    </a:lnTo>
                    <a:lnTo>
                      <a:pt x="7339" y="5004"/>
                    </a:lnTo>
                    <a:cubicBezTo>
                      <a:pt x="7339" y="5037"/>
                      <a:pt x="7306" y="5037"/>
                      <a:pt x="7273" y="5071"/>
                    </a:cubicBezTo>
                    <a:lnTo>
                      <a:pt x="7239" y="5071"/>
                    </a:lnTo>
                    <a:lnTo>
                      <a:pt x="7139" y="5137"/>
                    </a:lnTo>
                    <a:lnTo>
                      <a:pt x="7139" y="5304"/>
                    </a:lnTo>
                    <a:lnTo>
                      <a:pt x="7139" y="5371"/>
                    </a:lnTo>
                    <a:lnTo>
                      <a:pt x="7139" y="5404"/>
                    </a:lnTo>
                    <a:lnTo>
                      <a:pt x="7072" y="5471"/>
                    </a:lnTo>
                    <a:lnTo>
                      <a:pt x="7006" y="5571"/>
                    </a:lnTo>
                    <a:lnTo>
                      <a:pt x="7039" y="5771"/>
                    </a:lnTo>
                    <a:cubicBezTo>
                      <a:pt x="7039" y="5805"/>
                      <a:pt x="7039" y="5805"/>
                      <a:pt x="7039" y="5838"/>
                    </a:cubicBezTo>
                    <a:lnTo>
                      <a:pt x="6972" y="5938"/>
                    </a:lnTo>
                    <a:lnTo>
                      <a:pt x="6906" y="6005"/>
                    </a:lnTo>
                    <a:lnTo>
                      <a:pt x="6906" y="6038"/>
                    </a:lnTo>
                    <a:lnTo>
                      <a:pt x="6806" y="6105"/>
                    </a:lnTo>
                    <a:lnTo>
                      <a:pt x="6772" y="6105"/>
                    </a:lnTo>
                    <a:lnTo>
                      <a:pt x="6605" y="6138"/>
                    </a:lnTo>
                    <a:lnTo>
                      <a:pt x="6439" y="6305"/>
                    </a:lnTo>
                    <a:cubicBezTo>
                      <a:pt x="6422" y="6322"/>
                      <a:pt x="6405" y="6330"/>
                      <a:pt x="6389" y="6330"/>
                    </a:cubicBezTo>
                    <a:cubicBezTo>
                      <a:pt x="6372" y="6330"/>
                      <a:pt x="6355" y="6322"/>
                      <a:pt x="6339" y="6305"/>
                    </a:cubicBezTo>
                    <a:lnTo>
                      <a:pt x="6305" y="6272"/>
                    </a:lnTo>
                    <a:lnTo>
                      <a:pt x="6272" y="6305"/>
                    </a:lnTo>
                    <a:lnTo>
                      <a:pt x="6305" y="6305"/>
                    </a:lnTo>
                    <a:cubicBezTo>
                      <a:pt x="6305" y="6305"/>
                      <a:pt x="6305" y="6338"/>
                      <a:pt x="6305" y="6338"/>
                    </a:cubicBezTo>
                    <a:lnTo>
                      <a:pt x="6305" y="6372"/>
                    </a:lnTo>
                    <a:cubicBezTo>
                      <a:pt x="6339" y="6405"/>
                      <a:pt x="6339" y="6472"/>
                      <a:pt x="6305" y="6505"/>
                    </a:cubicBezTo>
                    <a:lnTo>
                      <a:pt x="6238" y="6572"/>
                    </a:lnTo>
                    <a:lnTo>
                      <a:pt x="6205" y="6572"/>
                    </a:lnTo>
                    <a:lnTo>
                      <a:pt x="6072" y="6639"/>
                    </a:lnTo>
                    <a:lnTo>
                      <a:pt x="5738" y="6772"/>
                    </a:lnTo>
                    <a:lnTo>
                      <a:pt x="5638" y="6872"/>
                    </a:lnTo>
                    <a:lnTo>
                      <a:pt x="5538" y="6972"/>
                    </a:lnTo>
                    <a:cubicBezTo>
                      <a:pt x="5538" y="7006"/>
                      <a:pt x="5538" y="7006"/>
                      <a:pt x="5538" y="7006"/>
                    </a:cubicBezTo>
                    <a:lnTo>
                      <a:pt x="5538" y="7072"/>
                    </a:lnTo>
                    <a:cubicBezTo>
                      <a:pt x="5538" y="7106"/>
                      <a:pt x="5538" y="7106"/>
                      <a:pt x="5538" y="7106"/>
                    </a:cubicBezTo>
                    <a:lnTo>
                      <a:pt x="5505" y="7206"/>
                    </a:lnTo>
                    <a:lnTo>
                      <a:pt x="5238" y="7473"/>
                    </a:lnTo>
                    <a:lnTo>
                      <a:pt x="5138" y="7506"/>
                    </a:lnTo>
                    <a:lnTo>
                      <a:pt x="5071" y="7539"/>
                    </a:lnTo>
                    <a:lnTo>
                      <a:pt x="4804" y="7573"/>
                    </a:lnTo>
                    <a:lnTo>
                      <a:pt x="4637" y="7606"/>
                    </a:lnTo>
                    <a:lnTo>
                      <a:pt x="4537" y="7606"/>
                    </a:lnTo>
                    <a:cubicBezTo>
                      <a:pt x="4537" y="7623"/>
                      <a:pt x="4529" y="7631"/>
                      <a:pt x="4521" y="7631"/>
                    </a:cubicBezTo>
                    <a:cubicBezTo>
                      <a:pt x="4512" y="7631"/>
                      <a:pt x="4504" y="7623"/>
                      <a:pt x="4504" y="7606"/>
                    </a:cubicBezTo>
                    <a:lnTo>
                      <a:pt x="4404" y="7606"/>
                    </a:lnTo>
                    <a:lnTo>
                      <a:pt x="4304" y="7573"/>
                    </a:lnTo>
                    <a:lnTo>
                      <a:pt x="3503" y="7573"/>
                    </a:lnTo>
                    <a:lnTo>
                      <a:pt x="3403" y="7506"/>
                    </a:lnTo>
                    <a:lnTo>
                      <a:pt x="3070" y="7506"/>
                    </a:lnTo>
                    <a:cubicBezTo>
                      <a:pt x="3036" y="7506"/>
                      <a:pt x="3003" y="7473"/>
                      <a:pt x="3003" y="7439"/>
                    </a:cubicBezTo>
                    <a:lnTo>
                      <a:pt x="2969" y="7339"/>
                    </a:lnTo>
                    <a:lnTo>
                      <a:pt x="2903" y="7272"/>
                    </a:lnTo>
                    <a:cubicBezTo>
                      <a:pt x="2903" y="7239"/>
                      <a:pt x="2869" y="7239"/>
                      <a:pt x="2869" y="7206"/>
                    </a:cubicBezTo>
                    <a:lnTo>
                      <a:pt x="2703" y="7206"/>
                    </a:lnTo>
                    <a:lnTo>
                      <a:pt x="2536" y="7239"/>
                    </a:lnTo>
                    <a:lnTo>
                      <a:pt x="2436" y="7139"/>
                    </a:lnTo>
                    <a:cubicBezTo>
                      <a:pt x="2436" y="7139"/>
                      <a:pt x="2436" y="7106"/>
                      <a:pt x="2436" y="7106"/>
                    </a:cubicBezTo>
                    <a:lnTo>
                      <a:pt x="2436" y="7039"/>
                    </a:lnTo>
                    <a:cubicBezTo>
                      <a:pt x="2402" y="7039"/>
                      <a:pt x="2402" y="7039"/>
                      <a:pt x="2436" y="7006"/>
                    </a:cubicBezTo>
                    <a:lnTo>
                      <a:pt x="2402" y="6972"/>
                    </a:lnTo>
                    <a:cubicBezTo>
                      <a:pt x="2402" y="6939"/>
                      <a:pt x="2402" y="6939"/>
                      <a:pt x="2402" y="6905"/>
                    </a:cubicBezTo>
                    <a:lnTo>
                      <a:pt x="2369" y="6772"/>
                    </a:lnTo>
                    <a:lnTo>
                      <a:pt x="2269" y="6739"/>
                    </a:lnTo>
                    <a:cubicBezTo>
                      <a:pt x="2236" y="6739"/>
                      <a:pt x="2202" y="6705"/>
                      <a:pt x="2202" y="6672"/>
                    </a:cubicBezTo>
                    <a:lnTo>
                      <a:pt x="2202" y="6605"/>
                    </a:lnTo>
                    <a:cubicBezTo>
                      <a:pt x="2202" y="6572"/>
                      <a:pt x="2202" y="6539"/>
                      <a:pt x="2202" y="6539"/>
                    </a:cubicBezTo>
                    <a:lnTo>
                      <a:pt x="2236" y="6405"/>
                    </a:lnTo>
                    <a:lnTo>
                      <a:pt x="2236" y="6238"/>
                    </a:lnTo>
                    <a:cubicBezTo>
                      <a:pt x="2236" y="6238"/>
                      <a:pt x="2236" y="6205"/>
                      <a:pt x="2236" y="6205"/>
                    </a:cubicBezTo>
                    <a:lnTo>
                      <a:pt x="2236" y="6172"/>
                    </a:lnTo>
                    <a:cubicBezTo>
                      <a:pt x="2236" y="6138"/>
                      <a:pt x="2269" y="6138"/>
                      <a:pt x="2269" y="6138"/>
                    </a:cubicBezTo>
                    <a:lnTo>
                      <a:pt x="2302" y="6071"/>
                    </a:lnTo>
                    <a:lnTo>
                      <a:pt x="2336" y="5838"/>
                    </a:lnTo>
                    <a:lnTo>
                      <a:pt x="2169" y="6038"/>
                    </a:lnTo>
                    <a:cubicBezTo>
                      <a:pt x="2136" y="6071"/>
                      <a:pt x="2136" y="6071"/>
                      <a:pt x="2102" y="6071"/>
                    </a:cubicBezTo>
                    <a:lnTo>
                      <a:pt x="1902" y="6105"/>
                    </a:lnTo>
                    <a:cubicBezTo>
                      <a:pt x="1902" y="6116"/>
                      <a:pt x="1898" y="6120"/>
                      <a:pt x="1892" y="6120"/>
                    </a:cubicBezTo>
                    <a:cubicBezTo>
                      <a:pt x="1880" y="6120"/>
                      <a:pt x="1858" y="6105"/>
                      <a:pt x="1835" y="6105"/>
                    </a:cubicBezTo>
                    <a:lnTo>
                      <a:pt x="1735" y="5971"/>
                    </a:lnTo>
                    <a:cubicBezTo>
                      <a:pt x="1702" y="5971"/>
                      <a:pt x="1702" y="5938"/>
                      <a:pt x="1702" y="5938"/>
                    </a:cubicBezTo>
                    <a:lnTo>
                      <a:pt x="1602" y="5571"/>
                    </a:lnTo>
                    <a:lnTo>
                      <a:pt x="868" y="6172"/>
                    </a:lnTo>
                    <a:lnTo>
                      <a:pt x="868" y="6405"/>
                    </a:lnTo>
                    <a:cubicBezTo>
                      <a:pt x="868" y="6405"/>
                      <a:pt x="868" y="6438"/>
                      <a:pt x="868" y="6438"/>
                    </a:cubicBezTo>
                    <a:lnTo>
                      <a:pt x="735" y="6605"/>
                    </a:lnTo>
                    <a:lnTo>
                      <a:pt x="368" y="6905"/>
                    </a:lnTo>
                    <a:lnTo>
                      <a:pt x="268" y="7039"/>
                    </a:lnTo>
                    <a:lnTo>
                      <a:pt x="167" y="7172"/>
                    </a:lnTo>
                    <a:lnTo>
                      <a:pt x="67" y="7372"/>
                    </a:lnTo>
                    <a:lnTo>
                      <a:pt x="1" y="7573"/>
                    </a:lnTo>
                    <a:lnTo>
                      <a:pt x="34" y="7606"/>
                    </a:lnTo>
                    <a:lnTo>
                      <a:pt x="4204" y="9107"/>
                    </a:lnTo>
                    <a:cubicBezTo>
                      <a:pt x="4237" y="9107"/>
                      <a:pt x="4270" y="9140"/>
                      <a:pt x="4270" y="9174"/>
                    </a:cubicBezTo>
                    <a:cubicBezTo>
                      <a:pt x="4270" y="9174"/>
                      <a:pt x="4270" y="9207"/>
                      <a:pt x="4270" y="9240"/>
                    </a:cubicBezTo>
                    <a:lnTo>
                      <a:pt x="2736" y="11175"/>
                    </a:lnTo>
                    <a:lnTo>
                      <a:pt x="2769" y="11175"/>
                    </a:lnTo>
                    <a:lnTo>
                      <a:pt x="2836" y="11242"/>
                    </a:lnTo>
                    <a:lnTo>
                      <a:pt x="2869" y="11275"/>
                    </a:lnTo>
                    <a:lnTo>
                      <a:pt x="2936" y="11375"/>
                    </a:lnTo>
                    <a:lnTo>
                      <a:pt x="2969" y="11409"/>
                    </a:lnTo>
                    <a:lnTo>
                      <a:pt x="3870" y="11942"/>
                    </a:lnTo>
                    <a:lnTo>
                      <a:pt x="4037" y="11976"/>
                    </a:lnTo>
                    <a:lnTo>
                      <a:pt x="4204" y="11976"/>
                    </a:lnTo>
                    <a:lnTo>
                      <a:pt x="4437" y="11909"/>
                    </a:lnTo>
                    <a:lnTo>
                      <a:pt x="4771" y="11909"/>
                    </a:lnTo>
                    <a:lnTo>
                      <a:pt x="4804" y="11876"/>
                    </a:lnTo>
                    <a:cubicBezTo>
                      <a:pt x="4821" y="11859"/>
                      <a:pt x="4837" y="11851"/>
                      <a:pt x="4858" y="11851"/>
                    </a:cubicBezTo>
                    <a:cubicBezTo>
                      <a:pt x="4879" y="11851"/>
                      <a:pt x="4904" y="11859"/>
                      <a:pt x="4938" y="11876"/>
                    </a:cubicBezTo>
                    <a:lnTo>
                      <a:pt x="4971" y="11909"/>
                    </a:lnTo>
                    <a:lnTo>
                      <a:pt x="5038" y="11909"/>
                    </a:lnTo>
                    <a:lnTo>
                      <a:pt x="5538" y="11976"/>
                    </a:lnTo>
                    <a:lnTo>
                      <a:pt x="5571" y="11976"/>
                    </a:lnTo>
                    <a:lnTo>
                      <a:pt x="5638" y="12009"/>
                    </a:lnTo>
                    <a:lnTo>
                      <a:pt x="5838" y="12042"/>
                    </a:lnTo>
                    <a:lnTo>
                      <a:pt x="6172" y="12109"/>
                    </a:lnTo>
                    <a:lnTo>
                      <a:pt x="6272" y="12109"/>
                    </a:lnTo>
                    <a:lnTo>
                      <a:pt x="6305" y="12076"/>
                    </a:lnTo>
                    <a:lnTo>
                      <a:pt x="6405" y="12076"/>
                    </a:lnTo>
                    <a:lnTo>
                      <a:pt x="6539" y="12143"/>
                    </a:lnTo>
                    <a:lnTo>
                      <a:pt x="6872" y="12143"/>
                    </a:lnTo>
                    <a:lnTo>
                      <a:pt x="7039" y="12176"/>
                    </a:lnTo>
                    <a:lnTo>
                      <a:pt x="7139" y="12243"/>
                    </a:lnTo>
                    <a:lnTo>
                      <a:pt x="7172" y="12243"/>
                    </a:lnTo>
                    <a:lnTo>
                      <a:pt x="7373" y="12443"/>
                    </a:lnTo>
                    <a:lnTo>
                      <a:pt x="7439" y="12476"/>
                    </a:lnTo>
                    <a:lnTo>
                      <a:pt x="7606" y="12476"/>
                    </a:lnTo>
                    <a:lnTo>
                      <a:pt x="7706" y="12576"/>
                    </a:lnTo>
                    <a:lnTo>
                      <a:pt x="7840" y="12576"/>
                    </a:lnTo>
                    <a:cubicBezTo>
                      <a:pt x="7873" y="12610"/>
                      <a:pt x="7906" y="12610"/>
                      <a:pt x="7906" y="12643"/>
                    </a:cubicBezTo>
                    <a:lnTo>
                      <a:pt x="8006" y="12710"/>
                    </a:lnTo>
                    <a:lnTo>
                      <a:pt x="8340" y="12810"/>
                    </a:lnTo>
                    <a:lnTo>
                      <a:pt x="8707" y="12810"/>
                    </a:lnTo>
                    <a:lnTo>
                      <a:pt x="8807" y="12843"/>
                    </a:lnTo>
                    <a:lnTo>
                      <a:pt x="8840" y="12843"/>
                    </a:lnTo>
                    <a:lnTo>
                      <a:pt x="8940" y="12943"/>
                    </a:lnTo>
                    <a:lnTo>
                      <a:pt x="9040" y="12943"/>
                    </a:lnTo>
                    <a:cubicBezTo>
                      <a:pt x="9074" y="12943"/>
                      <a:pt x="9074" y="12943"/>
                      <a:pt x="9107" y="12976"/>
                    </a:cubicBezTo>
                    <a:lnTo>
                      <a:pt x="9207" y="13043"/>
                    </a:lnTo>
                    <a:lnTo>
                      <a:pt x="9474" y="13210"/>
                    </a:lnTo>
                    <a:lnTo>
                      <a:pt x="9841" y="13410"/>
                    </a:lnTo>
                    <a:lnTo>
                      <a:pt x="10108" y="13510"/>
                    </a:lnTo>
                    <a:lnTo>
                      <a:pt x="10141" y="13510"/>
                    </a:lnTo>
                    <a:lnTo>
                      <a:pt x="10308" y="13610"/>
                    </a:lnTo>
                    <a:lnTo>
                      <a:pt x="10508" y="13610"/>
                    </a:lnTo>
                    <a:lnTo>
                      <a:pt x="10542" y="13644"/>
                    </a:lnTo>
                    <a:lnTo>
                      <a:pt x="10608" y="13677"/>
                    </a:lnTo>
                    <a:cubicBezTo>
                      <a:pt x="10608" y="13677"/>
                      <a:pt x="10642" y="13710"/>
                      <a:pt x="10608" y="13744"/>
                    </a:cubicBezTo>
                    <a:lnTo>
                      <a:pt x="10608" y="13810"/>
                    </a:lnTo>
                    <a:lnTo>
                      <a:pt x="10675" y="13844"/>
                    </a:lnTo>
                    <a:lnTo>
                      <a:pt x="10708" y="13844"/>
                    </a:lnTo>
                    <a:lnTo>
                      <a:pt x="10775" y="13810"/>
                    </a:lnTo>
                    <a:lnTo>
                      <a:pt x="11075" y="13610"/>
                    </a:lnTo>
                    <a:lnTo>
                      <a:pt x="11209" y="13610"/>
                    </a:lnTo>
                    <a:cubicBezTo>
                      <a:pt x="11242" y="13610"/>
                      <a:pt x="11275" y="13610"/>
                      <a:pt x="11275" y="13644"/>
                    </a:cubicBezTo>
                    <a:lnTo>
                      <a:pt x="11309" y="13677"/>
                    </a:lnTo>
                    <a:cubicBezTo>
                      <a:pt x="11375" y="13710"/>
                      <a:pt x="11375" y="13777"/>
                      <a:pt x="11309" y="13810"/>
                    </a:cubicBezTo>
                    <a:lnTo>
                      <a:pt x="11275" y="13844"/>
                    </a:lnTo>
                    <a:lnTo>
                      <a:pt x="11409" y="13910"/>
                    </a:lnTo>
                    <a:lnTo>
                      <a:pt x="11476" y="13910"/>
                    </a:lnTo>
                    <a:lnTo>
                      <a:pt x="11576" y="13877"/>
                    </a:lnTo>
                    <a:lnTo>
                      <a:pt x="11676" y="13744"/>
                    </a:lnTo>
                    <a:cubicBezTo>
                      <a:pt x="11676" y="13719"/>
                      <a:pt x="11694" y="13695"/>
                      <a:pt x="11716" y="13683"/>
                    </a:cubicBezTo>
                    <a:lnTo>
                      <a:pt x="11716" y="13683"/>
                    </a:lnTo>
                    <a:cubicBezTo>
                      <a:pt x="11728" y="13693"/>
                      <a:pt x="11752" y="13710"/>
                      <a:pt x="11776" y="13710"/>
                    </a:cubicBezTo>
                    <a:cubicBezTo>
                      <a:pt x="11776" y="13744"/>
                      <a:pt x="11776" y="13777"/>
                      <a:pt x="11776" y="13810"/>
                    </a:cubicBezTo>
                    <a:lnTo>
                      <a:pt x="11776" y="13944"/>
                    </a:lnTo>
                    <a:lnTo>
                      <a:pt x="11742" y="14011"/>
                    </a:lnTo>
                    <a:lnTo>
                      <a:pt x="11742" y="14011"/>
                    </a:lnTo>
                    <a:lnTo>
                      <a:pt x="11842" y="13910"/>
                    </a:lnTo>
                    <a:cubicBezTo>
                      <a:pt x="11865" y="13910"/>
                      <a:pt x="11887" y="13896"/>
                      <a:pt x="11909" y="13896"/>
                    </a:cubicBezTo>
                    <a:cubicBezTo>
                      <a:pt x="11920" y="13896"/>
                      <a:pt x="11931" y="13899"/>
                      <a:pt x="11943" y="13910"/>
                    </a:cubicBezTo>
                    <a:cubicBezTo>
                      <a:pt x="11976" y="13910"/>
                      <a:pt x="12009" y="13944"/>
                      <a:pt x="12009" y="13977"/>
                    </a:cubicBezTo>
                    <a:lnTo>
                      <a:pt x="12009" y="14077"/>
                    </a:lnTo>
                    <a:lnTo>
                      <a:pt x="12043" y="14111"/>
                    </a:lnTo>
                    <a:lnTo>
                      <a:pt x="12109" y="14144"/>
                    </a:lnTo>
                    <a:cubicBezTo>
                      <a:pt x="12109" y="14144"/>
                      <a:pt x="12109" y="14111"/>
                      <a:pt x="12109" y="14111"/>
                    </a:cubicBezTo>
                    <a:lnTo>
                      <a:pt x="12143" y="14044"/>
                    </a:lnTo>
                    <a:lnTo>
                      <a:pt x="12176" y="14044"/>
                    </a:lnTo>
                    <a:lnTo>
                      <a:pt x="12376" y="13910"/>
                    </a:lnTo>
                    <a:cubicBezTo>
                      <a:pt x="12376" y="13894"/>
                      <a:pt x="12385" y="13885"/>
                      <a:pt x="12393" y="13885"/>
                    </a:cubicBezTo>
                    <a:cubicBezTo>
                      <a:pt x="12401" y="13885"/>
                      <a:pt x="12410" y="13894"/>
                      <a:pt x="12410" y="13910"/>
                    </a:cubicBezTo>
                    <a:cubicBezTo>
                      <a:pt x="12419" y="13901"/>
                      <a:pt x="12429" y="13897"/>
                      <a:pt x="12439" y="13897"/>
                    </a:cubicBezTo>
                    <a:cubicBezTo>
                      <a:pt x="12462" y="13897"/>
                      <a:pt x="12486" y="13920"/>
                      <a:pt x="12510" y="13944"/>
                    </a:cubicBezTo>
                    <a:cubicBezTo>
                      <a:pt x="12510" y="13944"/>
                      <a:pt x="12510" y="13977"/>
                      <a:pt x="12510" y="14011"/>
                    </a:cubicBezTo>
                    <a:lnTo>
                      <a:pt x="12443" y="14144"/>
                    </a:lnTo>
                    <a:cubicBezTo>
                      <a:pt x="12510" y="14144"/>
                      <a:pt x="12543" y="14144"/>
                      <a:pt x="12576" y="14177"/>
                    </a:cubicBezTo>
                    <a:lnTo>
                      <a:pt x="12676" y="14277"/>
                    </a:lnTo>
                    <a:cubicBezTo>
                      <a:pt x="12676" y="14277"/>
                      <a:pt x="12710" y="14244"/>
                      <a:pt x="12743" y="14244"/>
                    </a:cubicBezTo>
                    <a:lnTo>
                      <a:pt x="12776" y="14244"/>
                    </a:lnTo>
                    <a:cubicBezTo>
                      <a:pt x="12810" y="14244"/>
                      <a:pt x="12877" y="14311"/>
                      <a:pt x="12877" y="14344"/>
                    </a:cubicBezTo>
                    <a:lnTo>
                      <a:pt x="12877" y="14377"/>
                    </a:lnTo>
                    <a:lnTo>
                      <a:pt x="12877" y="14411"/>
                    </a:lnTo>
                    <a:lnTo>
                      <a:pt x="12843" y="14478"/>
                    </a:lnTo>
                    <a:lnTo>
                      <a:pt x="12877" y="14511"/>
                    </a:lnTo>
                    <a:lnTo>
                      <a:pt x="12943" y="14544"/>
                    </a:lnTo>
                    <a:lnTo>
                      <a:pt x="13010" y="14544"/>
                    </a:lnTo>
                    <a:lnTo>
                      <a:pt x="13143" y="14511"/>
                    </a:lnTo>
                    <a:cubicBezTo>
                      <a:pt x="13177" y="14511"/>
                      <a:pt x="13243" y="14544"/>
                      <a:pt x="13243" y="14578"/>
                    </a:cubicBezTo>
                    <a:lnTo>
                      <a:pt x="13243" y="14611"/>
                    </a:lnTo>
                    <a:lnTo>
                      <a:pt x="13277" y="14644"/>
                    </a:lnTo>
                    <a:lnTo>
                      <a:pt x="13310" y="14644"/>
                    </a:lnTo>
                    <a:lnTo>
                      <a:pt x="13377" y="14711"/>
                    </a:lnTo>
                    <a:lnTo>
                      <a:pt x="13410" y="14644"/>
                    </a:lnTo>
                    <a:lnTo>
                      <a:pt x="13410" y="14611"/>
                    </a:lnTo>
                    <a:lnTo>
                      <a:pt x="13577" y="14611"/>
                    </a:lnTo>
                    <a:cubicBezTo>
                      <a:pt x="13610" y="14644"/>
                      <a:pt x="13644" y="14678"/>
                      <a:pt x="13644" y="14711"/>
                    </a:cubicBezTo>
                    <a:lnTo>
                      <a:pt x="13644" y="14744"/>
                    </a:lnTo>
                    <a:cubicBezTo>
                      <a:pt x="13677" y="14744"/>
                      <a:pt x="13710" y="14778"/>
                      <a:pt x="13710" y="14811"/>
                    </a:cubicBezTo>
                    <a:lnTo>
                      <a:pt x="13710" y="14878"/>
                    </a:lnTo>
                    <a:cubicBezTo>
                      <a:pt x="13710" y="14911"/>
                      <a:pt x="13710" y="14911"/>
                      <a:pt x="13677" y="14945"/>
                    </a:cubicBezTo>
                    <a:lnTo>
                      <a:pt x="13744" y="14978"/>
                    </a:lnTo>
                    <a:lnTo>
                      <a:pt x="13844" y="15011"/>
                    </a:lnTo>
                    <a:lnTo>
                      <a:pt x="14044" y="15011"/>
                    </a:lnTo>
                    <a:lnTo>
                      <a:pt x="14111" y="15045"/>
                    </a:lnTo>
                    <a:cubicBezTo>
                      <a:pt x="14144" y="15045"/>
                      <a:pt x="14144" y="15078"/>
                      <a:pt x="14144" y="15111"/>
                    </a:cubicBezTo>
                    <a:lnTo>
                      <a:pt x="14177" y="15211"/>
                    </a:lnTo>
                    <a:lnTo>
                      <a:pt x="14211" y="15245"/>
                    </a:lnTo>
                    <a:lnTo>
                      <a:pt x="14311" y="15245"/>
                    </a:lnTo>
                    <a:lnTo>
                      <a:pt x="14444" y="15178"/>
                    </a:lnTo>
                    <a:cubicBezTo>
                      <a:pt x="14454" y="15168"/>
                      <a:pt x="14464" y="15164"/>
                      <a:pt x="14474" y="15164"/>
                    </a:cubicBezTo>
                    <a:cubicBezTo>
                      <a:pt x="14497" y="15164"/>
                      <a:pt x="14521" y="15188"/>
                      <a:pt x="14544" y="15211"/>
                    </a:cubicBezTo>
                    <a:cubicBezTo>
                      <a:pt x="14578" y="15245"/>
                      <a:pt x="14578" y="15278"/>
                      <a:pt x="14544" y="15311"/>
                    </a:cubicBezTo>
                    <a:lnTo>
                      <a:pt x="14444" y="15445"/>
                    </a:lnTo>
                    <a:lnTo>
                      <a:pt x="14444" y="15478"/>
                    </a:lnTo>
                    <a:lnTo>
                      <a:pt x="14578" y="15612"/>
                    </a:lnTo>
                    <a:lnTo>
                      <a:pt x="14644" y="15612"/>
                    </a:lnTo>
                    <a:lnTo>
                      <a:pt x="14811" y="15478"/>
                    </a:lnTo>
                    <a:lnTo>
                      <a:pt x="14978" y="15478"/>
                    </a:lnTo>
                    <a:cubicBezTo>
                      <a:pt x="15011" y="15478"/>
                      <a:pt x="15011" y="15512"/>
                      <a:pt x="15045" y="15545"/>
                    </a:cubicBezTo>
                    <a:cubicBezTo>
                      <a:pt x="15045" y="15545"/>
                      <a:pt x="15045" y="15578"/>
                      <a:pt x="15045" y="15612"/>
                    </a:cubicBezTo>
                    <a:lnTo>
                      <a:pt x="14978" y="15745"/>
                    </a:lnTo>
                    <a:lnTo>
                      <a:pt x="14978" y="15778"/>
                    </a:lnTo>
                    <a:lnTo>
                      <a:pt x="15145" y="15912"/>
                    </a:lnTo>
                    <a:lnTo>
                      <a:pt x="15278" y="16112"/>
                    </a:lnTo>
                    <a:lnTo>
                      <a:pt x="15245" y="16012"/>
                    </a:lnTo>
                    <a:cubicBezTo>
                      <a:pt x="15245" y="15979"/>
                      <a:pt x="15245" y="15912"/>
                      <a:pt x="15278" y="15912"/>
                    </a:cubicBezTo>
                    <a:cubicBezTo>
                      <a:pt x="15295" y="15895"/>
                      <a:pt x="15312" y="15887"/>
                      <a:pt x="15328" y="15887"/>
                    </a:cubicBezTo>
                    <a:cubicBezTo>
                      <a:pt x="15345" y="15887"/>
                      <a:pt x="15362" y="15895"/>
                      <a:pt x="15378" y="15912"/>
                    </a:cubicBezTo>
                    <a:lnTo>
                      <a:pt x="15378" y="15845"/>
                    </a:lnTo>
                    <a:cubicBezTo>
                      <a:pt x="15412" y="15845"/>
                      <a:pt x="15412" y="15812"/>
                      <a:pt x="15445" y="15812"/>
                    </a:cubicBezTo>
                    <a:cubicBezTo>
                      <a:pt x="15462" y="15795"/>
                      <a:pt x="15478" y="15787"/>
                      <a:pt x="15491" y="15787"/>
                    </a:cubicBezTo>
                    <a:cubicBezTo>
                      <a:pt x="15503" y="15787"/>
                      <a:pt x="15512" y="15795"/>
                      <a:pt x="15512" y="15812"/>
                    </a:cubicBezTo>
                    <a:lnTo>
                      <a:pt x="15545" y="15812"/>
                    </a:lnTo>
                    <a:cubicBezTo>
                      <a:pt x="15579" y="15845"/>
                      <a:pt x="15579" y="15845"/>
                      <a:pt x="15612" y="15879"/>
                    </a:cubicBezTo>
                    <a:lnTo>
                      <a:pt x="15612" y="15912"/>
                    </a:lnTo>
                    <a:cubicBezTo>
                      <a:pt x="15612" y="15912"/>
                      <a:pt x="15612" y="15945"/>
                      <a:pt x="15612" y="15945"/>
                    </a:cubicBezTo>
                    <a:lnTo>
                      <a:pt x="15612" y="16045"/>
                    </a:lnTo>
                    <a:cubicBezTo>
                      <a:pt x="15612" y="16045"/>
                      <a:pt x="15612" y="16045"/>
                      <a:pt x="15612" y="16079"/>
                    </a:cubicBezTo>
                    <a:lnTo>
                      <a:pt x="15545" y="16279"/>
                    </a:lnTo>
                    <a:lnTo>
                      <a:pt x="15579" y="16279"/>
                    </a:lnTo>
                    <a:lnTo>
                      <a:pt x="15679" y="16312"/>
                    </a:lnTo>
                    <a:cubicBezTo>
                      <a:pt x="15712" y="16346"/>
                      <a:pt x="15712" y="16379"/>
                      <a:pt x="15712" y="16379"/>
                    </a:cubicBezTo>
                    <a:lnTo>
                      <a:pt x="15712" y="16446"/>
                    </a:lnTo>
                    <a:cubicBezTo>
                      <a:pt x="15712" y="16479"/>
                      <a:pt x="15712" y="16512"/>
                      <a:pt x="15679" y="16512"/>
                    </a:cubicBezTo>
                    <a:lnTo>
                      <a:pt x="15645" y="16546"/>
                    </a:lnTo>
                    <a:lnTo>
                      <a:pt x="15579" y="16546"/>
                    </a:lnTo>
                    <a:lnTo>
                      <a:pt x="15512" y="16612"/>
                    </a:lnTo>
                    <a:lnTo>
                      <a:pt x="15512" y="16712"/>
                    </a:lnTo>
                    <a:lnTo>
                      <a:pt x="15512" y="16879"/>
                    </a:lnTo>
                    <a:lnTo>
                      <a:pt x="15545" y="17046"/>
                    </a:lnTo>
                    <a:cubicBezTo>
                      <a:pt x="15545" y="17046"/>
                      <a:pt x="15545" y="17046"/>
                      <a:pt x="15545" y="17079"/>
                    </a:cubicBezTo>
                    <a:lnTo>
                      <a:pt x="15545" y="17113"/>
                    </a:lnTo>
                    <a:lnTo>
                      <a:pt x="15612" y="17113"/>
                    </a:lnTo>
                    <a:lnTo>
                      <a:pt x="15845" y="17079"/>
                    </a:lnTo>
                    <a:lnTo>
                      <a:pt x="16012" y="16979"/>
                    </a:lnTo>
                    <a:lnTo>
                      <a:pt x="16046" y="16979"/>
                    </a:lnTo>
                    <a:lnTo>
                      <a:pt x="16212" y="16913"/>
                    </a:lnTo>
                    <a:lnTo>
                      <a:pt x="16312" y="16913"/>
                    </a:lnTo>
                    <a:lnTo>
                      <a:pt x="16479" y="16879"/>
                    </a:lnTo>
                    <a:lnTo>
                      <a:pt x="16646" y="16879"/>
                    </a:lnTo>
                    <a:lnTo>
                      <a:pt x="16713" y="16913"/>
                    </a:lnTo>
                    <a:cubicBezTo>
                      <a:pt x="16746" y="16946"/>
                      <a:pt x="16779" y="16979"/>
                      <a:pt x="16779" y="17013"/>
                    </a:cubicBezTo>
                    <a:cubicBezTo>
                      <a:pt x="16779" y="17046"/>
                      <a:pt x="16746" y="17079"/>
                      <a:pt x="16713" y="17113"/>
                    </a:cubicBezTo>
                    <a:lnTo>
                      <a:pt x="16479" y="17146"/>
                    </a:lnTo>
                    <a:lnTo>
                      <a:pt x="16246" y="17246"/>
                    </a:lnTo>
                    <a:lnTo>
                      <a:pt x="15979" y="17413"/>
                    </a:lnTo>
                    <a:cubicBezTo>
                      <a:pt x="16012" y="17446"/>
                      <a:pt x="16012" y="17446"/>
                      <a:pt x="16012" y="17480"/>
                    </a:cubicBezTo>
                    <a:lnTo>
                      <a:pt x="16079" y="17513"/>
                    </a:lnTo>
                    <a:lnTo>
                      <a:pt x="16513" y="17613"/>
                    </a:lnTo>
                    <a:lnTo>
                      <a:pt x="16579" y="17613"/>
                    </a:lnTo>
                    <a:lnTo>
                      <a:pt x="16713" y="17546"/>
                    </a:lnTo>
                    <a:lnTo>
                      <a:pt x="16846" y="17546"/>
                    </a:lnTo>
                    <a:cubicBezTo>
                      <a:pt x="16879" y="17546"/>
                      <a:pt x="16913" y="17580"/>
                      <a:pt x="16913" y="17613"/>
                    </a:cubicBezTo>
                    <a:cubicBezTo>
                      <a:pt x="16946" y="17680"/>
                      <a:pt x="16913" y="17713"/>
                      <a:pt x="16879" y="17747"/>
                    </a:cubicBezTo>
                    <a:lnTo>
                      <a:pt x="16779" y="17813"/>
                    </a:lnTo>
                    <a:lnTo>
                      <a:pt x="16746" y="17813"/>
                    </a:lnTo>
                    <a:lnTo>
                      <a:pt x="16713" y="18080"/>
                    </a:lnTo>
                    <a:lnTo>
                      <a:pt x="16579" y="18113"/>
                    </a:lnTo>
                    <a:lnTo>
                      <a:pt x="16579" y="18147"/>
                    </a:lnTo>
                    <a:lnTo>
                      <a:pt x="16646" y="18247"/>
                    </a:lnTo>
                    <a:lnTo>
                      <a:pt x="16879" y="18647"/>
                    </a:lnTo>
                    <a:lnTo>
                      <a:pt x="16879" y="18681"/>
                    </a:lnTo>
                    <a:lnTo>
                      <a:pt x="16913" y="18781"/>
                    </a:lnTo>
                    <a:lnTo>
                      <a:pt x="16980" y="18847"/>
                    </a:lnTo>
                    <a:cubicBezTo>
                      <a:pt x="16980" y="18847"/>
                      <a:pt x="16980" y="18881"/>
                      <a:pt x="16980" y="18881"/>
                    </a:cubicBezTo>
                    <a:lnTo>
                      <a:pt x="17013" y="18947"/>
                    </a:lnTo>
                    <a:lnTo>
                      <a:pt x="17013" y="18981"/>
                    </a:lnTo>
                    <a:lnTo>
                      <a:pt x="17013" y="19014"/>
                    </a:lnTo>
                    <a:lnTo>
                      <a:pt x="17113" y="19248"/>
                    </a:lnTo>
                    <a:cubicBezTo>
                      <a:pt x="17113" y="19281"/>
                      <a:pt x="17113" y="19281"/>
                      <a:pt x="17113" y="19314"/>
                    </a:cubicBezTo>
                    <a:lnTo>
                      <a:pt x="17080" y="19481"/>
                    </a:lnTo>
                    <a:lnTo>
                      <a:pt x="17080" y="19548"/>
                    </a:lnTo>
                    <a:lnTo>
                      <a:pt x="17146" y="19681"/>
                    </a:lnTo>
                    <a:lnTo>
                      <a:pt x="17180" y="19815"/>
                    </a:lnTo>
                    <a:lnTo>
                      <a:pt x="17380" y="20148"/>
                    </a:lnTo>
                    <a:lnTo>
                      <a:pt x="17980" y="20682"/>
                    </a:lnTo>
                    <a:lnTo>
                      <a:pt x="18047" y="20715"/>
                    </a:lnTo>
                    <a:lnTo>
                      <a:pt x="18247" y="20949"/>
                    </a:lnTo>
                    <a:lnTo>
                      <a:pt x="18347" y="21049"/>
                    </a:lnTo>
                    <a:lnTo>
                      <a:pt x="18848" y="21349"/>
                    </a:lnTo>
                    <a:cubicBezTo>
                      <a:pt x="18931" y="21405"/>
                      <a:pt x="18875" y="21531"/>
                      <a:pt x="18795" y="21531"/>
                    </a:cubicBezTo>
                    <a:cubicBezTo>
                      <a:pt x="18780" y="21531"/>
                      <a:pt x="18764" y="21527"/>
                      <a:pt x="18747" y="21516"/>
                    </a:cubicBezTo>
                    <a:lnTo>
                      <a:pt x="18481" y="21382"/>
                    </a:lnTo>
                    <a:lnTo>
                      <a:pt x="18414" y="21382"/>
                    </a:lnTo>
                    <a:lnTo>
                      <a:pt x="18247" y="21282"/>
                    </a:lnTo>
                    <a:lnTo>
                      <a:pt x="18247" y="21349"/>
                    </a:lnTo>
                    <a:lnTo>
                      <a:pt x="18247" y="21416"/>
                    </a:lnTo>
                    <a:lnTo>
                      <a:pt x="18314" y="21449"/>
                    </a:lnTo>
                    <a:lnTo>
                      <a:pt x="18447" y="21483"/>
                    </a:lnTo>
                    <a:lnTo>
                      <a:pt x="18481" y="21483"/>
                    </a:lnTo>
                    <a:lnTo>
                      <a:pt x="18581" y="21549"/>
                    </a:lnTo>
                    <a:lnTo>
                      <a:pt x="18848" y="21783"/>
                    </a:lnTo>
                    <a:lnTo>
                      <a:pt x="19181" y="21783"/>
                    </a:lnTo>
                    <a:lnTo>
                      <a:pt x="19381" y="21849"/>
                    </a:lnTo>
                    <a:lnTo>
                      <a:pt x="19515" y="21916"/>
                    </a:lnTo>
                    <a:lnTo>
                      <a:pt x="19548" y="21916"/>
                    </a:lnTo>
                    <a:lnTo>
                      <a:pt x="19815" y="22183"/>
                    </a:lnTo>
                    <a:lnTo>
                      <a:pt x="19982" y="22250"/>
                    </a:lnTo>
                    <a:cubicBezTo>
                      <a:pt x="20015" y="22283"/>
                      <a:pt x="20015" y="22283"/>
                      <a:pt x="20048" y="22316"/>
                    </a:cubicBezTo>
                    <a:lnTo>
                      <a:pt x="20249" y="22316"/>
                    </a:lnTo>
                    <a:cubicBezTo>
                      <a:pt x="20249" y="22316"/>
                      <a:pt x="20282" y="22350"/>
                      <a:pt x="20282" y="22383"/>
                    </a:cubicBezTo>
                    <a:lnTo>
                      <a:pt x="20349" y="22417"/>
                    </a:lnTo>
                    <a:cubicBezTo>
                      <a:pt x="20349" y="22450"/>
                      <a:pt x="20349" y="22483"/>
                      <a:pt x="20349" y="22517"/>
                    </a:cubicBezTo>
                    <a:cubicBezTo>
                      <a:pt x="20315" y="22550"/>
                      <a:pt x="20282" y="22583"/>
                      <a:pt x="20249" y="22583"/>
                    </a:cubicBezTo>
                    <a:lnTo>
                      <a:pt x="19948" y="22583"/>
                    </a:lnTo>
                    <a:lnTo>
                      <a:pt x="19848" y="22517"/>
                    </a:lnTo>
                    <a:lnTo>
                      <a:pt x="19715" y="22483"/>
                    </a:lnTo>
                    <a:cubicBezTo>
                      <a:pt x="19715" y="22483"/>
                      <a:pt x="19681" y="22450"/>
                      <a:pt x="19681" y="22417"/>
                    </a:cubicBezTo>
                    <a:lnTo>
                      <a:pt x="19581" y="22350"/>
                    </a:lnTo>
                    <a:lnTo>
                      <a:pt x="19481" y="22316"/>
                    </a:lnTo>
                    <a:cubicBezTo>
                      <a:pt x="19481" y="22283"/>
                      <a:pt x="19448" y="22283"/>
                      <a:pt x="19448" y="22283"/>
                    </a:cubicBezTo>
                    <a:lnTo>
                      <a:pt x="19348" y="22116"/>
                    </a:lnTo>
                    <a:lnTo>
                      <a:pt x="19189" y="22053"/>
                    </a:lnTo>
                    <a:lnTo>
                      <a:pt x="19189" y="22053"/>
                    </a:lnTo>
                    <a:lnTo>
                      <a:pt x="18714" y="22116"/>
                    </a:lnTo>
                    <a:lnTo>
                      <a:pt x="18614" y="22216"/>
                    </a:lnTo>
                    <a:lnTo>
                      <a:pt x="18581" y="22216"/>
                    </a:lnTo>
                    <a:lnTo>
                      <a:pt x="18514" y="22250"/>
                    </a:lnTo>
                    <a:lnTo>
                      <a:pt x="18314" y="22250"/>
                    </a:lnTo>
                    <a:lnTo>
                      <a:pt x="18114" y="22150"/>
                    </a:lnTo>
                    <a:lnTo>
                      <a:pt x="17914" y="22150"/>
                    </a:lnTo>
                    <a:lnTo>
                      <a:pt x="17880" y="22183"/>
                    </a:lnTo>
                    <a:lnTo>
                      <a:pt x="17847" y="22250"/>
                    </a:lnTo>
                    <a:lnTo>
                      <a:pt x="17847" y="22283"/>
                    </a:lnTo>
                    <a:lnTo>
                      <a:pt x="18147" y="22483"/>
                    </a:lnTo>
                    <a:lnTo>
                      <a:pt x="18547" y="22917"/>
                    </a:lnTo>
                    <a:lnTo>
                      <a:pt x="18581" y="22950"/>
                    </a:lnTo>
                    <a:lnTo>
                      <a:pt x="18781" y="23017"/>
                    </a:lnTo>
                    <a:lnTo>
                      <a:pt x="18881" y="23050"/>
                    </a:lnTo>
                    <a:lnTo>
                      <a:pt x="19214" y="23050"/>
                    </a:lnTo>
                    <a:lnTo>
                      <a:pt x="19381" y="23117"/>
                    </a:lnTo>
                    <a:lnTo>
                      <a:pt x="19415" y="23117"/>
                    </a:lnTo>
                    <a:lnTo>
                      <a:pt x="19648" y="23250"/>
                    </a:lnTo>
                    <a:lnTo>
                      <a:pt x="19715" y="23284"/>
                    </a:lnTo>
                    <a:lnTo>
                      <a:pt x="19748" y="23284"/>
                    </a:lnTo>
                    <a:lnTo>
                      <a:pt x="19915" y="23250"/>
                    </a:lnTo>
                    <a:lnTo>
                      <a:pt x="20115" y="23250"/>
                    </a:lnTo>
                    <a:lnTo>
                      <a:pt x="20249" y="23050"/>
                    </a:lnTo>
                    <a:lnTo>
                      <a:pt x="20315" y="23050"/>
                    </a:lnTo>
                    <a:lnTo>
                      <a:pt x="20382" y="23017"/>
                    </a:lnTo>
                    <a:lnTo>
                      <a:pt x="20449" y="23017"/>
                    </a:lnTo>
                    <a:lnTo>
                      <a:pt x="20515" y="23050"/>
                    </a:lnTo>
                    <a:cubicBezTo>
                      <a:pt x="20549" y="23050"/>
                      <a:pt x="20582" y="23084"/>
                      <a:pt x="20582" y="23117"/>
                    </a:cubicBezTo>
                    <a:lnTo>
                      <a:pt x="20582" y="23150"/>
                    </a:lnTo>
                    <a:cubicBezTo>
                      <a:pt x="20582" y="23217"/>
                      <a:pt x="20549" y="23250"/>
                      <a:pt x="20515" y="23250"/>
                    </a:cubicBezTo>
                    <a:lnTo>
                      <a:pt x="20449" y="23284"/>
                    </a:lnTo>
                    <a:lnTo>
                      <a:pt x="20349" y="23451"/>
                    </a:lnTo>
                    <a:lnTo>
                      <a:pt x="20315" y="23517"/>
                    </a:lnTo>
                    <a:cubicBezTo>
                      <a:pt x="20315" y="23551"/>
                      <a:pt x="20282" y="23551"/>
                      <a:pt x="20282" y="23584"/>
                    </a:cubicBezTo>
                    <a:lnTo>
                      <a:pt x="20182" y="23617"/>
                    </a:lnTo>
                    <a:lnTo>
                      <a:pt x="20148" y="23617"/>
                    </a:lnTo>
                    <a:lnTo>
                      <a:pt x="19481" y="23584"/>
                    </a:lnTo>
                    <a:lnTo>
                      <a:pt x="19415" y="23584"/>
                    </a:lnTo>
                    <a:lnTo>
                      <a:pt x="19248" y="23451"/>
                    </a:lnTo>
                    <a:lnTo>
                      <a:pt x="19081" y="23451"/>
                    </a:lnTo>
                    <a:lnTo>
                      <a:pt x="18489" y="23426"/>
                    </a:lnTo>
                    <a:lnTo>
                      <a:pt x="18489" y="23426"/>
                    </a:lnTo>
                    <a:lnTo>
                      <a:pt x="18514" y="23451"/>
                    </a:lnTo>
                    <a:lnTo>
                      <a:pt x="18547" y="23451"/>
                    </a:lnTo>
                    <a:lnTo>
                      <a:pt x="18881" y="23651"/>
                    </a:lnTo>
                    <a:lnTo>
                      <a:pt x="19081" y="23851"/>
                    </a:lnTo>
                    <a:cubicBezTo>
                      <a:pt x="19081" y="23884"/>
                      <a:pt x="19081" y="23884"/>
                      <a:pt x="19081" y="23884"/>
                    </a:cubicBezTo>
                    <a:lnTo>
                      <a:pt x="19214" y="24184"/>
                    </a:lnTo>
                    <a:lnTo>
                      <a:pt x="19281" y="24285"/>
                    </a:lnTo>
                    <a:lnTo>
                      <a:pt x="19315" y="24451"/>
                    </a:lnTo>
                    <a:lnTo>
                      <a:pt x="19615" y="24485"/>
                    </a:lnTo>
                    <a:lnTo>
                      <a:pt x="19648" y="24485"/>
                    </a:lnTo>
                    <a:lnTo>
                      <a:pt x="19782" y="24551"/>
                    </a:lnTo>
                    <a:cubicBezTo>
                      <a:pt x="19815" y="24551"/>
                      <a:pt x="19815" y="24585"/>
                      <a:pt x="19815" y="24585"/>
                    </a:cubicBezTo>
                    <a:lnTo>
                      <a:pt x="19915" y="24685"/>
                    </a:lnTo>
                    <a:cubicBezTo>
                      <a:pt x="19948" y="24718"/>
                      <a:pt x="19948" y="24752"/>
                      <a:pt x="19948" y="24785"/>
                    </a:cubicBezTo>
                    <a:lnTo>
                      <a:pt x="19915" y="24918"/>
                    </a:lnTo>
                    <a:cubicBezTo>
                      <a:pt x="19915" y="24952"/>
                      <a:pt x="19915" y="24952"/>
                      <a:pt x="19882" y="24985"/>
                    </a:cubicBezTo>
                    <a:lnTo>
                      <a:pt x="19782" y="25085"/>
                    </a:lnTo>
                    <a:lnTo>
                      <a:pt x="19748" y="25252"/>
                    </a:lnTo>
                    <a:cubicBezTo>
                      <a:pt x="19748" y="25252"/>
                      <a:pt x="19715" y="25252"/>
                      <a:pt x="19715" y="25285"/>
                    </a:cubicBezTo>
                    <a:lnTo>
                      <a:pt x="19681" y="25319"/>
                    </a:lnTo>
                    <a:lnTo>
                      <a:pt x="19581" y="25585"/>
                    </a:lnTo>
                    <a:lnTo>
                      <a:pt x="19581" y="25886"/>
                    </a:lnTo>
                    <a:cubicBezTo>
                      <a:pt x="19581" y="25886"/>
                      <a:pt x="19581" y="25919"/>
                      <a:pt x="19581" y="25919"/>
                    </a:cubicBezTo>
                    <a:lnTo>
                      <a:pt x="19548" y="26052"/>
                    </a:lnTo>
                    <a:cubicBezTo>
                      <a:pt x="19548" y="26052"/>
                      <a:pt x="19515" y="26086"/>
                      <a:pt x="19515" y="26086"/>
                    </a:cubicBezTo>
                    <a:lnTo>
                      <a:pt x="19381" y="26186"/>
                    </a:lnTo>
                    <a:lnTo>
                      <a:pt x="19214" y="26219"/>
                    </a:lnTo>
                    <a:lnTo>
                      <a:pt x="19214" y="26586"/>
                    </a:lnTo>
                    <a:lnTo>
                      <a:pt x="19181" y="26686"/>
                    </a:lnTo>
                    <a:cubicBezTo>
                      <a:pt x="19214" y="26720"/>
                      <a:pt x="19214" y="26720"/>
                      <a:pt x="19214" y="26720"/>
                    </a:cubicBezTo>
                    <a:lnTo>
                      <a:pt x="19214" y="26786"/>
                    </a:lnTo>
                    <a:cubicBezTo>
                      <a:pt x="19214" y="26786"/>
                      <a:pt x="19214" y="26786"/>
                      <a:pt x="19214" y="26820"/>
                    </a:cubicBezTo>
                    <a:lnTo>
                      <a:pt x="19214" y="26886"/>
                    </a:lnTo>
                    <a:cubicBezTo>
                      <a:pt x="19214" y="26920"/>
                      <a:pt x="19214" y="26953"/>
                      <a:pt x="19181" y="26986"/>
                    </a:cubicBezTo>
                    <a:lnTo>
                      <a:pt x="19081" y="27020"/>
                    </a:lnTo>
                    <a:lnTo>
                      <a:pt x="19048" y="27020"/>
                    </a:lnTo>
                    <a:lnTo>
                      <a:pt x="18914" y="27053"/>
                    </a:lnTo>
                    <a:lnTo>
                      <a:pt x="18914" y="27187"/>
                    </a:lnTo>
                    <a:lnTo>
                      <a:pt x="18948" y="27253"/>
                    </a:lnTo>
                    <a:lnTo>
                      <a:pt x="19048" y="27387"/>
                    </a:lnTo>
                    <a:lnTo>
                      <a:pt x="19181" y="27654"/>
                    </a:lnTo>
                    <a:lnTo>
                      <a:pt x="19214" y="27620"/>
                    </a:lnTo>
                    <a:lnTo>
                      <a:pt x="19214" y="27520"/>
                    </a:lnTo>
                    <a:cubicBezTo>
                      <a:pt x="19214" y="27520"/>
                      <a:pt x="19214" y="27487"/>
                      <a:pt x="19214" y="27487"/>
                    </a:cubicBezTo>
                    <a:lnTo>
                      <a:pt x="19248" y="27453"/>
                    </a:lnTo>
                    <a:cubicBezTo>
                      <a:pt x="19248" y="27420"/>
                      <a:pt x="19248" y="27420"/>
                      <a:pt x="19248" y="27420"/>
                    </a:cubicBezTo>
                    <a:lnTo>
                      <a:pt x="19715" y="26986"/>
                    </a:lnTo>
                    <a:lnTo>
                      <a:pt x="19882" y="26920"/>
                    </a:lnTo>
                    <a:lnTo>
                      <a:pt x="20215" y="26820"/>
                    </a:lnTo>
                    <a:lnTo>
                      <a:pt x="20249" y="26786"/>
                    </a:lnTo>
                    <a:lnTo>
                      <a:pt x="20249" y="26653"/>
                    </a:lnTo>
                    <a:cubicBezTo>
                      <a:pt x="20215" y="26620"/>
                      <a:pt x="20182" y="26586"/>
                      <a:pt x="20182" y="26553"/>
                    </a:cubicBezTo>
                    <a:lnTo>
                      <a:pt x="20148" y="26386"/>
                    </a:lnTo>
                    <a:cubicBezTo>
                      <a:pt x="20148" y="26353"/>
                      <a:pt x="20148" y="26286"/>
                      <a:pt x="20182" y="26286"/>
                    </a:cubicBezTo>
                    <a:lnTo>
                      <a:pt x="20249" y="26253"/>
                    </a:lnTo>
                    <a:cubicBezTo>
                      <a:pt x="20265" y="26236"/>
                      <a:pt x="20282" y="26228"/>
                      <a:pt x="20294" y="26228"/>
                    </a:cubicBezTo>
                    <a:cubicBezTo>
                      <a:pt x="20307" y="26228"/>
                      <a:pt x="20315" y="26236"/>
                      <a:pt x="20315" y="26253"/>
                    </a:cubicBezTo>
                    <a:lnTo>
                      <a:pt x="20415" y="26253"/>
                    </a:lnTo>
                    <a:lnTo>
                      <a:pt x="20615" y="26319"/>
                    </a:lnTo>
                    <a:cubicBezTo>
                      <a:pt x="20649" y="26353"/>
                      <a:pt x="20682" y="26353"/>
                      <a:pt x="20682" y="26419"/>
                    </a:cubicBezTo>
                    <a:cubicBezTo>
                      <a:pt x="20682" y="26453"/>
                      <a:pt x="20682" y="26486"/>
                      <a:pt x="20649" y="26486"/>
                    </a:cubicBezTo>
                    <a:lnTo>
                      <a:pt x="20549" y="26519"/>
                    </a:lnTo>
                    <a:lnTo>
                      <a:pt x="20515" y="26519"/>
                    </a:lnTo>
                    <a:cubicBezTo>
                      <a:pt x="20515" y="26553"/>
                      <a:pt x="20515" y="26553"/>
                      <a:pt x="20515" y="26553"/>
                    </a:cubicBezTo>
                    <a:lnTo>
                      <a:pt x="20515" y="26686"/>
                    </a:lnTo>
                    <a:lnTo>
                      <a:pt x="20515" y="26753"/>
                    </a:lnTo>
                    <a:cubicBezTo>
                      <a:pt x="20515" y="26753"/>
                      <a:pt x="20515" y="26786"/>
                      <a:pt x="20515" y="26786"/>
                    </a:cubicBezTo>
                    <a:lnTo>
                      <a:pt x="20515" y="26853"/>
                    </a:lnTo>
                    <a:lnTo>
                      <a:pt x="20515" y="26953"/>
                    </a:lnTo>
                    <a:lnTo>
                      <a:pt x="20549" y="27053"/>
                    </a:lnTo>
                    <a:lnTo>
                      <a:pt x="20649" y="27120"/>
                    </a:lnTo>
                    <a:lnTo>
                      <a:pt x="20782" y="27187"/>
                    </a:lnTo>
                    <a:lnTo>
                      <a:pt x="20916" y="27220"/>
                    </a:lnTo>
                    <a:lnTo>
                      <a:pt x="21216" y="27220"/>
                    </a:lnTo>
                    <a:lnTo>
                      <a:pt x="21516" y="27153"/>
                    </a:lnTo>
                    <a:lnTo>
                      <a:pt x="21616" y="27087"/>
                    </a:lnTo>
                    <a:lnTo>
                      <a:pt x="21850" y="26986"/>
                    </a:lnTo>
                    <a:lnTo>
                      <a:pt x="21883" y="26986"/>
                    </a:lnTo>
                    <a:lnTo>
                      <a:pt x="22016" y="26920"/>
                    </a:lnTo>
                    <a:lnTo>
                      <a:pt x="22584" y="26886"/>
                    </a:lnTo>
                    <a:lnTo>
                      <a:pt x="23251" y="26853"/>
                    </a:lnTo>
                    <a:lnTo>
                      <a:pt x="23417" y="26820"/>
                    </a:lnTo>
                    <a:lnTo>
                      <a:pt x="23551" y="26753"/>
                    </a:lnTo>
                    <a:lnTo>
                      <a:pt x="23618" y="26653"/>
                    </a:lnTo>
                    <a:lnTo>
                      <a:pt x="23684" y="26219"/>
                    </a:lnTo>
                    <a:cubicBezTo>
                      <a:pt x="23651" y="26186"/>
                      <a:pt x="23684" y="26186"/>
                      <a:pt x="23684" y="26153"/>
                    </a:cubicBezTo>
                    <a:lnTo>
                      <a:pt x="23718" y="26119"/>
                    </a:lnTo>
                    <a:lnTo>
                      <a:pt x="23784" y="26086"/>
                    </a:lnTo>
                    <a:lnTo>
                      <a:pt x="23985" y="26086"/>
                    </a:lnTo>
                    <a:lnTo>
                      <a:pt x="24018" y="26019"/>
                    </a:lnTo>
                    <a:cubicBezTo>
                      <a:pt x="24018" y="25986"/>
                      <a:pt x="24051" y="25986"/>
                      <a:pt x="24051" y="25986"/>
                    </a:cubicBezTo>
                    <a:lnTo>
                      <a:pt x="24151" y="25952"/>
                    </a:lnTo>
                    <a:cubicBezTo>
                      <a:pt x="24151" y="25936"/>
                      <a:pt x="24168" y="25927"/>
                      <a:pt x="24189" y="25927"/>
                    </a:cubicBezTo>
                    <a:cubicBezTo>
                      <a:pt x="24210" y="25927"/>
                      <a:pt x="24235" y="25936"/>
                      <a:pt x="24251" y="25952"/>
                    </a:cubicBezTo>
                    <a:cubicBezTo>
                      <a:pt x="24251" y="25986"/>
                      <a:pt x="24251" y="26019"/>
                      <a:pt x="24251" y="26052"/>
                    </a:cubicBezTo>
                    <a:lnTo>
                      <a:pt x="24151" y="26253"/>
                    </a:lnTo>
                    <a:cubicBezTo>
                      <a:pt x="24151" y="26286"/>
                      <a:pt x="24118" y="26286"/>
                      <a:pt x="24118" y="26286"/>
                    </a:cubicBezTo>
                    <a:lnTo>
                      <a:pt x="24051" y="26353"/>
                    </a:lnTo>
                    <a:cubicBezTo>
                      <a:pt x="24035" y="26369"/>
                      <a:pt x="24018" y="26378"/>
                      <a:pt x="24001" y="26378"/>
                    </a:cubicBezTo>
                    <a:cubicBezTo>
                      <a:pt x="23985" y="26378"/>
                      <a:pt x="23968" y="26369"/>
                      <a:pt x="23951" y="26353"/>
                    </a:cubicBezTo>
                    <a:lnTo>
                      <a:pt x="23884" y="26319"/>
                    </a:lnTo>
                    <a:lnTo>
                      <a:pt x="23851" y="26319"/>
                    </a:lnTo>
                    <a:lnTo>
                      <a:pt x="23851" y="26353"/>
                    </a:lnTo>
                    <a:lnTo>
                      <a:pt x="23851" y="26453"/>
                    </a:lnTo>
                    <a:lnTo>
                      <a:pt x="23884" y="26586"/>
                    </a:lnTo>
                    <a:cubicBezTo>
                      <a:pt x="23884" y="26586"/>
                      <a:pt x="23884" y="26586"/>
                      <a:pt x="23884" y="26620"/>
                    </a:cubicBezTo>
                    <a:lnTo>
                      <a:pt x="23884" y="26753"/>
                    </a:lnTo>
                    <a:lnTo>
                      <a:pt x="23851" y="26853"/>
                    </a:lnTo>
                    <a:cubicBezTo>
                      <a:pt x="23851" y="26853"/>
                      <a:pt x="23818" y="26886"/>
                      <a:pt x="23818" y="26886"/>
                    </a:cubicBezTo>
                    <a:lnTo>
                      <a:pt x="23751" y="26920"/>
                    </a:lnTo>
                    <a:lnTo>
                      <a:pt x="23651" y="26920"/>
                    </a:lnTo>
                    <a:lnTo>
                      <a:pt x="23584" y="26953"/>
                    </a:lnTo>
                    <a:lnTo>
                      <a:pt x="23518" y="27020"/>
                    </a:lnTo>
                    <a:lnTo>
                      <a:pt x="23484" y="27053"/>
                    </a:lnTo>
                    <a:lnTo>
                      <a:pt x="23484" y="27120"/>
                    </a:lnTo>
                    <a:lnTo>
                      <a:pt x="23551" y="27220"/>
                    </a:lnTo>
                    <a:lnTo>
                      <a:pt x="23718" y="27420"/>
                    </a:lnTo>
                    <a:lnTo>
                      <a:pt x="24618" y="28087"/>
                    </a:lnTo>
                    <a:lnTo>
                      <a:pt x="24785" y="28321"/>
                    </a:lnTo>
                    <a:lnTo>
                      <a:pt x="25019" y="28387"/>
                    </a:lnTo>
                    <a:cubicBezTo>
                      <a:pt x="25052" y="28387"/>
                      <a:pt x="25085" y="28421"/>
                      <a:pt x="25119" y="28454"/>
                    </a:cubicBezTo>
                    <a:lnTo>
                      <a:pt x="25119" y="28521"/>
                    </a:lnTo>
                    <a:lnTo>
                      <a:pt x="25119" y="28554"/>
                    </a:lnTo>
                    <a:lnTo>
                      <a:pt x="25386" y="28754"/>
                    </a:lnTo>
                    <a:lnTo>
                      <a:pt x="25419" y="28788"/>
                    </a:lnTo>
                    <a:lnTo>
                      <a:pt x="25419" y="28821"/>
                    </a:lnTo>
                    <a:lnTo>
                      <a:pt x="25652" y="29021"/>
                    </a:lnTo>
                    <a:lnTo>
                      <a:pt x="26320" y="30155"/>
                    </a:lnTo>
                    <a:lnTo>
                      <a:pt x="27287" y="31123"/>
                    </a:lnTo>
                    <a:lnTo>
                      <a:pt x="27620" y="31290"/>
                    </a:lnTo>
                    <a:lnTo>
                      <a:pt x="27620" y="22316"/>
                    </a:lnTo>
                    <a:lnTo>
                      <a:pt x="27554" y="22283"/>
                    </a:lnTo>
                    <a:cubicBezTo>
                      <a:pt x="27520" y="22283"/>
                      <a:pt x="27487" y="22250"/>
                      <a:pt x="27487" y="22216"/>
                    </a:cubicBezTo>
                    <a:lnTo>
                      <a:pt x="27487" y="22183"/>
                    </a:lnTo>
                    <a:cubicBezTo>
                      <a:pt x="27454" y="22183"/>
                      <a:pt x="27420" y="22183"/>
                      <a:pt x="27387" y="22150"/>
                    </a:cubicBezTo>
                    <a:lnTo>
                      <a:pt x="27354" y="22083"/>
                    </a:lnTo>
                    <a:cubicBezTo>
                      <a:pt x="27354" y="22050"/>
                      <a:pt x="27354" y="22050"/>
                      <a:pt x="27354" y="22016"/>
                    </a:cubicBezTo>
                    <a:lnTo>
                      <a:pt x="27354" y="21983"/>
                    </a:lnTo>
                    <a:lnTo>
                      <a:pt x="27354" y="21950"/>
                    </a:lnTo>
                    <a:lnTo>
                      <a:pt x="27287" y="21883"/>
                    </a:lnTo>
                    <a:cubicBezTo>
                      <a:pt x="27287" y="21883"/>
                      <a:pt x="27287" y="21883"/>
                      <a:pt x="27287" y="21849"/>
                    </a:cubicBezTo>
                    <a:lnTo>
                      <a:pt x="27220" y="21783"/>
                    </a:lnTo>
                    <a:cubicBezTo>
                      <a:pt x="27220" y="21749"/>
                      <a:pt x="27220" y="21716"/>
                      <a:pt x="27220" y="21716"/>
                    </a:cubicBezTo>
                    <a:lnTo>
                      <a:pt x="27254" y="21649"/>
                    </a:lnTo>
                    <a:lnTo>
                      <a:pt x="27153" y="21549"/>
                    </a:lnTo>
                    <a:cubicBezTo>
                      <a:pt x="27153" y="21516"/>
                      <a:pt x="27120" y="21516"/>
                      <a:pt x="27120" y="21483"/>
                    </a:cubicBezTo>
                    <a:lnTo>
                      <a:pt x="27120" y="21416"/>
                    </a:lnTo>
                    <a:cubicBezTo>
                      <a:pt x="27120" y="21382"/>
                      <a:pt x="27120" y="21382"/>
                      <a:pt x="27120" y="21349"/>
                    </a:cubicBezTo>
                    <a:lnTo>
                      <a:pt x="27153" y="21282"/>
                    </a:lnTo>
                    <a:lnTo>
                      <a:pt x="27187" y="21182"/>
                    </a:lnTo>
                    <a:cubicBezTo>
                      <a:pt x="27153" y="21149"/>
                      <a:pt x="27153" y="21149"/>
                      <a:pt x="27120" y="21116"/>
                    </a:cubicBezTo>
                    <a:cubicBezTo>
                      <a:pt x="27120" y="21082"/>
                      <a:pt x="27120" y="21049"/>
                      <a:pt x="27120" y="21016"/>
                    </a:cubicBezTo>
                    <a:lnTo>
                      <a:pt x="27187" y="20982"/>
                    </a:lnTo>
                    <a:cubicBezTo>
                      <a:pt x="27187" y="20949"/>
                      <a:pt x="27187" y="20949"/>
                      <a:pt x="27220" y="20915"/>
                    </a:cubicBezTo>
                    <a:lnTo>
                      <a:pt x="27320" y="20882"/>
                    </a:lnTo>
                    <a:cubicBezTo>
                      <a:pt x="27320" y="20849"/>
                      <a:pt x="27320" y="20815"/>
                      <a:pt x="27320" y="20782"/>
                    </a:cubicBezTo>
                    <a:cubicBezTo>
                      <a:pt x="27354" y="20782"/>
                      <a:pt x="27354" y="20749"/>
                      <a:pt x="27387" y="20749"/>
                    </a:cubicBezTo>
                    <a:lnTo>
                      <a:pt x="27420" y="20749"/>
                    </a:lnTo>
                    <a:lnTo>
                      <a:pt x="27420" y="20682"/>
                    </a:lnTo>
                    <a:cubicBezTo>
                      <a:pt x="27420" y="20682"/>
                      <a:pt x="27420" y="20649"/>
                      <a:pt x="27420" y="20649"/>
                    </a:cubicBezTo>
                    <a:lnTo>
                      <a:pt x="27454" y="20582"/>
                    </a:lnTo>
                    <a:cubicBezTo>
                      <a:pt x="27454" y="20549"/>
                      <a:pt x="27487" y="20515"/>
                      <a:pt x="27520" y="20515"/>
                    </a:cubicBezTo>
                    <a:cubicBezTo>
                      <a:pt x="27454" y="20515"/>
                      <a:pt x="27420" y="20482"/>
                      <a:pt x="27420" y="20415"/>
                    </a:cubicBezTo>
                    <a:cubicBezTo>
                      <a:pt x="27387" y="20382"/>
                      <a:pt x="27387" y="20382"/>
                      <a:pt x="27387" y="20348"/>
                    </a:cubicBezTo>
                    <a:lnTo>
                      <a:pt x="27387" y="20282"/>
                    </a:lnTo>
                    <a:cubicBezTo>
                      <a:pt x="27387" y="20248"/>
                      <a:pt x="27420" y="20215"/>
                      <a:pt x="27487" y="20215"/>
                    </a:cubicBezTo>
                    <a:cubicBezTo>
                      <a:pt x="27520" y="20182"/>
                      <a:pt x="27520" y="20182"/>
                      <a:pt x="27520" y="20182"/>
                    </a:cubicBezTo>
                    <a:cubicBezTo>
                      <a:pt x="27520" y="20148"/>
                      <a:pt x="27487" y="20115"/>
                      <a:pt x="27487" y="20115"/>
                    </a:cubicBezTo>
                    <a:lnTo>
                      <a:pt x="27487" y="20048"/>
                    </a:lnTo>
                    <a:cubicBezTo>
                      <a:pt x="27487" y="20048"/>
                      <a:pt x="27520" y="20015"/>
                      <a:pt x="27520" y="19981"/>
                    </a:cubicBezTo>
                    <a:lnTo>
                      <a:pt x="27520" y="19948"/>
                    </a:lnTo>
                    <a:cubicBezTo>
                      <a:pt x="27520" y="19948"/>
                      <a:pt x="27520" y="19915"/>
                      <a:pt x="27520" y="19915"/>
                    </a:cubicBezTo>
                    <a:lnTo>
                      <a:pt x="27554" y="19848"/>
                    </a:lnTo>
                    <a:lnTo>
                      <a:pt x="27554" y="13410"/>
                    </a:lnTo>
                    <a:lnTo>
                      <a:pt x="27554" y="10908"/>
                    </a:lnTo>
                    <a:lnTo>
                      <a:pt x="27554" y="4537"/>
                    </a:lnTo>
                    <a:lnTo>
                      <a:pt x="27020" y="4537"/>
                    </a:lnTo>
                    <a:lnTo>
                      <a:pt x="26920" y="4570"/>
                    </a:lnTo>
                    <a:lnTo>
                      <a:pt x="26820" y="4570"/>
                    </a:lnTo>
                    <a:lnTo>
                      <a:pt x="26787" y="4537"/>
                    </a:lnTo>
                    <a:lnTo>
                      <a:pt x="26787" y="4604"/>
                    </a:lnTo>
                    <a:cubicBezTo>
                      <a:pt x="26787" y="4604"/>
                      <a:pt x="26753" y="4637"/>
                      <a:pt x="26753" y="4637"/>
                    </a:cubicBezTo>
                    <a:lnTo>
                      <a:pt x="26653" y="4637"/>
                    </a:lnTo>
                    <a:lnTo>
                      <a:pt x="26586" y="4604"/>
                    </a:lnTo>
                    <a:lnTo>
                      <a:pt x="26553" y="4604"/>
                    </a:lnTo>
                    <a:lnTo>
                      <a:pt x="26486" y="4537"/>
                    </a:lnTo>
                    <a:cubicBezTo>
                      <a:pt x="26453" y="4504"/>
                      <a:pt x="26453" y="4437"/>
                      <a:pt x="26486" y="4404"/>
                    </a:cubicBezTo>
                    <a:lnTo>
                      <a:pt x="26653" y="4203"/>
                    </a:lnTo>
                    <a:lnTo>
                      <a:pt x="26653" y="4170"/>
                    </a:lnTo>
                    <a:lnTo>
                      <a:pt x="26653" y="4070"/>
                    </a:lnTo>
                    <a:lnTo>
                      <a:pt x="26620" y="4070"/>
                    </a:lnTo>
                    <a:lnTo>
                      <a:pt x="26153" y="3870"/>
                    </a:lnTo>
                    <a:lnTo>
                      <a:pt x="25686" y="3870"/>
                    </a:lnTo>
                    <a:lnTo>
                      <a:pt x="25352" y="3736"/>
                    </a:lnTo>
                    <a:cubicBezTo>
                      <a:pt x="25352" y="3770"/>
                      <a:pt x="25352" y="3770"/>
                      <a:pt x="25352" y="3803"/>
                    </a:cubicBezTo>
                    <a:lnTo>
                      <a:pt x="25352" y="3837"/>
                    </a:lnTo>
                    <a:lnTo>
                      <a:pt x="25319" y="3870"/>
                    </a:lnTo>
                    <a:lnTo>
                      <a:pt x="25285" y="3903"/>
                    </a:lnTo>
                    <a:cubicBezTo>
                      <a:pt x="25252" y="3903"/>
                      <a:pt x="25252" y="3937"/>
                      <a:pt x="25219" y="3937"/>
                    </a:cubicBezTo>
                    <a:lnTo>
                      <a:pt x="25119" y="3937"/>
                    </a:lnTo>
                    <a:cubicBezTo>
                      <a:pt x="25102" y="3953"/>
                      <a:pt x="25085" y="3962"/>
                      <a:pt x="25069" y="3962"/>
                    </a:cubicBezTo>
                    <a:cubicBezTo>
                      <a:pt x="25052" y="3962"/>
                      <a:pt x="25035" y="3953"/>
                      <a:pt x="25019" y="3937"/>
                    </a:cubicBezTo>
                    <a:lnTo>
                      <a:pt x="24919" y="3903"/>
                    </a:lnTo>
                    <a:lnTo>
                      <a:pt x="24885" y="3903"/>
                    </a:lnTo>
                    <a:lnTo>
                      <a:pt x="24818" y="3837"/>
                    </a:lnTo>
                    <a:lnTo>
                      <a:pt x="24518" y="3736"/>
                    </a:lnTo>
                    <a:cubicBezTo>
                      <a:pt x="24485" y="3736"/>
                      <a:pt x="24485" y="3703"/>
                      <a:pt x="24452" y="3703"/>
                    </a:cubicBezTo>
                    <a:lnTo>
                      <a:pt x="24318" y="3470"/>
                    </a:lnTo>
                    <a:cubicBezTo>
                      <a:pt x="24301" y="3486"/>
                      <a:pt x="24285" y="3495"/>
                      <a:pt x="24268" y="3495"/>
                    </a:cubicBezTo>
                    <a:cubicBezTo>
                      <a:pt x="24251" y="3495"/>
                      <a:pt x="24235" y="3486"/>
                      <a:pt x="24218" y="3470"/>
                    </a:cubicBezTo>
                    <a:lnTo>
                      <a:pt x="24118" y="3436"/>
                    </a:lnTo>
                    <a:lnTo>
                      <a:pt x="24118" y="3470"/>
                    </a:lnTo>
                    <a:lnTo>
                      <a:pt x="24085" y="3470"/>
                    </a:lnTo>
                    <a:lnTo>
                      <a:pt x="23985" y="3536"/>
                    </a:lnTo>
                    <a:lnTo>
                      <a:pt x="23951" y="3536"/>
                    </a:lnTo>
                    <a:lnTo>
                      <a:pt x="23117" y="3603"/>
                    </a:lnTo>
                    <a:lnTo>
                      <a:pt x="22917" y="3603"/>
                    </a:lnTo>
                    <a:lnTo>
                      <a:pt x="22750" y="3570"/>
                    </a:lnTo>
                    <a:lnTo>
                      <a:pt x="22717" y="3570"/>
                    </a:lnTo>
                    <a:lnTo>
                      <a:pt x="22283" y="3303"/>
                    </a:lnTo>
                    <a:lnTo>
                      <a:pt x="21616" y="3036"/>
                    </a:lnTo>
                    <a:lnTo>
                      <a:pt x="21583" y="3036"/>
                    </a:lnTo>
                    <a:lnTo>
                      <a:pt x="21416" y="2903"/>
                    </a:lnTo>
                    <a:lnTo>
                      <a:pt x="21316" y="2869"/>
                    </a:lnTo>
                    <a:lnTo>
                      <a:pt x="21082" y="2736"/>
                    </a:lnTo>
                    <a:lnTo>
                      <a:pt x="20682" y="2602"/>
                    </a:lnTo>
                    <a:lnTo>
                      <a:pt x="20649" y="2602"/>
                    </a:lnTo>
                    <a:lnTo>
                      <a:pt x="19948" y="2169"/>
                    </a:lnTo>
                    <a:lnTo>
                      <a:pt x="19315" y="1969"/>
                    </a:lnTo>
                    <a:lnTo>
                      <a:pt x="18848" y="1969"/>
                    </a:lnTo>
                    <a:cubicBezTo>
                      <a:pt x="18848" y="1969"/>
                      <a:pt x="18814" y="1935"/>
                      <a:pt x="18814" y="1935"/>
                    </a:cubicBezTo>
                    <a:lnTo>
                      <a:pt x="18681" y="1802"/>
                    </a:lnTo>
                    <a:lnTo>
                      <a:pt x="18381" y="1502"/>
                    </a:lnTo>
                    <a:lnTo>
                      <a:pt x="18114" y="1301"/>
                    </a:lnTo>
                    <a:lnTo>
                      <a:pt x="17847" y="1235"/>
                    </a:lnTo>
                    <a:lnTo>
                      <a:pt x="17580" y="1168"/>
                    </a:lnTo>
                    <a:lnTo>
                      <a:pt x="16846" y="968"/>
                    </a:lnTo>
                    <a:lnTo>
                      <a:pt x="16312" y="701"/>
                    </a:lnTo>
                    <a:lnTo>
                      <a:pt x="15879" y="568"/>
                    </a:lnTo>
                    <a:lnTo>
                      <a:pt x="15679" y="568"/>
                    </a:lnTo>
                    <a:lnTo>
                      <a:pt x="15579" y="501"/>
                    </a:lnTo>
                    <a:lnTo>
                      <a:pt x="15412" y="334"/>
                    </a:lnTo>
                    <a:lnTo>
                      <a:pt x="15345" y="334"/>
                    </a:lnTo>
                    <a:cubicBezTo>
                      <a:pt x="15345" y="334"/>
                      <a:pt x="15312" y="301"/>
                      <a:pt x="15278" y="301"/>
                    </a:cubicBezTo>
                    <a:lnTo>
                      <a:pt x="15178" y="201"/>
                    </a:lnTo>
                    <a:lnTo>
                      <a:pt x="15145" y="167"/>
                    </a:lnTo>
                    <a:lnTo>
                      <a:pt x="15045" y="34"/>
                    </a:lnTo>
                    <a:lnTo>
                      <a:pt x="14911" y="0"/>
                    </a:lnTo>
                    <a:close/>
                  </a:path>
                </a:pathLst>
              </a:custGeom>
              <a:grpFill/>
              <a:ln>
                <a:noFill/>
              </a:ln>
            </p:spPr>
            <p:txBody>
              <a:bodyPr spcFirstLastPara="1" wrap="square" lIns="137102" tIns="137102" rIns="137102" bIns="137102" anchor="ctr" anchorCtr="0">
                <a:noAutofit/>
              </a:bodyPr>
              <a:lstStyle/>
              <a:p>
                <a:endParaRPr sz="5399"/>
              </a:p>
            </p:txBody>
          </p:sp>
          <p:sp>
            <p:nvSpPr>
              <p:cNvPr id="114" name="Google Shape;371;p15"/>
              <p:cNvSpPr/>
              <p:nvPr/>
            </p:nvSpPr>
            <p:spPr>
              <a:xfrm>
                <a:off x="7200405" y="2237785"/>
                <a:ext cx="204274" cy="38923"/>
              </a:xfrm>
              <a:custGeom>
                <a:avLst/>
                <a:gdLst/>
                <a:ahLst/>
                <a:cxnLst/>
                <a:rect l="l" t="t" r="r" b="b"/>
                <a:pathLst>
                  <a:path w="5605" h="1068" extrusionOk="0">
                    <a:moveTo>
                      <a:pt x="0" y="0"/>
                    </a:moveTo>
                    <a:lnTo>
                      <a:pt x="16" y="4"/>
                    </a:lnTo>
                    <a:lnTo>
                      <a:pt x="16" y="4"/>
                    </a:lnTo>
                    <a:cubicBezTo>
                      <a:pt x="8" y="0"/>
                      <a:pt x="0" y="0"/>
                      <a:pt x="0" y="0"/>
                    </a:cubicBezTo>
                    <a:close/>
                    <a:moveTo>
                      <a:pt x="16" y="4"/>
                    </a:moveTo>
                    <a:cubicBezTo>
                      <a:pt x="24" y="8"/>
                      <a:pt x="34" y="16"/>
                      <a:pt x="34" y="33"/>
                    </a:cubicBezTo>
                    <a:lnTo>
                      <a:pt x="100" y="100"/>
                    </a:lnTo>
                    <a:cubicBezTo>
                      <a:pt x="100" y="133"/>
                      <a:pt x="100" y="133"/>
                      <a:pt x="100" y="167"/>
                    </a:cubicBezTo>
                    <a:lnTo>
                      <a:pt x="434" y="167"/>
                    </a:lnTo>
                    <a:cubicBezTo>
                      <a:pt x="434" y="150"/>
                      <a:pt x="442" y="142"/>
                      <a:pt x="455" y="142"/>
                    </a:cubicBezTo>
                    <a:cubicBezTo>
                      <a:pt x="467" y="142"/>
                      <a:pt x="484" y="150"/>
                      <a:pt x="501" y="167"/>
                    </a:cubicBezTo>
                    <a:lnTo>
                      <a:pt x="601" y="200"/>
                    </a:lnTo>
                    <a:lnTo>
                      <a:pt x="734" y="167"/>
                    </a:lnTo>
                    <a:lnTo>
                      <a:pt x="801" y="167"/>
                    </a:lnTo>
                    <a:lnTo>
                      <a:pt x="901" y="234"/>
                    </a:lnTo>
                    <a:lnTo>
                      <a:pt x="1101" y="234"/>
                    </a:lnTo>
                    <a:lnTo>
                      <a:pt x="1134" y="267"/>
                    </a:lnTo>
                    <a:lnTo>
                      <a:pt x="1335" y="267"/>
                    </a:lnTo>
                    <a:lnTo>
                      <a:pt x="1501" y="367"/>
                    </a:lnTo>
                    <a:lnTo>
                      <a:pt x="1768" y="367"/>
                    </a:lnTo>
                    <a:cubicBezTo>
                      <a:pt x="1768" y="367"/>
                      <a:pt x="1768" y="400"/>
                      <a:pt x="1802" y="400"/>
                    </a:cubicBezTo>
                    <a:lnTo>
                      <a:pt x="1835" y="434"/>
                    </a:lnTo>
                    <a:lnTo>
                      <a:pt x="2035" y="500"/>
                    </a:lnTo>
                    <a:lnTo>
                      <a:pt x="2135" y="567"/>
                    </a:lnTo>
                    <a:lnTo>
                      <a:pt x="2235" y="600"/>
                    </a:lnTo>
                    <a:lnTo>
                      <a:pt x="2335" y="600"/>
                    </a:lnTo>
                    <a:lnTo>
                      <a:pt x="2369" y="634"/>
                    </a:lnTo>
                    <a:lnTo>
                      <a:pt x="2402" y="634"/>
                    </a:lnTo>
                    <a:lnTo>
                      <a:pt x="2469" y="667"/>
                    </a:lnTo>
                    <a:lnTo>
                      <a:pt x="2602" y="667"/>
                    </a:lnTo>
                    <a:lnTo>
                      <a:pt x="2936" y="734"/>
                    </a:lnTo>
                    <a:lnTo>
                      <a:pt x="2969" y="734"/>
                    </a:lnTo>
                    <a:lnTo>
                      <a:pt x="3102" y="801"/>
                    </a:lnTo>
                    <a:cubicBezTo>
                      <a:pt x="3102" y="834"/>
                      <a:pt x="3102" y="834"/>
                      <a:pt x="3136" y="834"/>
                    </a:cubicBezTo>
                    <a:lnTo>
                      <a:pt x="3169" y="901"/>
                    </a:lnTo>
                    <a:lnTo>
                      <a:pt x="3336" y="901"/>
                    </a:lnTo>
                    <a:lnTo>
                      <a:pt x="3403" y="867"/>
                    </a:lnTo>
                    <a:lnTo>
                      <a:pt x="3469" y="867"/>
                    </a:lnTo>
                    <a:cubicBezTo>
                      <a:pt x="3486" y="851"/>
                      <a:pt x="3494" y="842"/>
                      <a:pt x="3503" y="842"/>
                    </a:cubicBezTo>
                    <a:cubicBezTo>
                      <a:pt x="3511" y="842"/>
                      <a:pt x="3519" y="851"/>
                      <a:pt x="3536" y="867"/>
                    </a:cubicBezTo>
                    <a:lnTo>
                      <a:pt x="3603" y="867"/>
                    </a:lnTo>
                    <a:lnTo>
                      <a:pt x="3836" y="934"/>
                    </a:lnTo>
                    <a:lnTo>
                      <a:pt x="4003" y="967"/>
                    </a:lnTo>
                    <a:lnTo>
                      <a:pt x="4203" y="1067"/>
                    </a:lnTo>
                    <a:cubicBezTo>
                      <a:pt x="4203" y="1051"/>
                      <a:pt x="4203" y="1042"/>
                      <a:pt x="4207" y="1042"/>
                    </a:cubicBezTo>
                    <a:cubicBezTo>
                      <a:pt x="4212" y="1042"/>
                      <a:pt x="4220" y="1051"/>
                      <a:pt x="4237" y="1067"/>
                    </a:cubicBezTo>
                    <a:cubicBezTo>
                      <a:pt x="4237" y="1001"/>
                      <a:pt x="4270" y="967"/>
                      <a:pt x="4337" y="967"/>
                    </a:cubicBezTo>
                    <a:lnTo>
                      <a:pt x="4403" y="967"/>
                    </a:lnTo>
                    <a:lnTo>
                      <a:pt x="4770" y="1001"/>
                    </a:lnTo>
                    <a:lnTo>
                      <a:pt x="4837" y="967"/>
                    </a:lnTo>
                    <a:lnTo>
                      <a:pt x="4904" y="934"/>
                    </a:lnTo>
                    <a:lnTo>
                      <a:pt x="4937" y="934"/>
                    </a:lnTo>
                    <a:lnTo>
                      <a:pt x="5037" y="867"/>
                    </a:lnTo>
                    <a:lnTo>
                      <a:pt x="5037" y="834"/>
                    </a:lnTo>
                    <a:lnTo>
                      <a:pt x="5604" y="834"/>
                    </a:lnTo>
                    <a:lnTo>
                      <a:pt x="5504" y="767"/>
                    </a:lnTo>
                    <a:lnTo>
                      <a:pt x="5204" y="767"/>
                    </a:lnTo>
                    <a:lnTo>
                      <a:pt x="5004" y="667"/>
                    </a:lnTo>
                    <a:lnTo>
                      <a:pt x="4670" y="701"/>
                    </a:lnTo>
                    <a:lnTo>
                      <a:pt x="3970" y="634"/>
                    </a:lnTo>
                    <a:lnTo>
                      <a:pt x="3736" y="667"/>
                    </a:lnTo>
                    <a:lnTo>
                      <a:pt x="3670" y="567"/>
                    </a:lnTo>
                    <a:lnTo>
                      <a:pt x="3636" y="567"/>
                    </a:lnTo>
                    <a:lnTo>
                      <a:pt x="3403" y="434"/>
                    </a:lnTo>
                    <a:lnTo>
                      <a:pt x="3369" y="434"/>
                    </a:lnTo>
                    <a:lnTo>
                      <a:pt x="3336" y="367"/>
                    </a:lnTo>
                    <a:lnTo>
                      <a:pt x="3136" y="367"/>
                    </a:lnTo>
                    <a:lnTo>
                      <a:pt x="3136" y="334"/>
                    </a:lnTo>
                    <a:lnTo>
                      <a:pt x="3069" y="267"/>
                    </a:lnTo>
                    <a:lnTo>
                      <a:pt x="2936" y="234"/>
                    </a:lnTo>
                    <a:lnTo>
                      <a:pt x="2569" y="234"/>
                    </a:lnTo>
                    <a:lnTo>
                      <a:pt x="2402" y="200"/>
                    </a:lnTo>
                    <a:lnTo>
                      <a:pt x="2335" y="234"/>
                    </a:lnTo>
                    <a:cubicBezTo>
                      <a:pt x="2319" y="250"/>
                      <a:pt x="2310" y="259"/>
                      <a:pt x="2302" y="259"/>
                    </a:cubicBezTo>
                    <a:cubicBezTo>
                      <a:pt x="2294" y="259"/>
                      <a:pt x="2285" y="250"/>
                      <a:pt x="2269" y="234"/>
                    </a:cubicBezTo>
                    <a:lnTo>
                      <a:pt x="2002" y="167"/>
                    </a:lnTo>
                    <a:lnTo>
                      <a:pt x="1768" y="234"/>
                    </a:lnTo>
                    <a:lnTo>
                      <a:pt x="1568" y="234"/>
                    </a:lnTo>
                    <a:lnTo>
                      <a:pt x="1268" y="167"/>
                    </a:lnTo>
                    <a:lnTo>
                      <a:pt x="434" y="100"/>
                    </a:lnTo>
                    <a:lnTo>
                      <a:pt x="16" y="4"/>
                    </a:lnTo>
                    <a:close/>
                  </a:path>
                </a:pathLst>
              </a:custGeom>
              <a:grpFill/>
              <a:ln>
                <a:noFill/>
              </a:ln>
            </p:spPr>
            <p:txBody>
              <a:bodyPr spcFirstLastPara="1" wrap="square" lIns="137102" tIns="137102" rIns="137102" bIns="137102" anchor="ctr" anchorCtr="0">
                <a:noAutofit/>
              </a:bodyPr>
              <a:lstStyle/>
              <a:p>
                <a:endParaRPr sz="5399"/>
              </a:p>
            </p:txBody>
          </p:sp>
          <p:sp>
            <p:nvSpPr>
              <p:cNvPr id="115" name="Google Shape;372;p15"/>
              <p:cNvSpPr/>
              <p:nvPr/>
            </p:nvSpPr>
            <p:spPr>
              <a:xfrm>
                <a:off x="7531078" y="3113106"/>
                <a:ext cx="206716" cy="153215"/>
              </a:xfrm>
              <a:custGeom>
                <a:avLst/>
                <a:gdLst/>
                <a:ahLst/>
                <a:cxnLst/>
                <a:rect l="l" t="t" r="r" b="b"/>
                <a:pathLst>
                  <a:path w="5672" h="4204" extrusionOk="0">
                    <a:moveTo>
                      <a:pt x="3937" y="0"/>
                    </a:moveTo>
                    <a:lnTo>
                      <a:pt x="3670" y="34"/>
                    </a:lnTo>
                    <a:lnTo>
                      <a:pt x="3570" y="67"/>
                    </a:lnTo>
                    <a:lnTo>
                      <a:pt x="3003" y="167"/>
                    </a:lnTo>
                    <a:lnTo>
                      <a:pt x="2436" y="367"/>
                    </a:lnTo>
                    <a:lnTo>
                      <a:pt x="1802" y="767"/>
                    </a:lnTo>
                    <a:lnTo>
                      <a:pt x="1535" y="968"/>
                    </a:lnTo>
                    <a:lnTo>
                      <a:pt x="1468" y="1101"/>
                    </a:lnTo>
                    <a:lnTo>
                      <a:pt x="1368" y="1301"/>
                    </a:lnTo>
                    <a:lnTo>
                      <a:pt x="1368" y="1368"/>
                    </a:lnTo>
                    <a:cubicBezTo>
                      <a:pt x="1368" y="1401"/>
                      <a:pt x="1368" y="1435"/>
                      <a:pt x="1368" y="1435"/>
                    </a:cubicBezTo>
                    <a:lnTo>
                      <a:pt x="1301" y="1501"/>
                    </a:lnTo>
                    <a:lnTo>
                      <a:pt x="1101" y="1701"/>
                    </a:lnTo>
                    <a:lnTo>
                      <a:pt x="1034" y="1835"/>
                    </a:lnTo>
                    <a:lnTo>
                      <a:pt x="734" y="2435"/>
                    </a:lnTo>
                    <a:lnTo>
                      <a:pt x="668" y="2502"/>
                    </a:lnTo>
                    <a:lnTo>
                      <a:pt x="634" y="2736"/>
                    </a:lnTo>
                    <a:cubicBezTo>
                      <a:pt x="634" y="2736"/>
                      <a:pt x="634" y="2769"/>
                      <a:pt x="601" y="2769"/>
                    </a:cubicBezTo>
                    <a:lnTo>
                      <a:pt x="567" y="2836"/>
                    </a:lnTo>
                    <a:lnTo>
                      <a:pt x="467" y="2869"/>
                    </a:lnTo>
                    <a:lnTo>
                      <a:pt x="434" y="2969"/>
                    </a:lnTo>
                    <a:cubicBezTo>
                      <a:pt x="434" y="2969"/>
                      <a:pt x="434" y="3002"/>
                      <a:pt x="434" y="3002"/>
                    </a:cubicBezTo>
                    <a:lnTo>
                      <a:pt x="367" y="3169"/>
                    </a:lnTo>
                    <a:lnTo>
                      <a:pt x="0" y="4170"/>
                    </a:lnTo>
                    <a:lnTo>
                      <a:pt x="0" y="4203"/>
                    </a:lnTo>
                    <a:lnTo>
                      <a:pt x="34" y="4203"/>
                    </a:lnTo>
                    <a:lnTo>
                      <a:pt x="534" y="4036"/>
                    </a:lnTo>
                    <a:lnTo>
                      <a:pt x="768" y="4036"/>
                    </a:lnTo>
                    <a:lnTo>
                      <a:pt x="2135" y="4070"/>
                    </a:lnTo>
                    <a:lnTo>
                      <a:pt x="2369" y="4070"/>
                    </a:lnTo>
                    <a:lnTo>
                      <a:pt x="2636" y="4170"/>
                    </a:lnTo>
                    <a:lnTo>
                      <a:pt x="2769" y="4170"/>
                    </a:lnTo>
                    <a:lnTo>
                      <a:pt x="2936" y="4137"/>
                    </a:lnTo>
                    <a:lnTo>
                      <a:pt x="3136" y="3970"/>
                    </a:lnTo>
                    <a:lnTo>
                      <a:pt x="3236" y="3903"/>
                    </a:lnTo>
                    <a:lnTo>
                      <a:pt x="3403" y="3703"/>
                    </a:lnTo>
                    <a:cubicBezTo>
                      <a:pt x="3436" y="3670"/>
                      <a:pt x="3436" y="3670"/>
                      <a:pt x="3470" y="3670"/>
                    </a:cubicBezTo>
                    <a:lnTo>
                      <a:pt x="3503" y="3670"/>
                    </a:lnTo>
                    <a:lnTo>
                      <a:pt x="3770" y="3469"/>
                    </a:lnTo>
                    <a:lnTo>
                      <a:pt x="3837" y="3403"/>
                    </a:lnTo>
                    <a:lnTo>
                      <a:pt x="4003" y="3136"/>
                    </a:lnTo>
                    <a:cubicBezTo>
                      <a:pt x="4003" y="3136"/>
                      <a:pt x="4003" y="3102"/>
                      <a:pt x="4037" y="3102"/>
                    </a:cubicBezTo>
                    <a:lnTo>
                      <a:pt x="4103" y="3069"/>
                    </a:lnTo>
                    <a:lnTo>
                      <a:pt x="4137" y="3069"/>
                    </a:lnTo>
                    <a:lnTo>
                      <a:pt x="4237" y="3036"/>
                    </a:lnTo>
                    <a:lnTo>
                      <a:pt x="4470" y="3036"/>
                    </a:lnTo>
                    <a:lnTo>
                      <a:pt x="4537" y="2969"/>
                    </a:lnTo>
                    <a:lnTo>
                      <a:pt x="4637" y="2836"/>
                    </a:lnTo>
                    <a:lnTo>
                      <a:pt x="4670" y="2802"/>
                    </a:lnTo>
                    <a:lnTo>
                      <a:pt x="4737" y="2769"/>
                    </a:lnTo>
                    <a:lnTo>
                      <a:pt x="4937" y="2769"/>
                    </a:lnTo>
                    <a:lnTo>
                      <a:pt x="4937" y="2736"/>
                    </a:lnTo>
                    <a:lnTo>
                      <a:pt x="4937" y="2702"/>
                    </a:lnTo>
                    <a:lnTo>
                      <a:pt x="4937" y="2569"/>
                    </a:lnTo>
                    <a:lnTo>
                      <a:pt x="4937" y="2269"/>
                    </a:lnTo>
                    <a:lnTo>
                      <a:pt x="4937" y="2235"/>
                    </a:lnTo>
                    <a:lnTo>
                      <a:pt x="4971" y="2102"/>
                    </a:lnTo>
                    <a:cubicBezTo>
                      <a:pt x="4971" y="2068"/>
                      <a:pt x="5004" y="2068"/>
                      <a:pt x="5004" y="2035"/>
                    </a:cubicBezTo>
                    <a:lnTo>
                      <a:pt x="5071" y="1968"/>
                    </a:lnTo>
                    <a:lnTo>
                      <a:pt x="5104" y="1968"/>
                    </a:lnTo>
                    <a:lnTo>
                      <a:pt x="5304" y="1868"/>
                    </a:lnTo>
                    <a:lnTo>
                      <a:pt x="5338" y="1802"/>
                    </a:lnTo>
                    <a:lnTo>
                      <a:pt x="5371" y="1435"/>
                    </a:lnTo>
                    <a:lnTo>
                      <a:pt x="5404" y="1368"/>
                    </a:lnTo>
                    <a:cubicBezTo>
                      <a:pt x="5404" y="1368"/>
                      <a:pt x="5404" y="1335"/>
                      <a:pt x="5404" y="1335"/>
                    </a:cubicBezTo>
                    <a:lnTo>
                      <a:pt x="5504" y="1134"/>
                    </a:lnTo>
                    <a:lnTo>
                      <a:pt x="5571" y="968"/>
                    </a:lnTo>
                    <a:lnTo>
                      <a:pt x="5604" y="868"/>
                    </a:lnTo>
                    <a:lnTo>
                      <a:pt x="5671" y="801"/>
                    </a:lnTo>
                    <a:lnTo>
                      <a:pt x="5371" y="767"/>
                    </a:lnTo>
                    <a:lnTo>
                      <a:pt x="5204" y="734"/>
                    </a:lnTo>
                    <a:lnTo>
                      <a:pt x="5171" y="734"/>
                    </a:lnTo>
                    <a:lnTo>
                      <a:pt x="5137" y="701"/>
                    </a:lnTo>
                    <a:lnTo>
                      <a:pt x="5004" y="567"/>
                    </a:lnTo>
                    <a:lnTo>
                      <a:pt x="4637" y="34"/>
                    </a:lnTo>
                    <a:lnTo>
                      <a:pt x="4304" y="0"/>
                    </a:lnTo>
                    <a:close/>
                  </a:path>
                </a:pathLst>
              </a:custGeom>
              <a:grpFill/>
              <a:ln>
                <a:noFill/>
              </a:ln>
            </p:spPr>
            <p:txBody>
              <a:bodyPr spcFirstLastPara="1" wrap="square" lIns="137102" tIns="137102" rIns="137102" bIns="137102" anchor="ctr" anchorCtr="0">
                <a:noAutofit/>
              </a:bodyPr>
              <a:lstStyle/>
              <a:p>
                <a:endParaRPr sz="5399"/>
              </a:p>
            </p:txBody>
          </p:sp>
          <p:sp>
            <p:nvSpPr>
              <p:cNvPr id="116" name="Google Shape;373;p15"/>
              <p:cNvSpPr/>
              <p:nvPr/>
            </p:nvSpPr>
            <p:spPr>
              <a:xfrm>
                <a:off x="7678174" y="3018274"/>
                <a:ext cx="14614" cy="8528"/>
              </a:xfrm>
              <a:custGeom>
                <a:avLst/>
                <a:gdLst/>
                <a:ahLst/>
                <a:cxnLst/>
                <a:rect l="l" t="t" r="r" b="b"/>
                <a:pathLst>
                  <a:path w="401" h="234" extrusionOk="0">
                    <a:moveTo>
                      <a:pt x="1" y="0"/>
                    </a:moveTo>
                    <a:lnTo>
                      <a:pt x="134" y="67"/>
                    </a:lnTo>
                    <a:cubicBezTo>
                      <a:pt x="134" y="67"/>
                      <a:pt x="167" y="67"/>
                      <a:pt x="167" y="100"/>
                    </a:cubicBezTo>
                    <a:lnTo>
                      <a:pt x="201" y="201"/>
                    </a:lnTo>
                    <a:cubicBezTo>
                      <a:pt x="234" y="234"/>
                      <a:pt x="268" y="234"/>
                      <a:pt x="268" y="234"/>
                    </a:cubicBezTo>
                    <a:lnTo>
                      <a:pt x="334" y="234"/>
                    </a:lnTo>
                    <a:lnTo>
                      <a:pt x="401" y="167"/>
                    </a:lnTo>
                    <a:lnTo>
                      <a:pt x="334" y="134"/>
                    </a:lnTo>
                    <a:cubicBezTo>
                      <a:pt x="334" y="100"/>
                      <a:pt x="301" y="100"/>
                      <a:pt x="301" y="67"/>
                    </a:cubicBezTo>
                    <a:lnTo>
                      <a:pt x="301" y="34"/>
                    </a:lnTo>
                    <a:lnTo>
                      <a:pt x="101" y="34"/>
                    </a:lnTo>
                    <a:lnTo>
                      <a:pt x="1" y="0"/>
                    </a:lnTo>
                    <a:close/>
                  </a:path>
                </a:pathLst>
              </a:custGeom>
              <a:grpFill/>
              <a:ln>
                <a:noFill/>
              </a:ln>
            </p:spPr>
            <p:txBody>
              <a:bodyPr spcFirstLastPara="1" wrap="square" lIns="137102" tIns="137102" rIns="137102" bIns="137102" anchor="ctr" anchorCtr="0">
                <a:noAutofit/>
              </a:bodyPr>
              <a:lstStyle/>
              <a:p>
                <a:endParaRPr sz="5399"/>
              </a:p>
            </p:txBody>
          </p:sp>
          <p:sp>
            <p:nvSpPr>
              <p:cNvPr id="117" name="Google Shape;374;p15"/>
              <p:cNvSpPr/>
              <p:nvPr/>
            </p:nvSpPr>
            <p:spPr>
              <a:xfrm>
                <a:off x="7668443" y="3231009"/>
                <a:ext cx="46249" cy="28026"/>
              </a:xfrm>
              <a:custGeom>
                <a:avLst/>
                <a:gdLst/>
                <a:ahLst/>
                <a:cxnLst/>
                <a:rect l="l" t="t" r="r" b="b"/>
                <a:pathLst>
                  <a:path w="1269" h="769" extrusionOk="0">
                    <a:moveTo>
                      <a:pt x="868" y="1"/>
                    </a:moveTo>
                    <a:lnTo>
                      <a:pt x="668" y="68"/>
                    </a:lnTo>
                    <a:lnTo>
                      <a:pt x="468" y="68"/>
                    </a:lnTo>
                    <a:lnTo>
                      <a:pt x="468" y="101"/>
                    </a:lnTo>
                    <a:lnTo>
                      <a:pt x="468" y="168"/>
                    </a:lnTo>
                    <a:cubicBezTo>
                      <a:pt x="468" y="201"/>
                      <a:pt x="468" y="201"/>
                      <a:pt x="468" y="234"/>
                    </a:cubicBezTo>
                    <a:lnTo>
                      <a:pt x="401" y="268"/>
                    </a:lnTo>
                    <a:lnTo>
                      <a:pt x="334" y="368"/>
                    </a:lnTo>
                    <a:lnTo>
                      <a:pt x="1" y="601"/>
                    </a:lnTo>
                    <a:lnTo>
                      <a:pt x="1" y="668"/>
                    </a:lnTo>
                    <a:lnTo>
                      <a:pt x="334" y="668"/>
                    </a:lnTo>
                    <a:lnTo>
                      <a:pt x="501" y="768"/>
                    </a:lnTo>
                    <a:lnTo>
                      <a:pt x="1268" y="768"/>
                    </a:lnTo>
                    <a:lnTo>
                      <a:pt x="1268" y="735"/>
                    </a:lnTo>
                    <a:lnTo>
                      <a:pt x="1202" y="701"/>
                    </a:lnTo>
                    <a:lnTo>
                      <a:pt x="1035" y="568"/>
                    </a:lnTo>
                    <a:lnTo>
                      <a:pt x="968" y="468"/>
                    </a:lnTo>
                    <a:cubicBezTo>
                      <a:pt x="968" y="435"/>
                      <a:pt x="935" y="435"/>
                      <a:pt x="935" y="401"/>
                    </a:cubicBezTo>
                    <a:lnTo>
                      <a:pt x="935" y="301"/>
                    </a:lnTo>
                    <a:lnTo>
                      <a:pt x="935" y="134"/>
                    </a:lnTo>
                    <a:lnTo>
                      <a:pt x="935" y="34"/>
                    </a:lnTo>
                    <a:lnTo>
                      <a:pt x="935" y="1"/>
                    </a:lnTo>
                    <a:close/>
                  </a:path>
                </a:pathLst>
              </a:custGeom>
              <a:grpFill/>
              <a:ln>
                <a:noFill/>
              </a:ln>
            </p:spPr>
            <p:txBody>
              <a:bodyPr spcFirstLastPara="1" wrap="square" lIns="137102" tIns="137102" rIns="137102" bIns="137102" anchor="ctr" anchorCtr="0">
                <a:noAutofit/>
              </a:bodyPr>
              <a:lstStyle/>
              <a:p>
                <a:endParaRPr sz="5399"/>
              </a:p>
            </p:txBody>
          </p:sp>
          <p:sp>
            <p:nvSpPr>
              <p:cNvPr id="118" name="Google Shape;375;p15"/>
              <p:cNvSpPr/>
              <p:nvPr/>
            </p:nvSpPr>
            <p:spPr>
              <a:xfrm>
                <a:off x="7189471" y="2097942"/>
                <a:ext cx="141042" cy="77847"/>
              </a:xfrm>
              <a:custGeom>
                <a:avLst/>
                <a:gdLst/>
                <a:ahLst/>
                <a:cxnLst/>
                <a:rect l="l" t="t" r="r" b="b"/>
                <a:pathLst>
                  <a:path w="3870" h="2136" extrusionOk="0">
                    <a:moveTo>
                      <a:pt x="0" y="1"/>
                    </a:moveTo>
                    <a:lnTo>
                      <a:pt x="33" y="101"/>
                    </a:lnTo>
                    <a:lnTo>
                      <a:pt x="133" y="268"/>
                    </a:lnTo>
                    <a:lnTo>
                      <a:pt x="200" y="301"/>
                    </a:lnTo>
                    <a:lnTo>
                      <a:pt x="200" y="268"/>
                    </a:lnTo>
                    <a:cubicBezTo>
                      <a:pt x="234" y="234"/>
                      <a:pt x="234" y="234"/>
                      <a:pt x="267" y="234"/>
                    </a:cubicBezTo>
                    <a:cubicBezTo>
                      <a:pt x="278" y="223"/>
                      <a:pt x="289" y="220"/>
                      <a:pt x="300" y="220"/>
                    </a:cubicBezTo>
                    <a:cubicBezTo>
                      <a:pt x="323" y="220"/>
                      <a:pt x="345" y="234"/>
                      <a:pt x="367" y="234"/>
                    </a:cubicBezTo>
                    <a:lnTo>
                      <a:pt x="1001" y="735"/>
                    </a:lnTo>
                    <a:lnTo>
                      <a:pt x="1067" y="668"/>
                    </a:lnTo>
                    <a:lnTo>
                      <a:pt x="1201" y="501"/>
                    </a:lnTo>
                    <a:cubicBezTo>
                      <a:pt x="1201" y="501"/>
                      <a:pt x="1234" y="501"/>
                      <a:pt x="1234" y="468"/>
                    </a:cubicBezTo>
                    <a:lnTo>
                      <a:pt x="1434" y="468"/>
                    </a:lnTo>
                    <a:lnTo>
                      <a:pt x="1501" y="568"/>
                    </a:lnTo>
                    <a:cubicBezTo>
                      <a:pt x="1534" y="568"/>
                      <a:pt x="1534" y="568"/>
                      <a:pt x="1534" y="601"/>
                    </a:cubicBezTo>
                    <a:lnTo>
                      <a:pt x="1635" y="735"/>
                    </a:lnTo>
                    <a:cubicBezTo>
                      <a:pt x="1601" y="735"/>
                      <a:pt x="1601" y="768"/>
                      <a:pt x="1635" y="768"/>
                    </a:cubicBezTo>
                    <a:lnTo>
                      <a:pt x="1701" y="1168"/>
                    </a:lnTo>
                    <a:lnTo>
                      <a:pt x="1735" y="1335"/>
                    </a:lnTo>
                    <a:lnTo>
                      <a:pt x="1801" y="1435"/>
                    </a:lnTo>
                    <a:cubicBezTo>
                      <a:pt x="1801" y="1435"/>
                      <a:pt x="1801" y="1469"/>
                      <a:pt x="1801" y="1502"/>
                    </a:cubicBezTo>
                    <a:lnTo>
                      <a:pt x="1801" y="1535"/>
                    </a:lnTo>
                    <a:lnTo>
                      <a:pt x="1801" y="1769"/>
                    </a:lnTo>
                    <a:lnTo>
                      <a:pt x="1801" y="1802"/>
                    </a:lnTo>
                    <a:lnTo>
                      <a:pt x="1935" y="1936"/>
                    </a:lnTo>
                    <a:lnTo>
                      <a:pt x="1968" y="2002"/>
                    </a:lnTo>
                    <a:lnTo>
                      <a:pt x="2102" y="2002"/>
                    </a:lnTo>
                    <a:lnTo>
                      <a:pt x="2235" y="1936"/>
                    </a:lnTo>
                    <a:lnTo>
                      <a:pt x="2368" y="1902"/>
                    </a:lnTo>
                    <a:lnTo>
                      <a:pt x="2402" y="1902"/>
                    </a:lnTo>
                    <a:lnTo>
                      <a:pt x="2569" y="1936"/>
                    </a:lnTo>
                    <a:lnTo>
                      <a:pt x="2602" y="1936"/>
                    </a:lnTo>
                    <a:lnTo>
                      <a:pt x="2869" y="2102"/>
                    </a:lnTo>
                    <a:lnTo>
                      <a:pt x="3002" y="2136"/>
                    </a:lnTo>
                    <a:lnTo>
                      <a:pt x="3136" y="2102"/>
                    </a:lnTo>
                    <a:lnTo>
                      <a:pt x="3302" y="2002"/>
                    </a:lnTo>
                    <a:lnTo>
                      <a:pt x="3336" y="2002"/>
                    </a:lnTo>
                    <a:lnTo>
                      <a:pt x="3569" y="1969"/>
                    </a:lnTo>
                    <a:lnTo>
                      <a:pt x="3769" y="1836"/>
                    </a:lnTo>
                    <a:lnTo>
                      <a:pt x="3869" y="1802"/>
                    </a:lnTo>
                    <a:lnTo>
                      <a:pt x="3703" y="1769"/>
                    </a:lnTo>
                    <a:cubicBezTo>
                      <a:pt x="3703" y="1769"/>
                      <a:pt x="3669" y="1769"/>
                      <a:pt x="3636" y="1736"/>
                    </a:cubicBezTo>
                    <a:lnTo>
                      <a:pt x="3603" y="1702"/>
                    </a:lnTo>
                    <a:cubicBezTo>
                      <a:pt x="3603" y="1702"/>
                      <a:pt x="3603" y="1702"/>
                      <a:pt x="3603" y="1669"/>
                    </a:cubicBezTo>
                    <a:lnTo>
                      <a:pt x="3569" y="1635"/>
                    </a:lnTo>
                    <a:lnTo>
                      <a:pt x="3369" y="1635"/>
                    </a:lnTo>
                    <a:lnTo>
                      <a:pt x="3336" y="1669"/>
                    </a:lnTo>
                    <a:lnTo>
                      <a:pt x="3269" y="1669"/>
                    </a:lnTo>
                    <a:cubicBezTo>
                      <a:pt x="3250" y="1679"/>
                      <a:pt x="3233" y="1683"/>
                      <a:pt x="3218" y="1683"/>
                    </a:cubicBezTo>
                    <a:cubicBezTo>
                      <a:pt x="3183" y="1683"/>
                      <a:pt x="3159" y="1659"/>
                      <a:pt x="3136" y="1635"/>
                    </a:cubicBezTo>
                    <a:lnTo>
                      <a:pt x="3102" y="1569"/>
                    </a:lnTo>
                    <a:lnTo>
                      <a:pt x="3069" y="1502"/>
                    </a:lnTo>
                    <a:cubicBezTo>
                      <a:pt x="3069" y="1469"/>
                      <a:pt x="3069" y="1469"/>
                      <a:pt x="3069" y="1469"/>
                    </a:cubicBezTo>
                    <a:lnTo>
                      <a:pt x="3036" y="1369"/>
                    </a:lnTo>
                    <a:lnTo>
                      <a:pt x="2969" y="1335"/>
                    </a:lnTo>
                    <a:lnTo>
                      <a:pt x="2902" y="1302"/>
                    </a:lnTo>
                    <a:cubicBezTo>
                      <a:pt x="2902" y="1302"/>
                      <a:pt x="2902" y="1302"/>
                      <a:pt x="2869" y="1269"/>
                    </a:cubicBezTo>
                    <a:lnTo>
                      <a:pt x="2835" y="1202"/>
                    </a:lnTo>
                    <a:cubicBezTo>
                      <a:pt x="2835" y="1202"/>
                      <a:pt x="2835" y="1168"/>
                      <a:pt x="2835" y="1168"/>
                    </a:cubicBezTo>
                    <a:lnTo>
                      <a:pt x="2835" y="1068"/>
                    </a:lnTo>
                    <a:lnTo>
                      <a:pt x="2769" y="1068"/>
                    </a:lnTo>
                    <a:lnTo>
                      <a:pt x="2702" y="968"/>
                    </a:lnTo>
                    <a:cubicBezTo>
                      <a:pt x="2702" y="968"/>
                      <a:pt x="2702" y="968"/>
                      <a:pt x="2702" y="935"/>
                    </a:cubicBezTo>
                    <a:lnTo>
                      <a:pt x="2669" y="835"/>
                    </a:lnTo>
                    <a:lnTo>
                      <a:pt x="2602" y="802"/>
                    </a:lnTo>
                    <a:lnTo>
                      <a:pt x="2302" y="568"/>
                    </a:lnTo>
                    <a:lnTo>
                      <a:pt x="1968" y="234"/>
                    </a:lnTo>
                    <a:lnTo>
                      <a:pt x="1901" y="201"/>
                    </a:lnTo>
                    <a:lnTo>
                      <a:pt x="1801" y="201"/>
                    </a:lnTo>
                    <a:lnTo>
                      <a:pt x="1701" y="268"/>
                    </a:lnTo>
                    <a:lnTo>
                      <a:pt x="1701" y="301"/>
                    </a:lnTo>
                    <a:cubicBezTo>
                      <a:pt x="1701" y="301"/>
                      <a:pt x="1701" y="335"/>
                      <a:pt x="1668" y="335"/>
                    </a:cubicBezTo>
                    <a:lnTo>
                      <a:pt x="1635" y="368"/>
                    </a:lnTo>
                    <a:cubicBezTo>
                      <a:pt x="1618" y="385"/>
                      <a:pt x="1601" y="393"/>
                      <a:pt x="1585" y="393"/>
                    </a:cubicBezTo>
                    <a:cubicBezTo>
                      <a:pt x="1568" y="393"/>
                      <a:pt x="1551" y="385"/>
                      <a:pt x="1534" y="368"/>
                    </a:cubicBezTo>
                    <a:lnTo>
                      <a:pt x="1468" y="335"/>
                    </a:lnTo>
                    <a:lnTo>
                      <a:pt x="1334" y="268"/>
                    </a:lnTo>
                    <a:lnTo>
                      <a:pt x="1268" y="301"/>
                    </a:lnTo>
                    <a:cubicBezTo>
                      <a:pt x="1268" y="318"/>
                      <a:pt x="1259" y="326"/>
                      <a:pt x="1247" y="326"/>
                    </a:cubicBezTo>
                    <a:cubicBezTo>
                      <a:pt x="1234" y="326"/>
                      <a:pt x="1218" y="318"/>
                      <a:pt x="1201" y="301"/>
                    </a:cubicBezTo>
                    <a:cubicBezTo>
                      <a:pt x="1168" y="301"/>
                      <a:pt x="1134" y="268"/>
                      <a:pt x="1134" y="234"/>
                    </a:cubicBezTo>
                    <a:lnTo>
                      <a:pt x="1134" y="201"/>
                    </a:lnTo>
                    <a:cubicBezTo>
                      <a:pt x="1134" y="168"/>
                      <a:pt x="1134" y="168"/>
                      <a:pt x="1134" y="168"/>
                    </a:cubicBezTo>
                    <a:lnTo>
                      <a:pt x="1101" y="134"/>
                    </a:lnTo>
                    <a:lnTo>
                      <a:pt x="867" y="168"/>
                    </a:lnTo>
                    <a:cubicBezTo>
                      <a:pt x="834" y="168"/>
                      <a:pt x="801" y="168"/>
                      <a:pt x="767" y="134"/>
                    </a:cubicBezTo>
                    <a:lnTo>
                      <a:pt x="767" y="68"/>
                    </a:lnTo>
                    <a:lnTo>
                      <a:pt x="400" y="68"/>
                    </a:lnTo>
                    <a:lnTo>
                      <a:pt x="267" y="34"/>
                    </a:lnTo>
                    <a:lnTo>
                      <a:pt x="200" y="1"/>
                    </a:lnTo>
                    <a:close/>
                  </a:path>
                </a:pathLst>
              </a:custGeom>
              <a:grpFill/>
              <a:ln>
                <a:noFill/>
              </a:ln>
            </p:spPr>
            <p:txBody>
              <a:bodyPr spcFirstLastPara="1" wrap="square" lIns="137102" tIns="137102" rIns="137102" bIns="137102" anchor="ctr" anchorCtr="0">
                <a:noAutofit/>
              </a:bodyPr>
              <a:lstStyle/>
              <a:p>
                <a:endParaRPr sz="5399"/>
              </a:p>
            </p:txBody>
          </p:sp>
          <p:sp>
            <p:nvSpPr>
              <p:cNvPr id="119" name="Google Shape;376;p15"/>
              <p:cNvSpPr/>
              <p:nvPr/>
            </p:nvSpPr>
            <p:spPr>
              <a:xfrm>
                <a:off x="7101928" y="2139308"/>
                <a:ext cx="17056" cy="23106"/>
              </a:xfrm>
              <a:custGeom>
                <a:avLst/>
                <a:gdLst/>
                <a:ahLst/>
                <a:cxnLst/>
                <a:rect l="l" t="t" r="r" b="b"/>
                <a:pathLst>
                  <a:path w="468" h="634" extrusionOk="0">
                    <a:moveTo>
                      <a:pt x="234" y="0"/>
                    </a:moveTo>
                    <a:lnTo>
                      <a:pt x="134" y="33"/>
                    </a:lnTo>
                    <a:lnTo>
                      <a:pt x="67" y="100"/>
                    </a:lnTo>
                    <a:lnTo>
                      <a:pt x="67" y="134"/>
                    </a:lnTo>
                    <a:cubicBezTo>
                      <a:pt x="67" y="167"/>
                      <a:pt x="67" y="200"/>
                      <a:pt x="34" y="200"/>
                    </a:cubicBezTo>
                    <a:lnTo>
                      <a:pt x="0" y="267"/>
                    </a:lnTo>
                    <a:lnTo>
                      <a:pt x="34" y="300"/>
                    </a:lnTo>
                    <a:lnTo>
                      <a:pt x="100" y="400"/>
                    </a:lnTo>
                    <a:cubicBezTo>
                      <a:pt x="100" y="400"/>
                      <a:pt x="100" y="400"/>
                      <a:pt x="100" y="434"/>
                    </a:cubicBezTo>
                    <a:lnTo>
                      <a:pt x="200" y="601"/>
                    </a:lnTo>
                    <a:lnTo>
                      <a:pt x="267" y="634"/>
                    </a:lnTo>
                    <a:lnTo>
                      <a:pt x="401" y="634"/>
                    </a:lnTo>
                    <a:lnTo>
                      <a:pt x="467" y="601"/>
                    </a:lnTo>
                    <a:lnTo>
                      <a:pt x="401" y="601"/>
                    </a:lnTo>
                    <a:lnTo>
                      <a:pt x="334" y="567"/>
                    </a:lnTo>
                    <a:cubicBezTo>
                      <a:pt x="301" y="567"/>
                      <a:pt x="267" y="500"/>
                      <a:pt x="301" y="467"/>
                    </a:cubicBezTo>
                    <a:lnTo>
                      <a:pt x="301" y="400"/>
                    </a:lnTo>
                    <a:cubicBezTo>
                      <a:pt x="301" y="400"/>
                      <a:pt x="301" y="367"/>
                      <a:pt x="301" y="367"/>
                    </a:cubicBezTo>
                    <a:lnTo>
                      <a:pt x="401" y="267"/>
                    </a:lnTo>
                    <a:lnTo>
                      <a:pt x="401" y="200"/>
                    </a:lnTo>
                    <a:lnTo>
                      <a:pt x="367" y="134"/>
                    </a:lnTo>
                    <a:cubicBezTo>
                      <a:pt x="334" y="134"/>
                      <a:pt x="334" y="100"/>
                      <a:pt x="367" y="100"/>
                    </a:cubicBezTo>
                    <a:lnTo>
                      <a:pt x="334" y="100"/>
                    </a:lnTo>
                    <a:lnTo>
                      <a:pt x="234" y="0"/>
                    </a:lnTo>
                    <a:close/>
                  </a:path>
                </a:pathLst>
              </a:custGeom>
              <a:grpFill/>
              <a:ln>
                <a:noFill/>
              </a:ln>
            </p:spPr>
            <p:txBody>
              <a:bodyPr spcFirstLastPara="1" wrap="square" lIns="137102" tIns="137102" rIns="137102" bIns="137102" anchor="ctr" anchorCtr="0">
                <a:noAutofit/>
              </a:bodyPr>
              <a:lstStyle/>
              <a:p>
                <a:endParaRPr sz="5399"/>
              </a:p>
            </p:txBody>
          </p:sp>
          <p:grpSp>
            <p:nvGrpSpPr>
              <p:cNvPr id="120" name="Google Shape;377;p15"/>
              <p:cNvGrpSpPr/>
              <p:nvPr/>
            </p:nvGrpSpPr>
            <p:grpSpPr>
              <a:xfrm>
                <a:off x="6093265" y="2060418"/>
                <a:ext cx="1061413" cy="570243"/>
                <a:chOff x="5817464" y="2322558"/>
                <a:chExt cx="836615" cy="449470"/>
              </a:xfrm>
              <a:grpFill/>
            </p:grpSpPr>
            <p:sp>
              <p:nvSpPr>
                <p:cNvPr id="121" name="Google Shape;378;p15"/>
                <p:cNvSpPr/>
                <p:nvPr/>
              </p:nvSpPr>
              <p:spPr>
                <a:xfrm>
                  <a:off x="6160540" y="2322558"/>
                  <a:ext cx="493538" cy="449470"/>
                </a:xfrm>
                <a:custGeom>
                  <a:avLst/>
                  <a:gdLst/>
                  <a:ahLst/>
                  <a:cxnLst/>
                  <a:rect l="l" t="t" r="r" b="b"/>
                  <a:pathLst>
                    <a:path w="17180" h="15646" extrusionOk="0">
                      <a:moveTo>
                        <a:pt x="3103" y="4571"/>
                      </a:moveTo>
                      <a:lnTo>
                        <a:pt x="3103" y="4671"/>
                      </a:lnTo>
                      <a:lnTo>
                        <a:pt x="3103" y="4738"/>
                      </a:lnTo>
                      <a:lnTo>
                        <a:pt x="3070" y="4771"/>
                      </a:lnTo>
                      <a:lnTo>
                        <a:pt x="3103" y="4771"/>
                      </a:lnTo>
                      <a:lnTo>
                        <a:pt x="3136" y="4738"/>
                      </a:lnTo>
                      <a:cubicBezTo>
                        <a:pt x="3203" y="4704"/>
                        <a:pt x="3170" y="4604"/>
                        <a:pt x="3103" y="4571"/>
                      </a:cubicBezTo>
                      <a:close/>
                      <a:moveTo>
                        <a:pt x="10075" y="8774"/>
                      </a:moveTo>
                      <a:lnTo>
                        <a:pt x="10041" y="8941"/>
                      </a:lnTo>
                      <a:lnTo>
                        <a:pt x="10041" y="9007"/>
                      </a:lnTo>
                      <a:lnTo>
                        <a:pt x="10075" y="8941"/>
                      </a:lnTo>
                      <a:lnTo>
                        <a:pt x="10075" y="8874"/>
                      </a:lnTo>
                      <a:lnTo>
                        <a:pt x="10075" y="8774"/>
                      </a:lnTo>
                      <a:close/>
                      <a:moveTo>
                        <a:pt x="10041" y="9007"/>
                      </a:moveTo>
                      <a:cubicBezTo>
                        <a:pt x="10008" y="9041"/>
                        <a:pt x="10008" y="9074"/>
                        <a:pt x="10041" y="9107"/>
                      </a:cubicBezTo>
                      <a:lnTo>
                        <a:pt x="10041" y="9007"/>
                      </a:lnTo>
                      <a:close/>
                      <a:moveTo>
                        <a:pt x="14745" y="8574"/>
                      </a:moveTo>
                      <a:cubicBezTo>
                        <a:pt x="14745" y="8607"/>
                        <a:pt x="14711" y="8607"/>
                        <a:pt x="14711" y="8607"/>
                      </a:cubicBezTo>
                      <a:lnTo>
                        <a:pt x="14511" y="8707"/>
                      </a:lnTo>
                      <a:lnTo>
                        <a:pt x="14478" y="8774"/>
                      </a:lnTo>
                      <a:lnTo>
                        <a:pt x="14444" y="8907"/>
                      </a:lnTo>
                      <a:lnTo>
                        <a:pt x="14444" y="9007"/>
                      </a:lnTo>
                      <a:lnTo>
                        <a:pt x="14478" y="9141"/>
                      </a:lnTo>
                      <a:lnTo>
                        <a:pt x="14544" y="9341"/>
                      </a:lnTo>
                      <a:cubicBezTo>
                        <a:pt x="14544" y="9374"/>
                        <a:pt x="14544" y="9374"/>
                        <a:pt x="14544" y="9408"/>
                      </a:cubicBezTo>
                      <a:lnTo>
                        <a:pt x="14544" y="9508"/>
                      </a:lnTo>
                      <a:lnTo>
                        <a:pt x="14544" y="9574"/>
                      </a:lnTo>
                      <a:lnTo>
                        <a:pt x="14645" y="9674"/>
                      </a:lnTo>
                      <a:cubicBezTo>
                        <a:pt x="14645" y="9674"/>
                        <a:pt x="14645" y="9708"/>
                        <a:pt x="14645" y="9708"/>
                      </a:cubicBezTo>
                      <a:lnTo>
                        <a:pt x="14645" y="9875"/>
                      </a:lnTo>
                      <a:lnTo>
                        <a:pt x="14645" y="9908"/>
                      </a:lnTo>
                      <a:cubicBezTo>
                        <a:pt x="14645" y="9908"/>
                        <a:pt x="14645" y="9914"/>
                        <a:pt x="14645" y="9923"/>
                      </a:cubicBezTo>
                      <a:lnTo>
                        <a:pt x="14645" y="9923"/>
                      </a:lnTo>
                      <a:lnTo>
                        <a:pt x="14745" y="9841"/>
                      </a:lnTo>
                      <a:lnTo>
                        <a:pt x="14978" y="8807"/>
                      </a:lnTo>
                      <a:lnTo>
                        <a:pt x="14945" y="8674"/>
                      </a:lnTo>
                      <a:lnTo>
                        <a:pt x="14945" y="8640"/>
                      </a:lnTo>
                      <a:lnTo>
                        <a:pt x="14878" y="8607"/>
                      </a:lnTo>
                      <a:lnTo>
                        <a:pt x="14811" y="8574"/>
                      </a:lnTo>
                      <a:close/>
                      <a:moveTo>
                        <a:pt x="14645" y="9923"/>
                      </a:moveTo>
                      <a:lnTo>
                        <a:pt x="14378" y="10141"/>
                      </a:lnTo>
                      <a:lnTo>
                        <a:pt x="14411" y="10141"/>
                      </a:lnTo>
                      <a:lnTo>
                        <a:pt x="14511" y="10108"/>
                      </a:lnTo>
                      <a:lnTo>
                        <a:pt x="14611" y="10041"/>
                      </a:lnTo>
                      <a:cubicBezTo>
                        <a:pt x="14645" y="10008"/>
                        <a:pt x="14645" y="10008"/>
                        <a:pt x="14645" y="9975"/>
                      </a:cubicBezTo>
                      <a:cubicBezTo>
                        <a:pt x="14645" y="9955"/>
                        <a:pt x="14645" y="9936"/>
                        <a:pt x="14645" y="9923"/>
                      </a:cubicBezTo>
                      <a:close/>
                      <a:moveTo>
                        <a:pt x="5972" y="1"/>
                      </a:moveTo>
                      <a:lnTo>
                        <a:pt x="5805" y="34"/>
                      </a:lnTo>
                      <a:lnTo>
                        <a:pt x="5471" y="134"/>
                      </a:lnTo>
                      <a:lnTo>
                        <a:pt x="5271" y="168"/>
                      </a:lnTo>
                      <a:lnTo>
                        <a:pt x="5004" y="301"/>
                      </a:lnTo>
                      <a:lnTo>
                        <a:pt x="4871" y="368"/>
                      </a:lnTo>
                      <a:lnTo>
                        <a:pt x="4804" y="368"/>
                      </a:lnTo>
                      <a:lnTo>
                        <a:pt x="4637" y="501"/>
                      </a:lnTo>
                      <a:lnTo>
                        <a:pt x="4537" y="735"/>
                      </a:lnTo>
                      <a:cubicBezTo>
                        <a:pt x="4504" y="768"/>
                        <a:pt x="4471" y="801"/>
                        <a:pt x="4437" y="801"/>
                      </a:cubicBezTo>
                      <a:lnTo>
                        <a:pt x="4404" y="801"/>
                      </a:lnTo>
                      <a:lnTo>
                        <a:pt x="4204" y="868"/>
                      </a:lnTo>
                      <a:lnTo>
                        <a:pt x="4104" y="902"/>
                      </a:lnTo>
                      <a:lnTo>
                        <a:pt x="4004" y="1002"/>
                      </a:lnTo>
                      <a:lnTo>
                        <a:pt x="3837" y="1168"/>
                      </a:lnTo>
                      <a:lnTo>
                        <a:pt x="3770" y="1335"/>
                      </a:lnTo>
                      <a:lnTo>
                        <a:pt x="3770" y="1369"/>
                      </a:lnTo>
                      <a:lnTo>
                        <a:pt x="3737" y="1402"/>
                      </a:lnTo>
                      <a:cubicBezTo>
                        <a:pt x="3703" y="1435"/>
                        <a:pt x="3670" y="1435"/>
                        <a:pt x="3670" y="1435"/>
                      </a:cubicBezTo>
                      <a:lnTo>
                        <a:pt x="3603" y="1435"/>
                      </a:lnTo>
                      <a:lnTo>
                        <a:pt x="3303" y="1535"/>
                      </a:lnTo>
                      <a:lnTo>
                        <a:pt x="2503" y="1702"/>
                      </a:lnTo>
                      <a:cubicBezTo>
                        <a:pt x="2469" y="1735"/>
                        <a:pt x="2469" y="1735"/>
                        <a:pt x="2436" y="1735"/>
                      </a:cubicBezTo>
                      <a:lnTo>
                        <a:pt x="2369" y="1802"/>
                      </a:lnTo>
                      <a:lnTo>
                        <a:pt x="2336" y="1802"/>
                      </a:lnTo>
                      <a:lnTo>
                        <a:pt x="2202" y="1836"/>
                      </a:lnTo>
                      <a:lnTo>
                        <a:pt x="2102" y="1836"/>
                      </a:lnTo>
                      <a:cubicBezTo>
                        <a:pt x="2102" y="1802"/>
                        <a:pt x="2069" y="1769"/>
                        <a:pt x="2069" y="1735"/>
                      </a:cubicBezTo>
                      <a:lnTo>
                        <a:pt x="2069" y="1669"/>
                      </a:lnTo>
                      <a:lnTo>
                        <a:pt x="1902" y="1702"/>
                      </a:lnTo>
                      <a:lnTo>
                        <a:pt x="1835" y="1735"/>
                      </a:lnTo>
                      <a:lnTo>
                        <a:pt x="1735" y="1735"/>
                      </a:lnTo>
                      <a:lnTo>
                        <a:pt x="1735" y="1769"/>
                      </a:lnTo>
                      <a:cubicBezTo>
                        <a:pt x="1735" y="1769"/>
                        <a:pt x="1702" y="1802"/>
                        <a:pt x="1702" y="1802"/>
                      </a:cubicBezTo>
                      <a:lnTo>
                        <a:pt x="1635" y="1836"/>
                      </a:lnTo>
                      <a:lnTo>
                        <a:pt x="1468" y="1836"/>
                      </a:lnTo>
                      <a:lnTo>
                        <a:pt x="1168" y="1902"/>
                      </a:lnTo>
                      <a:lnTo>
                        <a:pt x="1168" y="1936"/>
                      </a:lnTo>
                      <a:lnTo>
                        <a:pt x="1202" y="2002"/>
                      </a:lnTo>
                      <a:lnTo>
                        <a:pt x="1368" y="2169"/>
                      </a:lnTo>
                      <a:cubicBezTo>
                        <a:pt x="1368" y="2202"/>
                        <a:pt x="1402" y="2236"/>
                        <a:pt x="1368" y="2269"/>
                      </a:cubicBezTo>
                      <a:cubicBezTo>
                        <a:pt x="1368" y="2303"/>
                        <a:pt x="1335" y="2303"/>
                        <a:pt x="1335" y="2336"/>
                      </a:cubicBezTo>
                      <a:lnTo>
                        <a:pt x="1302" y="2336"/>
                      </a:lnTo>
                      <a:cubicBezTo>
                        <a:pt x="1302" y="2336"/>
                        <a:pt x="1302" y="2369"/>
                        <a:pt x="1302" y="2403"/>
                      </a:cubicBezTo>
                      <a:lnTo>
                        <a:pt x="1268" y="2536"/>
                      </a:lnTo>
                      <a:lnTo>
                        <a:pt x="1268" y="2569"/>
                      </a:lnTo>
                      <a:cubicBezTo>
                        <a:pt x="1268" y="2603"/>
                        <a:pt x="1268" y="2636"/>
                        <a:pt x="1235" y="2669"/>
                      </a:cubicBezTo>
                      <a:lnTo>
                        <a:pt x="1235" y="2803"/>
                      </a:lnTo>
                      <a:cubicBezTo>
                        <a:pt x="1235" y="2836"/>
                        <a:pt x="1235" y="2836"/>
                        <a:pt x="1235" y="2836"/>
                      </a:cubicBezTo>
                      <a:lnTo>
                        <a:pt x="1235" y="2936"/>
                      </a:lnTo>
                      <a:lnTo>
                        <a:pt x="1202" y="3036"/>
                      </a:lnTo>
                      <a:lnTo>
                        <a:pt x="1168" y="3136"/>
                      </a:lnTo>
                      <a:lnTo>
                        <a:pt x="1035" y="3303"/>
                      </a:lnTo>
                      <a:lnTo>
                        <a:pt x="1001" y="3437"/>
                      </a:lnTo>
                      <a:cubicBezTo>
                        <a:pt x="1001" y="3470"/>
                        <a:pt x="968" y="3470"/>
                        <a:pt x="968" y="3470"/>
                      </a:cubicBezTo>
                      <a:lnTo>
                        <a:pt x="935" y="3503"/>
                      </a:lnTo>
                      <a:lnTo>
                        <a:pt x="901" y="3537"/>
                      </a:lnTo>
                      <a:lnTo>
                        <a:pt x="768" y="3570"/>
                      </a:lnTo>
                      <a:lnTo>
                        <a:pt x="468" y="3637"/>
                      </a:lnTo>
                      <a:lnTo>
                        <a:pt x="401" y="3670"/>
                      </a:lnTo>
                      <a:lnTo>
                        <a:pt x="334" y="3737"/>
                      </a:lnTo>
                      <a:lnTo>
                        <a:pt x="334" y="3770"/>
                      </a:lnTo>
                      <a:lnTo>
                        <a:pt x="334" y="3804"/>
                      </a:lnTo>
                      <a:lnTo>
                        <a:pt x="234" y="4171"/>
                      </a:lnTo>
                      <a:cubicBezTo>
                        <a:pt x="201" y="4171"/>
                        <a:pt x="201" y="4204"/>
                        <a:pt x="201" y="4204"/>
                      </a:cubicBezTo>
                      <a:lnTo>
                        <a:pt x="134" y="4237"/>
                      </a:lnTo>
                      <a:lnTo>
                        <a:pt x="101" y="4237"/>
                      </a:lnTo>
                      <a:lnTo>
                        <a:pt x="1" y="4271"/>
                      </a:lnTo>
                      <a:lnTo>
                        <a:pt x="1" y="4304"/>
                      </a:lnTo>
                      <a:lnTo>
                        <a:pt x="668" y="4304"/>
                      </a:lnTo>
                      <a:lnTo>
                        <a:pt x="835" y="4371"/>
                      </a:lnTo>
                      <a:lnTo>
                        <a:pt x="868" y="4404"/>
                      </a:lnTo>
                      <a:lnTo>
                        <a:pt x="968" y="4504"/>
                      </a:lnTo>
                      <a:cubicBezTo>
                        <a:pt x="1001" y="4504"/>
                        <a:pt x="1001" y="4537"/>
                        <a:pt x="1001" y="4571"/>
                      </a:cubicBezTo>
                      <a:lnTo>
                        <a:pt x="1135" y="4471"/>
                      </a:lnTo>
                      <a:lnTo>
                        <a:pt x="1268" y="4471"/>
                      </a:lnTo>
                      <a:lnTo>
                        <a:pt x="1368" y="4404"/>
                      </a:lnTo>
                      <a:lnTo>
                        <a:pt x="1268" y="4304"/>
                      </a:lnTo>
                      <a:lnTo>
                        <a:pt x="1168" y="4237"/>
                      </a:lnTo>
                      <a:cubicBezTo>
                        <a:pt x="1135" y="4204"/>
                        <a:pt x="1135" y="4171"/>
                        <a:pt x="1135" y="4137"/>
                      </a:cubicBezTo>
                      <a:lnTo>
                        <a:pt x="1168" y="4070"/>
                      </a:lnTo>
                      <a:cubicBezTo>
                        <a:pt x="1168" y="4037"/>
                        <a:pt x="1202" y="4004"/>
                        <a:pt x="1235" y="4004"/>
                      </a:cubicBezTo>
                      <a:lnTo>
                        <a:pt x="1302" y="4004"/>
                      </a:lnTo>
                      <a:lnTo>
                        <a:pt x="1535" y="4104"/>
                      </a:lnTo>
                      <a:lnTo>
                        <a:pt x="1635" y="4070"/>
                      </a:lnTo>
                      <a:cubicBezTo>
                        <a:pt x="1669" y="4070"/>
                        <a:pt x="1702" y="4070"/>
                        <a:pt x="1735" y="4104"/>
                      </a:cubicBezTo>
                      <a:lnTo>
                        <a:pt x="1802" y="4171"/>
                      </a:lnTo>
                      <a:lnTo>
                        <a:pt x="1835" y="4271"/>
                      </a:lnTo>
                      <a:cubicBezTo>
                        <a:pt x="1869" y="4271"/>
                        <a:pt x="1869" y="4304"/>
                        <a:pt x="1835" y="4337"/>
                      </a:cubicBezTo>
                      <a:lnTo>
                        <a:pt x="1835" y="4404"/>
                      </a:lnTo>
                      <a:lnTo>
                        <a:pt x="1935" y="4504"/>
                      </a:lnTo>
                      <a:cubicBezTo>
                        <a:pt x="1935" y="4471"/>
                        <a:pt x="1935" y="4437"/>
                        <a:pt x="1969" y="4437"/>
                      </a:cubicBezTo>
                      <a:lnTo>
                        <a:pt x="2036" y="4437"/>
                      </a:lnTo>
                      <a:lnTo>
                        <a:pt x="2102" y="4404"/>
                      </a:lnTo>
                      <a:lnTo>
                        <a:pt x="2202" y="4404"/>
                      </a:lnTo>
                      <a:lnTo>
                        <a:pt x="2269" y="4437"/>
                      </a:lnTo>
                      <a:lnTo>
                        <a:pt x="2402" y="4437"/>
                      </a:lnTo>
                      <a:lnTo>
                        <a:pt x="2536" y="4471"/>
                      </a:lnTo>
                      <a:lnTo>
                        <a:pt x="2569" y="4471"/>
                      </a:lnTo>
                      <a:lnTo>
                        <a:pt x="2736" y="4571"/>
                      </a:lnTo>
                      <a:lnTo>
                        <a:pt x="2869" y="4571"/>
                      </a:lnTo>
                      <a:lnTo>
                        <a:pt x="2970" y="4537"/>
                      </a:lnTo>
                      <a:lnTo>
                        <a:pt x="3003" y="4537"/>
                      </a:lnTo>
                      <a:lnTo>
                        <a:pt x="3103" y="4571"/>
                      </a:lnTo>
                      <a:cubicBezTo>
                        <a:pt x="3103" y="4537"/>
                        <a:pt x="3136" y="4504"/>
                        <a:pt x="3170" y="4471"/>
                      </a:cubicBezTo>
                      <a:cubicBezTo>
                        <a:pt x="3186" y="4454"/>
                        <a:pt x="3203" y="4446"/>
                        <a:pt x="3220" y="4446"/>
                      </a:cubicBezTo>
                      <a:cubicBezTo>
                        <a:pt x="3236" y="4446"/>
                        <a:pt x="3253" y="4454"/>
                        <a:pt x="3270" y="4471"/>
                      </a:cubicBezTo>
                      <a:lnTo>
                        <a:pt x="3370" y="4571"/>
                      </a:lnTo>
                      <a:cubicBezTo>
                        <a:pt x="3370" y="4604"/>
                        <a:pt x="3403" y="4604"/>
                        <a:pt x="3403" y="4638"/>
                      </a:cubicBezTo>
                      <a:lnTo>
                        <a:pt x="3370" y="4804"/>
                      </a:lnTo>
                      <a:lnTo>
                        <a:pt x="3403" y="4738"/>
                      </a:lnTo>
                      <a:lnTo>
                        <a:pt x="3503" y="4704"/>
                      </a:lnTo>
                      <a:cubicBezTo>
                        <a:pt x="3503" y="4688"/>
                        <a:pt x="3512" y="4679"/>
                        <a:pt x="3520" y="4679"/>
                      </a:cubicBezTo>
                      <a:cubicBezTo>
                        <a:pt x="3528" y="4679"/>
                        <a:pt x="3537" y="4688"/>
                        <a:pt x="3537" y="4704"/>
                      </a:cubicBezTo>
                      <a:lnTo>
                        <a:pt x="3570" y="4704"/>
                      </a:lnTo>
                      <a:cubicBezTo>
                        <a:pt x="3587" y="4688"/>
                        <a:pt x="3595" y="4679"/>
                        <a:pt x="3603" y="4679"/>
                      </a:cubicBezTo>
                      <a:cubicBezTo>
                        <a:pt x="3612" y="4679"/>
                        <a:pt x="3620" y="4688"/>
                        <a:pt x="3637" y="4704"/>
                      </a:cubicBezTo>
                      <a:lnTo>
                        <a:pt x="3670" y="4704"/>
                      </a:lnTo>
                      <a:lnTo>
                        <a:pt x="3870" y="4604"/>
                      </a:lnTo>
                      <a:lnTo>
                        <a:pt x="4004" y="4604"/>
                      </a:lnTo>
                      <a:cubicBezTo>
                        <a:pt x="4037" y="4604"/>
                        <a:pt x="4070" y="4604"/>
                        <a:pt x="4070" y="4638"/>
                      </a:cubicBezTo>
                      <a:cubicBezTo>
                        <a:pt x="4104" y="4671"/>
                        <a:pt x="4104" y="4704"/>
                        <a:pt x="4070" y="4738"/>
                      </a:cubicBezTo>
                      <a:lnTo>
                        <a:pt x="4070" y="4771"/>
                      </a:lnTo>
                      <a:lnTo>
                        <a:pt x="4070" y="4804"/>
                      </a:lnTo>
                      <a:lnTo>
                        <a:pt x="3970" y="4904"/>
                      </a:lnTo>
                      <a:cubicBezTo>
                        <a:pt x="3937" y="4938"/>
                        <a:pt x="3937" y="4938"/>
                        <a:pt x="3904" y="4938"/>
                      </a:cubicBezTo>
                      <a:lnTo>
                        <a:pt x="3803" y="4971"/>
                      </a:lnTo>
                      <a:lnTo>
                        <a:pt x="3770" y="5004"/>
                      </a:lnTo>
                      <a:lnTo>
                        <a:pt x="3737" y="5138"/>
                      </a:lnTo>
                      <a:lnTo>
                        <a:pt x="3770" y="5171"/>
                      </a:lnTo>
                      <a:cubicBezTo>
                        <a:pt x="3803" y="5171"/>
                        <a:pt x="3803" y="5205"/>
                        <a:pt x="3803" y="5205"/>
                      </a:cubicBezTo>
                      <a:cubicBezTo>
                        <a:pt x="3837" y="5238"/>
                        <a:pt x="3837" y="5271"/>
                        <a:pt x="3803" y="5305"/>
                      </a:cubicBezTo>
                      <a:lnTo>
                        <a:pt x="3937" y="5271"/>
                      </a:lnTo>
                      <a:lnTo>
                        <a:pt x="4070" y="5205"/>
                      </a:lnTo>
                      <a:lnTo>
                        <a:pt x="4204" y="5205"/>
                      </a:lnTo>
                      <a:cubicBezTo>
                        <a:pt x="4213" y="5200"/>
                        <a:pt x="4222" y="5198"/>
                        <a:pt x="4231" y="5198"/>
                      </a:cubicBezTo>
                      <a:cubicBezTo>
                        <a:pt x="4287" y="5198"/>
                        <a:pt x="4333" y="5280"/>
                        <a:pt x="4304" y="5338"/>
                      </a:cubicBezTo>
                      <a:lnTo>
                        <a:pt x="4304" y="5405"/>
                      </a:lnTo>
                      <a:cubicBezTo>
                        <a:pt x="4304" y="5405"/>
                        <a:pt x="4304" y="5438"/>
                        <a:pt x="4304" y="5438"/>
                      </a:cubicBezTo>
                      <a:lnTo>
                        <a:pt x="4304" y="5505"/>
                      </a:lnTo>
                      <a:cubicBezTo>
                        <a:pt x="4304" y="5505"/>
                        <a:pt x="4270" y="5538"/>
                        <a:pt x="4270" y="5538"/>
                      </a:cubicBezTo>
                      <a:lnTo>
                        <a:pt x="4204" y="5605"/>
                      </a:lnTo>
                      <a:lnTo>
                        <a:pt x="4170" y="5638"/>
                      </a:lnTo>
                      <a:lnTo>
                        <a:pt x="4104" y="5672"/>
                      </a:lnTo>
                      <a:lnTo>
                        <a:pt x="4070" y="5738"/>
                      </a:lnTo>
                      <a:lnTo>
                        <a:pt x="4004" y="5838"/>
                      </a:lnTo>
                      <a:cubicBezTo>
                        <a:pt x="4004" y="5838"/>
                        <a:pt x="3970" y="5872"/>
                        <a:pt x="3970" y="5872"/>
                      </a:cubicBezTo>
                      <a:lnTo>
                        <a:pt x="3970" y="5905"/>
                      </a:lnTo>
                      <a:cubicBezTo>
                        <a:pt x="3970" y="5905"/>
                        <a:pt x="3970" y="5938"/>
                        <a:pt x="3970" y="5938"/>
                      </a:cubicBezTo>
                      <a:lnTo>
                        <a:pt x="3970" y="6005"/>
                      </a:lnTo>
                      <a:lnTo>
                        <a:pt x="3970" y="6139"/>
                      </a:lnTo>
                      <a:lnTo>
                        <a:pt x="4037" y="6139"/>
                      </a:lnTo>
                      <a:cubicBezTo>
                        <a:pt x="4070" y="6139"/>
                        <a:pt x="4104" y="6172"/>
                        <a:pt x="4104" y="6205"/>
                      </a:cubicBezTo>
                      <a:lnTo>
                        <a:pt x="4104" y="6239"/>
                      </a:lnTo>
                      <a:cubicBezTo>
                        <a:pt x="4137" y="6272"/>
                        <a:pt x="4137" y="6305"/>
                        <a:pt x="4104" y="6305"/>
                      </a:cubicBezTo>
                      <a:lnTo>
                        <a:pt x="4104" y="6372"/>
                      </a:lnTo>
                      <a:lnTo>
                        <a:pt x="4104" y="6405"/>
                      </a:lnTo>
                      <a:lnTo>
                        <a:pt x="4170" y="6439"/>
                      </a:lnTo>
                      <a:cubicBezTo>
                        <a:pt x="4204" y="6439"/>
                        <a:pt x="4204" y="6472"/>
                        <a:pt x="4204" y="6472"/>
                      </a:cubicBezTo>
                      <a:lnTo>
                        <a:pt x="4270" y="6572"/>
                      </a:lnTo>
                      <a:lnTo>
                        <a:pt x="4304" y="6572"/>
                      </a:lnTo>
                      <a:lnTo>
                        <a:pt x="4471" y="6506"/>
                      </a:lnTo>
                      <a:lnTo>
                        <a:pt x="4604" y="6506"/>
                      </a:lnTo>
                      <a:cubicBezTo>
                        <a:pt x="4613" y="6497"/>
                        <a:pt x="4624" y="6492"/>
                        <a:pt x="4636" y="6492"/>
                      </a:cubicBezTo>
                      <a:cubicBezTo>
                        <a:pt x="4668" y="6492"/>
                        <a:pt x="4704" y="6523"/>
                        <a:pt x="4704" y="6572"/>
                      </a:cubicBezTo>
                      <a:cubicBezTo>
                        <a:pt x="4704" y="6606"/>
                        <a:pt x="4704" y="6639"/>
                        <a:pt x="4637" y="6672"/>
                      </a:cubicBezTo>
                      <a:lnTo>
                        <a:pt x="4537" y="6739"/>
                      </a:lnTo>
                      <a:lnTo>
                        <a:pt x="4504" y="6806"/>
                      </a:lnTo>
                      <a:cubicBezTo>
                        <a:pt x="4504" y="6806"/>
                        <a:pt x="4471" y="6839"/>
                        <a:pt x="4471" y="6839"/>
                      </a:cubicBezTo>
                      <a:lnTo>
                        <a:pt x="4371" y="6872"/>
                      </a:lnTo>
                      <a:lnTo>
                        <a:pt x="4471" y="6939"/>
                      </a:lnTo>
                      <a:lnTo>
                        <a:pt x="5004" y="7206"/>
                      </a:lnTo>
                      <a:lnTo>
                        <a:pt x="5104" y="7273"/>
                      </a:lnTo>
                      <a:cubicBezTo>
                        <a:pt x="5138" y="7273"/>
                        <a:pt x="5138" y="7273"/>
                        <a:pt x="5138" y="7306"/>
                      </a:cubicBezTo>
                      <a:lnTo>
                        <a:pt x="5271" y="7473"/>
                      </a:lnTo>
                      <a:lnTo>
                        <a:pt x="5305" y="7540"/>
                      </a:lnTo>
                      <a:lnTo>
                        <a:pt x="5371" y="7606"/>
                      </a:lnTo>
                      <a:lnTo>
                        <a:pt x="5505" y="7606"/>
                      </a:lnTo>
                      <a:lnTo>
                        <a:pt x="5638" y="7540"/>
                      </a:lnTo>
                      <a:lnTo>
                        <a:pt x="5938" y="7406"/>
                      </a:lnTo>
                      <a:lnTo>
                        <a:pt x="5972" y="7406"/>
                      </a:lnTo>
                      <a:lnTo>
                        <a:pt x="6205" y="7339"/>
                      </a:lnTo>
                      <a:lnTo>
                        <a:pt x="6339" y="7273"/>
                      </a:lnTo>
                      <a:lnTo>
                        <a:pt x="6505" y="7273"/>
                      </a:lnTo>
                      <a:lnTo>
                        <a:pt x="6639" y="7339"/>
                      </a:lnTo>
                      <a:lnTo>
                        <a:pt x="6706" y="7406"/>
                      </a:lnTo>
                      <a:lnTo>
                        <a:pt x="6739" y="7506"/>
                      </a:lnTo>
                      <a:lnTo>
                        <a:pt x="6806" y="7673"/>
                      </a:lnTo>
                      <a:lnTo>
                        <a:pt x="6839" y="7673"/>
                      </a:lnTo>
                      <a:cubicBezTo>
                        <a:pt x="6872" y="7673"/>
                        <a:pt x="6906" y="7673"/>
                        <a:pt x="6906" y="7706"/>
                      </a:cubicBezTo>
                      <a:lnTo>
                        <a:pt x="6972" y="7740"/>
                      </a:lnTo>
                      <a:lnTo>
                        <a:pt x="7206" y="7573"/>
                      </a:lnTo>
                      <a:lnTo>
                        <a:pt x="7339" y="7540"/>
                      </a:lnTo>
                      <a:lnTo>
                        <a:pt x="7439" y="7506"/>
                      </a:lnTo>
                      <a:lnTo>
                        <a:pt x="7573" y="7506"/>
                      </a:lnTo>
                      <a:lnTo>
                        <a:pt x="7840" y="7606"/>
                      </a:lnTo>
                      <a:lnTo>
                        <a:pt x="7973" y="7606"/>
                      </a:lnTo>
                      <a:lnTo>
                        <a:pt x="8107" y="7573"/>
                      </a:lnTo>
                      <a:lnTo>
                        <a:pt x="8240" y="7506"/>
                      </a:lnTo>
                      <a:lnTo>
                        <a:pt x="8273" y="7506"/>
                      </a:lnTo>
                      <a:lnTo>
                        <a:pt x="8440" y="7473"/>
                      </a:lnTo>
                      <a:lnTo>
                        <a:pt x="8707" y="7440"/>
                      </a:lnTo>
                      <a:lnTo>
                        <a:pt x="8874" y="7373"/>
                      </a:lnTo>
                      <a:lnTo>
                        <a:pt x="9141" y="7373"/>
                      </a:lnTo>
                      <a:lnTo>
                        <a:pt x="9307" y="7306"/>
                      </a:lnTo>
                      <a:lnTo>
                        <a:pt x="9407" y="7306"/>
                      </a:lnTo>
                      <a:cubicBezTo>
                        <a:pt x="9441" y="7306"/>
                        <a:pt x="9474" y="7306"/>
                        <a:pt x="9474" y="7339"/>
                      </a:cubicBezTo>
                      <a:lnTo>
                        <a:pt x="9541" y="7373"/>
                      </a:lnTo>
                      <a:lnTo>
                        <a:pt x="9908" y="7373"/>
                      </a:lnTo>
                      <a:lnTo>
                        <a:pt x="10041" y="7440"/>
                      </a:lnTo>
                      <a:lnTo>
                        <a:pt x="10175" y="7440"/>
                      </a:lnTo>
                      <a:cubicBezTo>
                        <a:pt x="10175" y="7406"/>
                        <a:pt x="10208" y="7373"/>
                        <a:pt x="10208" y="7373"/>
                      </a:cubicBezTo>
                      <a:cubicBezTo>
                        <a:pt x="10225" y="7356"/>
                        <a:pt x="10241" y="7348"/>
                        <a:pt x="10258" y="7348"/>
                      </a:cubicBezTo>
                      <a:cubicBezTo>
                        <a:pt x="10275" y="7348"/>
                        <a:pt x="10291" y="7356"/>
                        <a:pt x="10308" y="7373"/>
                      </a:cubicBezTo>
                      <a:lnTo>
                        <a:pt x="10375" y="7373"/>
                      </a:lnTo>
                      <a:cubicBezTo>
                        <a:pt x="10408" y="7373"/>
                        <a:pt x="10442" y="7373"/>
                        <a:pt x="10442" y="7406"/>
                      </a:cubicBezTo>
                      <a:lnTo>
                        <a:pt x="10475" y="7473"/>
                      </a:lnTo>
                      <a:lnTo>
                        <a:pt x="10508" y="7440"/>
                      </a:lnTo>
                      <a:lnTo>
                        <a:pt x="10575" y="7306"/>
                      </a:lnTo>
                      <a:cubicBezTo>
                        <a:pt x="10608" y="7273"/>
                        <a:pt x="10642" y="7239"/>
                        <a:pt x="10675" y="7239"/>
                      </a:cubicBezTo>
                      <a:cubicBezTo>
                        <a:pt x="10708" y="7273"/>
                        <a:pt x="10742" y="7306"/>
                        <a:pt x="10742" y="7339"/>
                      </a:cubicBezTo>
                      <a:lnTo>
                        <a:pt x="10742" y="7406"/>
                      </a:lnTo>
                      <a:lnTo>
                        <a:pt x="10842" y="7406"/>
                      </a:lnTo>
                      <a:cubicBezTo>
                        <a:pt x="10842" y="7373"/>
                        <a:pt x="10875" y="7373"/>
                        <a:pt x="10875" y="7373"/>
                      </a:cubicBezTo>
                      <a:lnTo>
                        <a:pt x="10942" y="7339"/>
                      </a:lnTo>
                      <a:lnTo>
                        <a:pt x="11009" y="7339"/>
                      </a:lnTo>
                      <a:lnTo>
                        <a:pt x="11009" y="7306"/>
                      </a:lnTo>
                      <a:cubicBezTo>
                        <a:pt x="11042" y="7273"/>
                        <a:pt x="11042" y="7239"/>
                        <a:pt x="11075" y="7239"/>
                      </a:cubicBezTo>
                      <a:lnTo>
                        <a:pt x="11175" y="7206"/>
                      </a:lnTo>
                      <a:lnTo>
                        <a:pt x="11342" y="7173"/>
                      </a:lnTo>
                      <a:lnTo>
                        <a:pt x="11476" y="7106"/>
                      </a:lnTo>
                      <a:lnTo>
                        <a:pt x="11576" y="7106"/>
                      </a:lnTo>
                      <a:lnTo>
                        <a:pt x="11609" y="7006"/>
                      </a:lnTo>
                      <a:lnTo>
                        <a:pt x="11642" y="7006"/>
                      </a:lnTo>
                      <a:cubicBezTo>
                        <a:pt x="11665" y="7006"/>
                        <a:pt x="11672" y="6991"/>
                        <a:pt x="11684" y="6991"/>
                      </a:cubicBezTo>
                      <a:cubicBezTo>
                        <a:pt x="11691" y="6991"/>
                        <a:pt x="11698" y="6995"/>
                        <a:pt x="11709" y="7006"/>
                      </a:cubicBezTo>
                      <a:lnTo>
                        <a:pt x="11843" y="7006"/>
                      </a:lnTo>
                      <a:lnTo>
                        <a:pt x="11943" y="6973"/>
                      </a:lnTo>
                      <a:lnTo>
                        <a:pt x="12076" y="6973"/>
                      </a:lnTo>
                      <a:cubicBezTo>
                        <a:pt x="12109" y="6973"/>
                        <a:pt x="12143" y="7006"/>
                        <a:pt x="12143" y="7073"/>
                      </a:cubicBezTo>
                      <a:lnTo>
                        <a:pt x="12143" y="7106"/>
                      </a:lnTo>
                      <a:cubicBezTo>
                        <a:pt x="12143" y="7106"/>
                        <a:pt x="12143" y="7139"/>
                        <a:pt x="12143" y="7139"/>
                      </a:cubicBezTo>
                      <a:lnTo>
                        <a:pt x="12109" y="7206"/>
                      </a:lnTo>
                      <a:lnTo>
                        <a:pt x="12143" y="7206"/>
                      </a:lnTo>
                      <a:cubicBezTo>
                        <a:pt x="12176" y="7206"/>
                        <a:pt x="12176" y="7239"/>
                        <a:pt x="12176" y="7273"/>
                      </a:cubicBezTo>
                      <a:cubicBezTo>
                        <a:pt x="12176" y="7306"/>
                        <a:pt x="12143" y="7339"/>
                        <a:pt x="12143" y="7339"/>
                      </a:cubicBezTo>
                      <a:cubicBezTo>
                        <a:pt x="12143" y="7339"/>
                        <a:pt x="12143" y="7373"/>
                        <a:pt x="12176" y="7373"/>
                      </a:cubicBezTo>
                      <a:lnTo>
                        <a:pt x="12209" y="7440"/>
                      </a:lnTo>
                      <a:cubicBezTo>
                        <a:pt x="12209" y="7473"/>
                        <a:pt x="12209" y="7473"/>
                        <a:pt x="12209" y="7506"/>
                      </a:cubicBezTo>
                      <a:lnTo>
                        <a:pt x="12209" y="7606"/>
                      </a:lnTo>
                      <a:cubicBezTo>
                        <a:pt x="12209" y="7606"/>
                        <a:pt x="12209" y="7606"/>
                        <a:pt x="12209" y="7640"/>
                      </a:cubicBezTo>
                      <a:lnTo>
                        <a:pt x="12176" y="7706"/>
                      </a:lnTo>
                      <a:cubicBezTo>
                        <a:pt x="12176" y="7706"/>
                        <a:pt x="12209" y="7740"/>
                        <a:pt x="12209" y="7740"/>
                      </a:cubicBezTo>
                      <a:cubicBezTo>
                        <a:pt x="12243" y="7773"/>
                        <a:pt x="12243" y="7840"/>
                        <a:pt x="12209" y="7873"/>
                      </a:cubicBezTo>
                      <a:lnTo>
                        <a:pt x="12143" y="7940"/>
                      </a:lnTo>
                      <a:lnTo>
                        <a:pt x="12343" y="7940"/>
                      </a:lnTo>
                      <a:cubicBezTo>
                        <a:pt x="12410" y="7940"/>
                        <a:pt x="12476" y="8040"/>
                        <a:pt x="12410" y="8107"/>
                      </a:cubicBezTo>
                      <a:lnTo>
                        <a:pt x="12343" y="8173"/>
                      </a:lnTo>
                      <a:cubicBezTo>
                        <a:pt x="12310" y="8207"/>
                        <a:pt x="12276" y="8207"/>
                        <a:pt x="12276" y="8207"/>
                      </a:cubicBezTo>
                      <a:lnTo>
                        <a:pt x="11909" y="8207"/>
                      </a:lnTo>
                      <a:lnTo>
                        <a:pt x="11976" y="8273"/>
                      </a:lnTo>
                      <a:lnTo>
                        <a:pt x="11976" y="8307"/>
                      </a:lnTo>
                      <a:lnTo>
                        <a:pt x="12009" y="8374"/>
                      </a:lnTo>
                      <a:cubicBezTo>
                        <a:pt x="12043" y="8407"/>
                        <a:pt x="12043" y="8440"/>
                        <a:pt x="12009" y="8474"/>
                      </a:cubicBezTo>
                      <a:cubicBezTo>
                        <a:pt x="12009" y="8474"/>
                        <a:pt x="11976" y="8507"/>
                        <a:pt x="11943" y="8507"/>
                      </a:cubicBezTo>
                      <a:cubicBezTo>
                        <a:pt x="11909" y="8507"/>
                        <a:pt x="11876" y="8507"/>
                        <a:pt x="11843" y="8474"/>
                      </a:cubicBezTo>
                      <a:lnTo>
                        <a:pt x="11809" y="8440"/>
                      </a:lnTo>
                      <a:lnTo>
                        <a:pt x="11709" y="8340"/>
                      </a:lnTo>
                      <a:cubicBezTo>
                        <a:pt x="11709" y="8340"/>
                        <a:pt x="11709" y="8340"/>
                        <a:pt x="11676" y="8307"/>
                      </a:cubicBezTo>
                      <a:lnTo>
                        <a:pt x="11642" y="8307"/>
                      </a:lnTo>
                      <a:cubicBezTo>
                        <a:pt x="11642" y="8307"/>
                        <a:pt x="11676" y="8340"/>
                        <a:pt x="11709" y="8374"/>
                      </a:cubicBezTo>
                      <a:cubicBezTo>
                        <a:pt x="11709" y="8374"/>
                        <a:pt x="11709" y="8407"/>
                        <a:pt x="11709" y="8440"/>
                      </a:cubicBezTo>
                      <a:lnTo>
                        <a:pt x="11642" y="8540"/>
                      </a:lnTo>
                      <a:lnTo>
                        <a:pt x="11742" y="8640"/>
                      </a:lnTo>
                      <a:cubicBezTo>
                        <a:pt x="11742" y="8674"/>
                        <a:pt x="11742" y="8674"/>
                        <a:pt x="11742" y="8707"/>
                      </a:cubicBezTo>
                      <a:lnTo>
                        <a:pt x="11709" y="8974"/>
                      </a:lnTo>
                      <a:lnTo>
                        <a:pt x="11709" y="9074"/>
                      </a:lnTo>
                      <a:lnTo>
                        <a:pt x="11676" y="9141"/>
                      </a:lnTo>
                      <a:cubicBezTo>
                        <a:pt x="11676" y="9141"/>
                        <a:pt x="11642" y="9174"/>
                        <a:pt x="11642" y="9174"/>
                      </a:cubicBezTo>
                      <a:cubicBezTo>
                        <a:pt x="11626" y="9191"/>
                        <a:pt x="11601" y="9199"/>
                        <a:pt x="11576" y="9199"/>
                      </a:cubicBezTo>
                      <a:cubicBezTo>
                        <a:pt x="11551" y="9199"/>
                        <a:pt x="11526" y="9191"/>
                        <a:pt x="11509" y="9174"/>
                      </a:cubicBezTo>
                      <a:lnTo>
                        <a:pt x="11442" y="9141"/>
                      </a:lnTo>
                      <a:cubicBezTo>
                        <a:pt x="11442" y="9107"/>
                        <a:pt x="11442" y="9107"/>
                        <a:pt x="11442" y="9074"/>
                      </a:cubicBezTo>
                      <a:lnTo>
                        <a:pt x="11376" y="8907"/>
                      </a:lnTo>
                      <a:lnTo>
                        <a:pt x="11309" y="8807"/>
                      </a:lnTo>
                      <a:lnTo>
                        <a:pt x="11242" y="8707"/>
                      </a:lnTo>
                      <a:lnTo>
                        <a:pt x="11242" y="8841"/>
                      </a:lnTo>
                      <a:cubicBezTo>
                        <a:pt x="11242" y="8841"/>
                        <a:pt x="11242" y="8841"/>
                        <a:pt x="11242" y="8874"/>
                      </a:cubicBezTo>
                      <a:lnTo>
                        <a:pt x="11242" y="8941"/>
                      </a:lnTo>
                      <a:lnTo>
                        <a:pt x="11209" y="9107"/>
                      </a:lnTo>
                      <a:lnTo>
                        <a:pt x="11209" y="9374"/>
                      </a:lnTo>
                      <a:cubicBezTo>
                        <a:pt x="11209" y="9374"/>
                        <a:pt x="11209" y="9408"/>
                        <a:pt x="11209" y="9441"/>
                      </a:cubicBezTo>
                      <a:lnTo>
                        <a:pt x="11175" y="9474"/>
                      </a:lnTo>
                      <a:cubicBezTo>
                        <a:pt x="11142" y="9508"/>
                        <a:pt x="11109" y="9541"/>
                        <a:pt x="11075" y="9541"/>
                      </a:cubicBezTo>
                      <a:cubicBezTo>
                        <a:pt x="11042" y="9508"/>
                        <a:pt x="11009" y="9474"/>
                        <a:pt x="11009" y="9441"/>
                      </a:cubicBezTo>
                      <a:lnTo>
                        <a:pt x="10942" y="9241"/>
                      </a:lnTo>
                      <a:cubicBezTo>
                        <a:pt x="10909" y="9207"/>
                        <a:pt x="10909" y="9207"/>
                        <a:pt x="10942" y="9174"/>
                      </a:cubicBezTo>
                      <a:lnTo>
                        <a:pt x="10975" y="9107"/>
                      </a:lnTo>
                      <a:lnTo>
                        <a:pt x="10975" y="8907"/>
                      </a:lnTo>
                      <a:lnTo>
                        <a:pt x="10975" y="8841"/>
                      </a:lnTo>
                      <a:lnTo>
                        <a:pt x="10875" y="8774"/>
                      </a:lnTo>
                      <a:lnTo>
                        <a:pt x="10775" y="8774"/>
                      </a:lnTo>
                      <a:lnTo>
                        <a:pt x="10742" y="8807"/>
                      </a:lnTo>
                      <a:cubicBezTo>
                        <a:pt x="10742" y="8807"/>
                        <a:pt x="10742" y="8841"/>
                        <a:pt x="10708" y="8841"/>
                      </a:cubicBezTo>
                      <a:lnTo>
                        <a:pt x="10542" y="8841"/>
                      </a:lnTo>
                      <a:lnTo>
                        <a:pt x="10542" y="8874"/>
                      </a:lnTo>
                      <a:cubicBezTo>
                        <a:pt x="10542" y="8907"/>
                        <a:pt x="10508" y="8941"/>
                        <a:pt x="10475" y="8941"/>
                      </a:cubicBezTo>
                      <a:lnTo>
                        <a:pt x="10408" y="8941"/>
                      </a:lnTo>
                      <a:cubicBezTo>
                        <a:pt x="10389" y="8950"/>
                        <a:pt x="10372" y="8954"/>
                        <a:pt x="10357" y="8954"/>
                      </a:cubicBezTo>
                      <a:cubicBezTo>
                        <a:pt x="10322" y="8954"/>
                        <a:pt x="10298" y="8931"/>
                        <a:pt x="10275" y="8907"/>
                      </a:cubicBezTo>
                      <a:lnTo>
                        <a:pt x="10275" y="8941"/>
                      </a:lnTo>
                      <a:cubicBezTo>
                        <a:pt x="10275" y="8974"/>
                        <a:pt x="10275" y="8974"/>
                        <a:pt x="10275" y="9007"/>
                      </a:cubicBezTo>
                      <a:lnTo>
                        <a:pt x="10241" y="9074"/>
                      </a:lnTo>
                      <a:cubicBezTo>
                        <a:pt x="10241" y="9107"/>
                        <a:pt x="10208" y="9141"/>
                        <a:pt x="10208" y="9141"/>
                      </a:cubicBezTo>
                      <a:lnTo>
                        <a:pt x="10141" y="9141"/>
                      </a:lnTo>
                      <a:cubicBezTo>
                        <a:pt x="10108" y="9141"/>
                        <a:pt x="10075" y="9141"/>
                        <a:pt x="10041" y="9107"/>
                      </a:cubicBezTo>
                      <a:cubicBezTo>
                        <a:pt x="10041" y="9141"/>
                        <a:pt x="10041" y="9141"/>
                        <a:pt x="10041" y="9141"/>
                      </a:cubicBezTo>
                      <a:lnTo>
                        <a:pt x="10008" y="9207"/>
                      </a:lnTo>
                      <a:cubicBezTo>
                        <a:pt x="10008" y="9241"/>
                        <a:pt x="9975" y="9274"/>
                        <a:pt x="9941" y="9274"/>
                      </a:cubicBezTo>
                      <a:lnTo>
                        <a:pt x="9874" y="9274"/>
                      </a:lnTo>
                      <a:cubicBezTo>
                        <a:pt x="9841" y="9274"/>
                        <a:pt x="9808" y="9274"/>
                        <a:pt x="9774" y="9241"/>
                      </a:cubicBezTo>
                      <a:cubicBezTo>
                        <a:pt x="9741" y="9274"/>
                        <a:pt x="9741" y="9274"/>
                        <a:pt x="9708" y="9274"/>
                      </a:cubicBezTo>
                      <a:lnTo>
                        <a:pt x="9708" y="9141"/>
                      </a:lnTo>
                      <a:lnTo>
                        <a:pt x="9708" y="8807"/>
                      </a:lnTo>
                      <a:lnTo>
                        <a:pt x="9741" y="8674"/>
                      </a:lnTo>
                      <a:lnTo>
                        <a:pt x="9641" y="8640"/>
                      </a:lnTo>
                      <a:cubicBezTo>
                        <a:pt x="9608" y="8640"/>
                        <a:pt x="9608" y="8674"/>
                        <a:pt x="9574" y="8674"/>
                      </a:cubicBezTo>
                      <a:cubicBezTo>
                        <a:pt x="9541" y="8674"/>
                        <a:pt x="9508" y="8640"/>
                        <a:pt x="9508" y="8607"/>
                      </a:cubicBezTo>
                      <a:lnTo>
                        <a:pt x="9474" y="8574"/>
                      </a:lnTo>
                      <a:cubicBezTo>
                        <a:pt x="9441" y="8540"/>
                        <a:pt x="9441" y="8540"/>
                        <a:pt x="9474" y="8507"/>
                      </a:cubicBezTo>
                      <a:lnTo>
                        <a:pt x="9474" y="8374"/>
                      </a:lnTo>
                      <a:lnTo>
                        <a:pt x="9274" y="8307"/>
                      </a:lnTo>
                      <a:lnTo>
                        <a:pt x="9241" y="8307"/>
                      </a:lnTo>
                      <a:lnTo>
                        <a:pt x="9107" y="8340"/>
                      </a:lnTo>
                      <a:cubicBezTo>
                        <a:pt x="9091" y="8357"/>
                        <a:pt x="9074" y="8365"/>
                        <a:pt x="9057" y="8365"/>
                      </a:cubicBezTo>
                      <a:cubicBezTo>
                        <a:pt x="9041" y="8365"/>
                        <a:pt x="9024" y="8357"/>
                        <a:pt x="9007" y="8340"/>
                      </a:cubicBezTo>
                      <a:lnTo>
                        <a:pt x="8974" y="8340"/>
                      </a:lnTo>
                      <a:lnTo>
                        <a:pt x="8940" y="8374"/>
                      </a:lnTo>
                      <a:lnTo>
                        <a:pt x="8840" y="8374"/>
                      </a:lnTo>
                      <a:lnTo>
                        <a:pt x="8740" y="8407"/>
                      </a:lnTo>
                      <a:lnTo>
                        <a:pt x="8440" y="8574"/>
                      </a:lnTo>
                      <a:lnTo>
                        <a:pt x="8407" y="8607"/>
                      </a:lnTo>
                      <a:lnTo>
                        <a:pt x="8373" y="8640"/>
                      </a:lnTo>
                      <a:lnTo>
                        <a:pt x="8140" y="8941"/>
                      </a:lnTo>
                      <a:lnTo>
                        <a:pt x="8040" y="9107"/>
                      </a:lnTo>
                      <a:cubicBezTo>
                        <a:pt x="8040" y="9107"/>
                        <a:pt x="8006" y="9141"/>
                        <a:pt x="8006" y="9141"/>
                      </a:cubicBezTo>
                      <a:lnTo>
                        <a:pt x="7940" y="9207"/>
                      </a:lnTo>
                      <a:lnTo>
                        <a:pt x="7740" y="9508"/>
                      </a:lnTo>
                      <a:lnTo>
                        <a:pt x="7640" y="9574"/>
                      </a:lnTo>
                      <a:lnTo>
                        <a:pt x="7339" y="9775"/>
                      </a:lnTo>
                      <a:lnTo>
                        <a:pt x="7339" y="9808"/>
                      </a:lnTo>
                      <a:lnTo>
                        <a:pt x="7306" y="9841"/>
                      </a:lnTo>
                      <a:lnTo>
                        <a:pt x="7239" y="9908"/>
                      </a:lnTo>
                      <a:lnTo>
                        <a:pt x="7039" y="9908"/>
                      </a:lnTo>
                      <a:lnTo>
                        <a:pt x="6906" y="9841"/>
                      </a:lnTo>
                      <a:lnTo>
                        <a:pt x="6839" y="9841"/>
                      </a:lnTo>
                      <a:lnTo>
                        <a:pt x="6639" y="9574"/>
                      </a:lnTo>
                      <a:lnTo>
                        <a:pt x="6505" y="9508"/>
                      </a:lnTo>
                      <a:lnTo>
                        <a:pt x="6339" y="9508"/>
                      </a:lnTo>
                      <a:lnTo>
                        <a:pt x="6272" y="9474"/>
                      </a:lnTo>
                      <a:lnTo>
                        <a:pt x="6239" y="9474"/>
                      </a:lnTo>
                      <a:lnTo>
                        <a:pt x="6205" y="9441"/>
                      </a:lnTo>
                      <a:lnTo>
                        <a:pt x="6172" y="9441"/>
                      </a:lnTo>
                      <a:lnTo>
                        <a:pt x="6172" y="9474"/>
                      </a:lnTo>
                      <a:cubicBezTo>
                        <a:pt x="6172" y="9508"/>
                        <a:pt x="6172" y="9541"/>
                        <a:pt x="6105" y="9541"/>
                      </a:cubicBezTo>
                      <a:lnTo>
                        <a:pt x="6072" y="9541"/>
                      </a:lnTo>
                      <a:lnTo>
                        <a:pt x="5972" y="9608"/>
                      </a:lnTo>
                      <a:lnTo>
                        <a:pt x="5905" y="9608"/>
                      </a:lnTo>
                      <a:lnTo>
                        <a:pt x="5838" y="9574"/>
                      </a:lnTo>
                      <a:cubicBezTo>
                        <a:pt x="5805" y="9574"/>
                        <a:pt x="5772" y="9541"/>
                        <a:pt x="5772" y="9508"/>
                      </a:cubicBezTo>
                      <a:cubicBezTo>
                        <a:pt x="5772" y="9474"/>
                        <a:pt x="5772" y="9441"/>
                        <a:pt x="5805" y="9408"/>
                      </a:cubicBezTo>
                      <a:lnTo>
                        <a:pt x="5605" y="9408"/>
                      </a:lnTo>
                      <a:lnTo>
                        <a:pt x="5438" y="9341"/>
                      </a:lnTo>
                      <a:lnTo>
                        <a:pt x="4938" y="9341"/>
                      </a:lnTo>
                      <a:cubicBezTo>
                        <a:pt x="4971" y="9374"/>
                        <a:pt x="4971" y="9408"/>
                        <a:pt x="4971" y="9441"/>
                      </a:cubicBezTo>
                      <a:cubicBezTo>
                        <a:pt x="4971" y="9474"/>
                        <a:pt x="4938" y="9508"/>
                        <a:pt x="4904" y="9508"/>
                      </a:cubicBezTo>
                      <a:lnTo>
                        <a:pt x="4804" y="9541"/>
                      </a:lnTo>
                      <a:lnTo>
                        <a:pt x="4571" y="9541"/>
                      </a:lnTo>
                      <a:cubicBezTo>
                        <a:pt x="4571" y="9574"/>
                        <a:pt x="4571" y="9574"/>
                        <a:pt x="4537" y="9608"/>
                      </a:cubicBezTo>
                      <a:cubicBezTo>
                        <a:pt x="4521" y="9624"/>
                        <a:pt x="4496" y="9633"/>
                        <a:pt x="4471" y="9633"/>
                      </a:cubicBezTo>
                      <a:cubicBezTo>
                        <a:pt x="4446" y="9633"/>
                        <a:pt x="4421" y="9624"/>
                        <a:pt x="4404" y="9608"/>
                      </a:cubicBezTo>
                      <a:cubicBezTo>
                        <a:pt x="4404" y="9641"/>
                        <a:pt x="4404" y="9674"/>
                        <a:pt x="4404" y="9708"/>
                      </a:cubicBezTo>
                      <a:lnTo>
                        <a:pt x="4404" y="9775"/>
                      </a:lnTo>
                      <a:cubicBezTo>
                        <a:pt x="4404" y="9775"/>
                        <a:pt x="4404" y="9808"/>
                        <a:pt x="4371" y="9808"/>
                      </a:cubicBezTo>
                      <a:lnTo>
                        <a:pt x="4337" y="9841"/>
                      </a:lnTo>
                      <a:cubicBezTo>
                        <a:pt x="4337" y="9875"/>
                        <a:pt x="4337" y="9875"/>
                        <a:pt x="4337" y="9908"/>
                      </a:cubicBezTo>
                      <a:lnTo>
                        <a:pt x="4337" y="10008"/>
                      </a:lnTo>
                      <a:cubicBezTo>
                        <a:pt x="4337" y="10041"/>
                        <a:pt x="4337" y="10041"/>
                        <a:pt x="4337" y="10075"/>
                      </a:cubicBezTo>
                      <a:lnTo>
                        <a:pt x="4371" y="10041"/>
                      </a:lnTo>
                      <a:cubicBezTo>
                        <a:pt x="4404" y="10041"/>
                        <a:pt x="4471" y="10041"/>
                        <a:pt x="4504" y="10075"/>
                      </a:cubicBezTo>
                      <a:lnTo>
                        <a:pt x="4537" y="10175"/>
                      </a:lnTo>
                      <a:lnTo>
                        <a:pt x="4537" y="10141"/>
                      </a:lnTo>
                      <a:cubicBezTo>
                        <a:pt x="4571" y="10108"/>
                        <a:pt x="4604" y="10108"/>
                        <a:pt x="4637" y="10108"/>
                      </a:cubicBezTo>
                      <a:lnTo>
                        <a:pt x="4804" y="10108"/>
                      </a:lnTo>
                      <a:lnTo>
                        <a:pt x="4804" y="10075"/>
                      </a:lnTo>
                      <a:cubicBezTo>
                        <a:pt x="4838" y="10041"/>
                        <a:pt x="4838" y="10041"/>
                        <a:pt x="4871" y="10008"/>
                      </a:cubicBezTo>
                      <a:lnTo>
                        <a:pt x="4971" y="10008"/>
                      </a:lnTo>
                      <a:lnTo>
                        <a:pt x="5071" y="10075"/>
                      </a:lnTo>
                      <a:lnTo>
                        <a:pt x="5271" y="10075"/>
                      </a:lnTo>
                      <a:lnTo>
                        <a:pt x="5471" y="10108"/>
                      </a:lnTo>
                      <a:lnTo>
                        <a:pt x="5505" y="10108"/>
                      </a:lnTo>
                      <a:lnTo>
                        <a:pt x="5605" y="10175"/>
                      </a:lnTo>
                      <a:cubicBezTo>
                        <a:pt x="5605" y="10208"/>
                        <a:pt x="5638" y="10208"/>
                        <a:pt x="5638" y="10242"/>
                      </a:cubicBezTo>
                      <a:lnTo>
                        <a:pt x="5671" y="10242"/>
                      </a:lnTo>
                      <a:lnTo>
                        <a:pt x="6138" y="10508"/>
                      </a:lnTo>
                      <a:cubicBezTo>
                        <a:pt x="6138" y="10508"/>
                        <a:pt x="6138" y="10508"/>
                        <a:pt x="6172" y="10542"/>
                      </a:cubicBezTo>
                      <a:lnTo>
                        <a:pt x="6205" y="10608"/>
                      </a:lnTo>
                      <a:lnTo>
                        <a:pt x="6305" y="10642"/>
                      </a:lnTo>
                      <a:lnTo>
                        <a:pt x="6339" y="10675"/>
                      </a:lnTo>
                      <a:lnTo>
                        <a:pt x="6405" y="10709"/>
                      </a:lnTo>
                      <a:lnTo>
                        <a:pt x="6439" y="10742"/>
                      </a:lnTo>
                      <a:cubicBezTo>
                        <a:pt x="6472" y="10775"/>
                        <a:pt x="6505" y="10775"/>
                        <a:pt x="6505" y="10809"/>
                      </a:cubicBezTo>
                      <a:lnTo>
                        <a:pt x="6539" y="10909"/>
                      </a:lnTo>
                      <a:lnTo>
                        <a:pt x="6572" y="10942"/>
                      </a:lnTo>
                      <a:lnTo>
                        <a:pt x="6572" y="10975"/>
                      </a:lnTo>
                      <a:lnTo>
                        <a:pt x="6605" y="11042"/>
                      </a:lnTo>
                      <a:lnTo>
                        <a:pt x="6605" y="11076"/>
                      </a:lnTo>
                      <a:lnTo>
                        <a:pt x="6706" y="11109"/>
                      </a:lnTo>
                      <a:lnTo>
                        <a:pt x="6739" y="11109"/>
                      </a:lnTo>
                      <a:cubicBezTo>
                        <a:pt x="6739" y="11109"/>
                        <a:pt x="6772" y="11142"/>
                        <a:pt x="6772" y="11142"/>
                      </a:cubicBezTo>
                      <a:lnTo>
                        <a:pt x="6806" y="11242"/>
                      </a:lnTo>
                      <a:cubicBezTo>
                        <a:pt x="6806" y="11276"/>
                        <a:pt x="6772" y="11309"/>
                        <a:pt x="6739" y="11342"/>
                      </a:cubicBezTo>
                      <a:lnTo>
                        <a:pt x="6706" y="11342"/>
                      </a:lnTo>
                      <a:cubicBezTo>
                        <a:pt x="6739" y="11376"/>
                        <a:pt x="6739" y="11376"/>
                        <a:pt x="6739" y="11376"/>
                      </a:cubicBezTo>
                      <a:lnTo>
                        <a:pt x="6839" y="11576"/>
                      </a:lnTo>
                      <a:lnTo>
                        <a:pt x="6906" y="11609"/>
                      </a:lnTo>
                      <a:lnTo>
                        <a:pt x="6939" y="11643"/>
                      </a:lnTo>
                      <a:lnTo>
                        <a:pt x="7006" y="11643"/>
                      </a:lnTo>
                      <a:lnTo>
                        <a:pt x="7006" y="11609"/>
                      </a:lnTo>
                      <a:cubicBezTo>
                        <a:pt x="7006" y="11609"/>
                        <a:pt x="7006" y="11609"/>
                        <a:pt x="7006" y="11576"/>
                      </a:cubicBezTo>
                      <a:lnTo>
                        <a:pt x="7006" y="11543"/>
                      </a:lnTo>
                      <a:cubicBezTo>
                        <a:pt x="7006" y="11509"/>
                        <a:pt x="7006" y="11476"/>
                        <a:pt x="7039" y="11476"/>
                      </a:cubicBezTo>
                      <a:lnTo>
                        <a:pt x="7406" y="11476"/>
                      </a:lnTo>
                      <a:lnTo>
                        <a:pt x="7473" y="11509"/>
                      </a:lnTo>
                      <a:cubicBezTo>
                        <a:pt x="7506" y="11509"/>
                        <a:pt x="7506" y="11509"/>
                        <a:pt x="7539" y="11543"/>
                      </a:cubicBezTo>
                      <a:lnTo>
                        <a:pt x="7573" y="11643"/>
                      </a:lnTo>
                      <a:cubicBezTo>
                        <a:pt x="7573" y="11643"/>
                        <a:pt x="7573" y="11676"/>
                        <a:pt x="7573" y="11709"/>
                      </a:cubicBezTo>
                      <a:lnTo>
                        <a:pt x="7539" y="11976"/>
                      </a:lnTo>
                      <a:lnTo>
                        <a:pt x="7539" y="12043"/>
                      </a:lnTo>
                      <a:lnTo>
                        <a:pt x="7573" y="12243"/>
                      </a:lnTo>
                      <a:lnTo>
                        <a:pt x="7706" y="12243"/>
                      </a:lnTo>
                      <a:cubicBezTo>
                        <a:pt x="7773" y="12243"/>
                        <a:pt x="7806" y="12276"/>
                        <a:pt x="7806" y="12310"/>
                      </a:cubicBezTo>
                      <a:lnTo>
                        <a:pt x="7873" y="12510"/>
                      </a:lnTo>
                      <a:lnTo>
                        <a:pt x="7973" y="12577"/>
                      </a:lnTo>
                      <a:cubicBezTo>
                        <a:pt x="7973" y="12577"/>
                        <a:pt x="8006" y="12577"/>
                        <a:pt x="8006" y="12610"/>
                      </a:cubicBezTo>
                      <a:lnTo>
                        <a:pt x="8006" y="12677"/>
                      </a:lnTo>
                      <a:cubicBezTo>
                        <a:pt x="8040" y="12710"/>
                        <a:pt x="8040" y="12743"/>
                        <a:pt x="8006" y="12777"/>
                      </a:cubicBezTo>
                      <a:lnTo>
                        <a:pt x="7940" y="12810"/>
                      </a:lnTo>
                      <a:lnTo>
                        <a:pt x="7873" y="12877"/>
                      </a:lnTo>
                      <a:lnTo>
                        <a:pt x="7873" y="13010"/>
                      </a:lnTo>
                      <a:cubicBezTo>
                        <a:pt x="7873" y="13044"/>
                        <a:pt x="7873" y="13044"/>
                        <a:pt x="7840" y="13077"/>
                      </a:cubicBezTo>
                      <a:lnTo>
                        <a:pt x="7806" y="13110"/>
                      </a:lnTo>
                      <a:cubicBezTo>
                        <a:pt x="7806" y="13110"/>
                        <a:pt x="7773" y="13144"/>
                        <a:pt x="7740" y="13144"/>
                      </a:cubicBezTo>
                      <a:lnTo>
                        <a:pt x="7573" y="13144"/>
                      </a:lnTo>
                      <a:lnTo>
                        <a:pt x="7239" y="13044"/>
                      </a:lnTo>
                      <a:lnTo>
                        <a:pt x="7206" y="13077"/>
                      </a:lnTo>
                      <a:lnTo>
                        <a:pt x="7206" y="13144"/>
                      </a:lnTo>
                      <a:lnTo>
                        <a:pt x="7439" y="13611"/>
                      </a:lnTo>
                      <a:cubicBezTo>
                        <a:pt x="7439" y="13644"/>
                        <a:pt x="7439" y="13644"/>
                        <a:pt x="7439" y="13644"/>
                      </a:cubicBezTo>
                      <a:lnTo>
                        <a:pt x="7439" y="13811"/>
                      </a:lnTo>
                      <a:lnTo>
                        <a:pt x="7473" y="13844"/>
                      </a:lnTo>
                      <a:cubicBezTo>
                        <a:pt x="7473" y="13878"/>
                        <a:pt x="7473" y="13878"/>
                        <a:pt x="7506" y="13878"/>
                      </a:cubicBezTo>
                      <a:lnTo>
                        <a:pt x="7573" y="14111"/>
                      </a:lnTo>
                      <a:cubicBezTo>
                        <a:pt x="7573" y="14111"/>
                        <a:pt x="7573" y="14144"/>
                        <a:pt x="7573" y="14144"/>
                      </a:cubicBezTo>
                      <a:lnTo>
                        <a:pt x="7573" y="14244"/>
                      </a:lnTo>
                      <a:cubicBezTo>
                        <a:pt x="7606" y="14278"/>
                        <a:pt x="7606" y="14278"/>
                        <a:pt x="7573" y="14311"/>
                      </a:cubicBezTo>
                      <a:lnTo>
                        <a:pt x="7673" y="14478"/>
                      </a:lnTo>
                      <a:lnTo>
                        <a:pt x="7773" y="14545"/>
                      </a:lnTo>
                      <a:lnTo>
                        <a:pt x="7840" y="14611"/>
                      </a:lnTo>
                      <a:cubicBezTo>
                        <a:pt x="7873" y="14645"/>
                        <a:pt x="7873" y="14678"/>
                        <a:pt x="7873" y="14711"/>
                      </a:cubicBezTo>
                      <a:lnTo>
                        <a:pt x="7873" y="14745"/>
                      </a:lnTo>
                      <a:lnTo>
                        <a:pt x="7906" y="14745"/>
                      </a:lnTo>
                      <a:lnTo>
                        <a:pt x="8107" y="14845"/>
                      </a:lnTo>
                      <a:lnTo>
                        <a:pt x="8140" y="14845"/>
                      </a:lnTo>
                      <a:lnTo>
                        <a:pt x="8173" y="14812"/>
                      </a:lnTo>
                      <a:lnTo>
                        <a:pt x="8273" y="14678"/>
                      </a:lnTo>
                      <a:lnTo>
                        <a:pt x="8340" y="14645"/>
                      </a:lnTo>
                      <a:lnTo>
                        <a:pt x="8507" y="14645"/>
                      </a:lnTo>
                      <a:lnTo>
                        <a:pt x="8874" y="14711"/>
                      </a:lnTo>
                      <a:lnTo>
                        <a:pt x="9041" y="14711"/>
                      </a:lnTo>
                      <a:lnTo>
                        <a:pt x="9174" y="14678"/>
                      </a:lnTo>
                      <a:lnTo>
                        <a:pt x="9241" y="14611"/>
                      </a:lnTo>
                      <a:lnTo>
                        <a:pt x="9708" y="14111"/>
                      </a:lnTo>
                      <a:lnTo>
                        <a:pt x="9741" y="14011"/>
                      </a:lnTo>
                      <a:lnTo>
                        <a:pt x="9741" y="13978"/>
                      </a:lnTo>
                      <a:lnTo>
                        <a:pt x="9808" y="13944"/>
                      </a:lnTo>
                      <a:cubicBezTo>
                        <a:pt x="9808" y="13944"/>
                        <a:pt x="9808" y="13911"/>
                        <a:pt x="9808" y="13911"/>
                      </a:cubicBezTo>
                      <a:lnTo>
                        <a:pt x="9941" y="13878"/>
                      </a:lnTo>
                      <a:lnTo>
                        <a:pt x="9808" y="13711"/>
                      </a:lnTo>
                      <a:cubicBezTo>
                        <a:pt x="9774" y="13711"/>
                        <a:pt x="9774" y="13677"/>
                        <a:pt x="9774" y="13677"/>
                      </a:cubicBezTo>
                      <a:lnTo>
                        <a:pt x="9708" y="13477"/>
                      </a:lnTo>
                      <a:cubicBezTo>
                        <a:pt x="9708" y="13477"/>
                        <a:pt x="9708" y="13444"/>
                        <a:pt x="9708" y="13411"/>
                      </a:cubicBezTo>
                      <a:lnTo>
                        <a:pt x="9774" y="13277"/>
                      </a:lnTo>
                      <a:cubicBezTo>
                        <a:pt x="9774" y="13277"/>
                        <a:pt x="9774" y="13277"/>
                        <a:pt x="9774" y="13244"/>
                      </a:cubicBezTo>
                      <a:lnTo>
                        <a:pt x="10175" y="12843"/>
                      </a:lnTo>
                      <a:lnTo>
                        <a:pt x="10208" y="12810"/>
                      </a:lnTo>
                      <a:lnTo>
                        <a:pt x="10341" y="12777"/>
                      </a:lnTo>
                      <a:lnTo>
                        <a:pt x="10408" y="12743"/>
                      </a:lnTo>
                      <a:lnTo>
                        <a:pt x="10475" y="12643"/>
                      </a:lnTo>
                      <a:lnTo>
                        <a:pt x="10475" y="12577"/>
                      </a:lnTo>
                      <a:lnTo>
                        <a:pt x="10475" y="12543"/>
                      </a:lnTo>
                      <a:lnTo>
                        <a:pt x="10475" y="12477"/>
                      </a:lnTo>
                      <a:lnTo>
                        <a:pt x="10408" y="12410"/>
                      </a:lnTo>
                      <a:lnTo>
                        <a:pt x="10375" y="12376"/>
                      </a:lnTo>
                      <a:lnTo>
                        <a:pt x="10141" y="12276"/>
                      </a:lnTo>
                      <a:cubicBezTo>
                        <a:pt x="10108" y="12243"/>
                        <a:pt x="10075" y="12210"/>
                        <a:pt x="10075" y="12176"/>
                      </a:cubicBezTo>
                      <a:lnTo>
                        <a:pt x="10075" y="12143"/>
                      </a:lnTo>
                      <a:cubicBezTo>
                        <a:pt x="10075" y="12110"/>
                        <a:pt x="10108" y="12043"/>
                        <a:pt x="10175" y="12043"/>
                      </a:cubicBezTo>
                      <a:lnTo>
                        <a:pt x="10175" y="12176"/>
                      </a:lnTo>
                      <a:cubicBezTo>
                        <a:pt x="10175" y="12143"/>
                        <a:pt x="10175" y="12110"/>
                        <a:pt x="10208" y="12110"/>
                      </a:cubicBezTo>
                      <a:cubicBezTo>
                        <a:pt x="10225" y="12093"/>
                        <a:pt x="10241" y="12085"/>
                        <a:pt x="10258" y="12085"/>
                      </a:cubicBezTo>
                      <a:cubicBezTo>
                        <a:pt x="10275" y="12085"/>
                        <a:pt x="10291" y="12093"/>
                        <a:pt x="10308" y="12110"/>
                      </a:cubicBezTo>
                      <a:lnTo>
                        <a:pt x="10341" y="12110"/>
                      </a:lnTo>
                      <a:cubicBezTo>
                        <a:pt x="10375" y="12110"/>
                        <a:pt x="10375" y="12110"/>
                        <a:pt x="10375" y="12143"/>
                      </a:cubicBezTo>
                      <a:cubicBezTo>
                        <a:pt x="10408" y="12143"/>
                        <a:pt x="10408" y="12176"/>
                        <a:pt x="10408" y="12176"/>
                      </a:cubicBezTo>
                      <a:lnTo>
                        <a:pt x="10475" y="12310"/>
                      </a:lnTo>
                      <a:lnTo>
                        <a:pt x="10675" y="12276"/>
                      </a:lnTo>
                      <a:lnTo>
                        <a:pt x="10775" y="12076"/>
                      </a:lnTo>
                      <a:lnTo>
                        <a:pt x="10742" y="11409"/>
                      </a:lnTo>
                      <a:lnTo>
                        <a:pt x="10742" y="11376"/>
                      </a:lnTo>
                      <a:lnTo>
                        <a:pt x="10808" y="11109"/>
                      </a:lnTo>
                      <a:cubicBezTo>
                        <a:pt x="10808" y="11109"/>
                        <a:pt x="10808" y="11076"/>
                        <a:pt x="10808" y="11076"/>
                      </a:cubicBezTo>
                      <a:lnTo>
                        <a:pt x="10909" y="10942"/>
                      </a:lnTo>
                      <a:lnTo>
                        <a:pt x="11075" y="10742"/>
                      </a:lnTo>
                      <a:lnTo>
                        <a:pt x="11109" y="10742"/>
                      </a:lnTo>
                      <a:lnTo>
                        <a:pt x="11376" y="10608"/>
                      </a:lnTo>
                      <a:lnTo>
                        <a:pt x="11376" y="10542"/>
                      </a:lnTo>
                      <a:cubicBezTo>
                        <a:pt x="11376" y="10542"/>
                        <a:pt x="11376" y="10508"/>
                        <a:pt x="11376" y="10508"/>
                      </a:cubicBezTo>
                      <a:lnTo>
                        <a:pt x="11409" y="10442"/>
                      </a:lnTo>
                      <a:lnTo>
                        <a:pt x="11376" y="10408"/>
                      </a:lnTo>
                      <a:cubicBezTo>
                        <a:pt x="11342" y="10375"/>
                        <a:pt x="11342" y="10342"/>
                        <a:pt x="11376" y="10308"/>
                      </a:cubicBezTo>
                      <a:lnTo>
                        <a:pt x="11409" y="10242"/>
                      </a:lnTo>
                      <a:lnTo>
                        <a:pt x="11609" y="10242"/>
                      </a:lnTo>
                      <a:cubicBezTo>
                        <a:pt x="11619" y="10232"/>
                        <a:pt x="11631" y="10228"/>
                        <a:pt x="11644" y="10228"/>
                      </a:cubicBezTo>
                      <a:cubicBezTo>
                        <a:pt x="11676" y="10228"/>
                        <a:pt x="11709" y="10251"/>
                        <a:pt x="11709" y="10275"/>
                      </a:cubicBezTo>
                      <a:lnTo>
                        <a:pt x="11776" y="10342"/>
                      </a:lnTo>
                      <a:lnTo>
                        <a:pt x="11776" y="10375"/>
                      </a:lnTo>
                      <a:lnTo>
                        <a:pt x="11776" y="10442"/>
                      </a:lnTo>
                      <a:lnTo>
                        <a:pt x="11776" y="10475"/>
                      </a:lnTo>
                      <a:lnTo>
                        <a:pt x="11776" y="10508"/>
                      </a:lnTo>
                      <a:lnTo>
                        <a:pt x="11776" y="10542"/>
                      </a:lnTo>
                      <a:lnTo>
                        <a:pt x="11776" y="10575"/>
                      </a:lnTo>
                      <a:lnTo>
                        <a:pt x="11742" y="10709"/>
                      </a:lnTo>
                      <a:lnTo>
                        <a:pt x="11742" y="10775"/>
                      </a:lnTo>
                      <a:lnTo>
                        <a:pt x="11809" y="10875"/>
                      </a:lnTo>
                      <a:lnTo>
                        <a:pt x="11876" y="10909"/>
                      </a:lnTo>
                      <a:cubicBezTo>
                        <a:pt x="11909" y="10909"/>
                        <a:pt x="11909" y="10909"/>
                        <a:pt x="11909" y="10942"/>
                      </a:cubicBezTo>
                      <a:lnTo>
                        <a:pt x="11976" y="11042"/>
                      </a:lnTo>
                      <a:cubicBezTo>
                        <a:pt x="11976" y="11042"/>
                        <a:pt x="11976" y="11076"/>
                        <a:pt x="11976" y="11109"/>
                      </a:cubicBezTo>
                      <a:cubicBezTo>
                        <a:pt x="11976" y="11142"/>
                        <a:pt x="11976" y="11176"/>
                        <a:pt x="11943" y="11176"/>
                      </a:cubicBezTo>
                      <a:lnTo>
                        <a:pt x="11876" y="11209"/>
                      </a:lnTo>
                      <a:cubicBezTo>
                        <a:pt x="11859" y="11226"/>
                        <a:pt x="11834" y="11234"/>
                        <a:pt x="11813" y="11234"/>
                      </a:cubicBezTo>
                      <a:cubicBezTo>
                        <a:pt x="11793" y="11234"/>
                        <a:pt x="11776" y="11226"/>
                        <a:pt x="11776" y="11209"/>
                      </a:cubicBezTo>
                      <a:lnTo>
                        <a:pt x="11709" y="11176"/>
                      </a:lnTo>
                      <a:cubicBezTo>
                        <a:pt x="11709" y="11176"/>
                        <a:pt x="11676" y="11176"/>
                        <a:pt x="11676" y="11142"/>
                      </a:cubicBezTo>
                      <a:lnTo>
                        <a:pt x="11642" y="11076"/>
                      </a:lnTo>
                      <a:lnTo>
                        <a:pt x="11609" y="11076"/>
                      </a:lnTo>
                      <a:lnTo>
                        <a:pt x="11509" y="11176"/>
                      </a:lnTo>
                      <a:lnTo>
                        <a:pt x="11476" y="11176"/>
                      </a:lnTo>
                      <a:lnTo>
                        <a:pt x="11376" y="11242"/>
                      </a:lnTo>
                      <a:lnTo>
                        <a:pt x="11309" y="11376"/>
                      </a:lnTo>
                      <a:cubicBezTo>
                        <a:pt x="11309" y="11409"/>
                        <a:pt x="11309" y="11409"/>
                        <a:pt x="11309" y="11409"/>
                      </a:cubicBezTo>
                      <a:lnTo>
                        <a:pt x="11242" y="11476"/>
                      </a:lnTo>
                      <a:cubicBezTo>
                        <a:pt x="11209" y="11509"/>
                        <a:pt x="11175" y="11509"/>
                        <a:pt x="11142" y="11509"/>
                      </a:cubicBezTo>
                      <a:lnTo>
                        <a:pt x="11109" y="11509"/>
                      </a:lnTo>
                      <a:lnTo>
                        <a:pt x="11109" y="11576"/>
                      </a:lnTo>
                      <a:cubicBezTo>
                        <a:pt x="11109" y="11609"/>
                        <a:pt x="11075" y="11609"/>
                        <a:pt x="11075" y="11643"/>
                      </a:cubicBezTo>
                      <a:lnTo>
                        <a:pt x="11042" y="11643"/>
                      </a:lnTo>
                      <a:cubicBezTo>
                        <a:pt x="11042" y="11676"/>
                        <a:pt x="11009" y="11676"/>
                        <a:pt x="10975" y="11676"/>
                      </a:cubicBezTo>
                      <a:lnTo>
                        <a:pt x="10975" y="11876"/>
                      </a:lnTo>
                      <a:lnTo>
                        <a:pt x="11042" y="12143"/>
                      </a:lnTo>
                      <a:cubicBezTo>
                        <a:pt x="11042" y="12176"/>
                        <a:pt x="11042" y="12176"/>
                        <a:pt x="11042" y="12176"/>
                      </a:cubicBezTo>
                      <a:lnTo>
                        <a:pt x="11042" y="12310"/>
                      </a:lnTo>
                      <a:lnTo>
                        <a:pt x="11009" y="12410"/>
                      </a:lnTo>
                      <a:cubicBezTo>
                        <a:pt x="11009" y="12443"/>
                        <a:pt x="11009" y="12477"/>
                        <a:pt x="10975" y="12477"/>
                      </a:cubicBezTo>
                      <a:lnTo>
                        <a:pt x="10775" y="12577"/>
                      </a:lnTo>
                      <a:lnTo>
                        <a:pt x="10775" y="12610"/>
                      </a:lnTo>
                      <a:lnTo>
                        <a:pt x="10808" y="12677"/>
                      </a:lnTo>
                      <a:lnTo>
                        <a:pt x="10975" y="12910"/>
                      </a:lnTo>
                      <a:lnTo>
                        <a:pt x="11042" y="13110"/>
                      </a:lnTo>
                      <a:cubicBezTo>
                        <a:pt x="11075" y="13110"/>
                        <a:pt x="11075" y="13144"/>
                        <a:pt x="11042" y="13144"/>
                      </a:cubicBezTo>
                      <a:lnTo>
                        <a:pt x="11042" y="13177"/>
                      </a:lnTo>
                      <a:cubicBezTo>
                        <a:pt x="11075" y="13210"/>
                        <a:pt x="11075" y="13210"/>
                        <a:pt x="11042" y="13210"/>
                      </a:cubicBezTo>
                      <a:lnTo>
                        <a:pt x="11042" y="13277"/>
                      </a:lnTo>
                      <a:lnTo>
                        <a:pt x="11075" y="13244"/>
                      </a:lnTo>
                      <a:lnTo>
                        <a:pt x="11242" y="13244"/>
                      </a:lnTo>
                      <a:lnTo>
                        <a:pt x="11242" y="13110"/>
                      </a:lnTo>
                      <a:cubicBezTo>
                        <a:pt x="11242" y="13077"/>
                        <a:pt x="11275" y="13044"/>
                        <a:pt x="11309" y="13010"/>
                      </a:cubicBezTo>
                      <a:lnTo>
                        <a:pt x="11376" y="12977"/>
                      </a:lnTo>
                      <a:cubicBezTo>
                        <a:pt x="11376" y="12944"/>
                        <a:pt x="11409" y="12944"/>
                        <a:pt x="11442" y="12944"/>
                      </a:cubicBezTo>
                      <a:lnTo>
                        <a:pt x="11509" y="12944"/>
                      </a:lnTo>
                      <a:cubicBezTo>
                        <a:pt x="11576" y="12944"/>
                        <a:pt x="11609" y="12977"/>
                        <a:pt x="11609" y="13044"/>
                      </a:cubicBezTo>
                      <a:lnTo>
                        <a:pt x="11609" y="13144"/>
                      </a:lnTo>
                      <a:lnTo>
                        <a:pt x="11609" y="13210"/>
                      </a:lnTo>
                      <a:lnTo>
                        <a:pt x="11642" y="13244"/>
                      </a:lnTo>
                      <a:lnTo>
                        <a:pt x="11809" y="13444"/>
                      </a:lnTo>
                      <a:lnTo>
                        <a:pt x="11876" y="13577"/>
                      </a:lnTo>
                      <a:lnTo>
                        <a:pt x="12076" y="14011"/>
                      </a:lnTo>
                      <a:lnTo>
                        <a:pt x="12109" y="14011"/>
                      </a:lnTo>
                      <a:lnTo>
                        <a:pt x="12176" y="13878"/>
                      </a:lnTo>
                      <a:cubicBezTo>
                        <a:pt x="12176" y="13844"/>
                        <a:pt x="12209" y="13844"/>
                        <a:pt x="12209" y="13811"/>
                      </a:cubicBezTo>
                      <a:lnTo>
                        <a:pt x="12276" y="13777"/>
                      </a:lnTo>
                      <a:lnTo>
                        <a:pt x="12443" y="13777"/>
                      </a:lnTo>
                      <a:lnTo>
                        <a:pt x="12543" y="13844"/>
                      </a:lnTo>
                      <a:lnTo>
                        <a:pt x="12543" y="13811"/>
                      </a:lnTo>
                      <a:lnTo>
                        <a:pt x="12543" y="13777"/>
                      </a:lnTo>
                      <a:cubicBezTo>
                        <a:pt x="12543" y="13777"/>
                        <a:pt x="12543" y="13744"/>
                        <a:pt x="12543" y="13744"/>
                      </a:cubicBezTo>
                      <a:lnTo>
                        <a:pt x="12543" y="13677"/>
                      </a:lnTo>
                      <a:cubicBezTo>
                        <a:pt x="12543" y="13677"/>
                        <a:pt x="12543" y="13644"/>
                        <a:pt x="12543" y="13644"/>
                      </a:cubicBezTo>
                      <a:lnTo>
                        <a:pt x="12576" y="13611"/>
                      </a:lnTo>
                      <a:cubicBezTo>
                        <a:pt x="12576" y="13577"/>
                        <a:pt x="12610" y="13577"/>
                        <a:pt x="12643" y="13544"/>
                      </a:cubicBezTo>
                      <a:lnTo>
                        <a:pt x="12710" y="13544"/>
                      </a:lnTo>
                      <a:lnTo>
                        <a:pt x="12777" y="13611"/>
                      </a:lnTo>
                      <a:lnTo>
                        <a:pt x="12910" y="13744"/>
                      </a:lnTo>
                      <a:cubicBezTo>
                        <a:pt x="12943" y="13744"/>
                        <a:pt x="12943" y="13744"/>
                        <a:pt x="12943" y="13777"/>
                      </a:cubicBezTo>
                      <a:lnTo>
                        <a:pt x="13010" y="13978"/>
                      </a:lnTo>
                      <a:cubicBezTo>
                        <a:pt x="13043" y="14011"/>
                        <a:pt x="13010" y="14078"/>
                        <a:pt x="12977" y="14111"/>
                      </a:cubicBezTo>
                      <a:lnTo>
                        <a:pt x="12943" y="14111"/>
                      </a:lnTo>
                      <a:lnTo>
                        <a:pt x="12910" y="14144"/>
                      </a:lnTo>
                      <a:cubicBezTo>
                        <a:pt x="12910" y="14178"/>
                        <a:pt x="12910" y="14178"/>
                        <a:pt x="12910" y="14211"/>
                      </a:cubicBezTo>
                      <a:lnTo>
                        <a:pt x="12943" y="14311"/>
                      </a:lnTo>
                      <a:lnTo>
                        <a:pt x="12977" y="14345"/>
                      </a:lnTo>
                      <a:lnTo>
                        <a:pt x="13010" y="14378"/>
                      </a:lnTo>
                      <a:lnTo>
                        <a:pt x="13244" y="14445"/>
                      </a:lnTo>
                      <a:lnTo>
                        <a:pt x="13244" y="14411"/>
                      </a:lnTo>
                      <a:cubicBezTo>
                        <a:pt x="13244" y="14378"/>
                        <a:pt x="13277" y="14345"/>
                        <a:pt x="13344" y="14311"/>
                      </a:cubicBezTo>
                      <a:lnTo>
                        <a:pt x="13477" y="14311"/>
                      </a:lnTo>
                      <a:lnTo>
                        <a:pt x="13477" y="14278"/>
                      </a:lnTo>
                      <a:lnTo>
                        <a:pt x="13377" y="14178"/>
                      </a:lnTo>
                      <a:cubicBezTo>
                        <a:pt x="13377" y="14111"/>
                        <a:pt x="13377" y="14078"/>
                        <a:pt x="13410" y="14044"/>
                      </a:cubicBezTo>
                      <a:cubicBezTo>
                        <a:pt x="13427" y="14028"/>
                        <a:pt x="13452" y="14019"/>
                        <a:pt x="13477" y="14019"/>
                      </a:cubicBezTo>
                      <a:cubicBezTo>
                        <a:pt x="13502" y="14019"/>
                        <a:pt x="13527" y="14028"/>
                        <a:pt x="13544" y="14044"/>
                      </a:cubicBezTo>
                      <a:lnTo>
                        <a:pt x="13677" y="14144"/>
                      </a:lnTo>
                      <a:lnTo>
                        <a:pt x="13711" y="14144"/>
                      </a:lnTo>
                      <a:lnTo>
                        <a:pt x="13911" y="14211"/>
                      </a:lnTo>
                      <a:lnTo>
                        <a:pt x="13944" y="14211"/>
                      </a:lnTo>
                      <a:lnTo>
                        <a:pt x="14011" y="14311"/>
                      </a:lnTo>
                      <a:lnTo>
                        <a:pt x="14077" y="14345"/>
                      </a:lnTo>
                      <a:lnTo>
                        <a:pt x="14111" y="14378"/>
                      </a:lnTo>
                      <a:lnTo>
                        <a:pt x="14144" y="14445"/>
                      </a:lnTo>
                      <a:cubicBezTo>
                        <a:pt x="14178" y="14478"/>
                        <a:pt x="14178" y="14511"/>
                        <a:pt x="14144" y="14545"/>
                      </a:cubicBezTo>
                      <a:lnTo>
                        <a:pt x="14278" y="14645"/>
                      </a:lnTo>
                      <a:lnTo>
                        <a:pt x="14544" y="14578"/>
                      </a:lnTo>
                      <a:lnTo>
                        <a:pt x="14544" y="14545"/>
                      </a:lnTo>
                      <a:cubicBezTo>
                        <a:pt x="14544" y="14511"/>
                        <a:pt x="14544" y="14511"/>
                        <a:pt x="14544" y="14478"/>
                      </a:cubicBezTo>
                      <a:lnTo>
                        <a:pt x="14578" y="14445"/>
                      </a:lnTo>
                      <a:lnTo>
                        <a:pt x="14611" y="14411"/>
                      </a:lnTo>
                      <a:lnTo>
                        <a:pt x="14678" y="14378"/>
                      </a:lnTo>
                      <a:lnTo>
                        <a:pt x="14745" y="14311"/>
                      </a:lnTo>
                      <a:lnTo>
                        <a:pt x="14745" y="14278"/>
                      </a:lnTo>
                      <a:cubicBezTo>
                        <a:pt x="14745" y="14244"/>
                        <a:pt x="14778" y="14244"/>
                        <a:pt x="14811" y="14211"/>
                      </a:cubicBezTo>
                      <a:lnTo>
                        <a:pt x="15278" y="14211"/>
                      </a:lnTo>
                      <a:lnTo>
                        <a:pt x="15745" y="14278"/>
                      </a:lnTo>
                      <a:lnTo>
                        <a:pt x="15779" y="14244"/>
                      </a:lnTo>
                      <a:lnTo>
                        <a:pt x="15879" y="14244"/>
                      </a:lnTo>
                      <a:cubicBezTo>
                        <a:pt x="15879" y="14244"/>
                        <a:pt x="15912" y="14244"/>
                        <a:pt x="15945" y="14278"/>
                      </a:cubicBezTo>
                      <a:lnTo>
                        <a:pt x="15945" y="14311"/>
                      </a:lnTo>
                      <a:cubicBezTo>
                        <a:pt x="15945" y="14311"/>
                        <a:pt x="15945" y="14311"/>
                        <a:pt x="15979" y="14345"/>
                      </a:cubicBezTo>
                      <a:cubicBezTo>
                        <a:pt x="15979" y="14311"/>
                        <a:pt x="16012" y="14311"/>
                        <a:pt x="16046" y="14311"/>
                      </a:cubicBezTo>
                      <a:cubicBezTo>
                        <a:pt x="16079" y="14311"/>
                        <a:pt x="16112" y="14345"/>
                        <a:pt x="16146" y="14378"/>
                      </a:cubicBezTo>
                      <a:lnTo>
                        <a:pt x="16146" y="14411"/>
                      </a:lnTo>
                      <a:cubicBezTo>
                        <a:pt x="16179" y="14445"/>
                        <a:pt x="16146" y="14478"/>
                        <a:pt x="16146" y="14511"/>
                      </a:cubicBezTo>
                      <a:lnTo>
                        <a:pt x="16146" y="14545"/>
                      </a:lnTo>
                      <a:lnTo>
                        <a:pt x="16046" y="14611"/>
                      </a:lnTo>
                      <a:lnTo>
                        <a:pt x="15979" y="14611"/>
                      </a:lnTo>
                      <a:lnTo>
                        <a:pt x="15912" y="14645"/>
                      </a:lnTo>
                      <a:cubicBezTo>
                        <a:pt x="15895" y="14661"/>
                        <a:pt x="15879" y="14670"/>
                        <a:pt x="15862" y="14670"/>
                      </a:cubicBezTo>
                      <a:cubicBezTo>
                        <a:pt x="15845" y="14670"/>
                        <a:pt x="15829" y="14661"/>
                        <a:pt x="15812" y="14645"/>
                      </a:cubicBezTo>
                      <a:lnTo>
                        <a:pt x="15779" y="14645"/>
                      </a:lnTo>
                      <a:lnTo>
                        <a:pt x="15712" y="14578"/>
                      </a:lnTo>
                      <a:lnTo>
                        <a:pt x="15312" y="14578"/>
                      </a:lnTo>
                      <a:lnTo>
                        <a:pt x="15145" y="14545"/>
                      </a:lnTo>
                      <a:lnTo>
                        <a:pt x="15112" y="14545"/>
                      </a:lnTo>
                      <a:lnTo>
                        <a:pt x="14978" y="14578"/>
                      </a:lnTo>
                      <a:lnTo>
                        <a:pt x="14978" y="14745"/>
                      </a:lnTo>
                      <a:lnTo>
                        <a:pt x="14978" y="14778"/>
                      </a:lnTo>
                      <a:lnTo>
                        <a:pt x="15011" y="14812"/>
                      </a:lnTo>
                      <a:cubicBezTo>
                        <a:pt x="15045" y="14812"/>
                        <a:pt x="15045" y="14845"/>
                        <a:pt x="15045" y="14878"/>
                      </a:cubicBezTo>
                      <a:lnTo>
                        <a:pt x="15045" y="14912"/>
                      </a:lnTo>
                      <a:cubicBezTo>
                        <a:pt x="15045" y="14912"/>
                        <a:pt x="15045" y="14945"/>
                        <a:pt x="15045" y="14945"/>
                      </a:cubicBezTo>
                      <a:lnTo>
                        <a:pt x="15011" y="15045"/>
                      </a:lnTo>
                      <a:cubicBezTo>
                        <a:pt x="15011" y="15045"/>
                        <a:pt x="15011" y="15078"/>
                        <a:pt x="14978" y="15078"/>
                      </a:cubicBezTo>
                      <a:lnTo>
                        <a:pt x="14878" y="15178"/>
                      </a:lnTo>
                      <a:lnTo>
                        <a:pt x="15011" y="15178"/>
                      </a:lnTo>
                      <a:cubicBezTo>
                        <a:pt x="15011" y="15162"/>
                        <a:pt x="15020" y="15153"/>
                        <a:pt x="15028" y="15153"/>
                      </a:cubicBezTo>
                      <a:cubicBezTo>
                        <a:pt x="15037" y="15153"/>
                        <a:pt x="15045" y="15162"/>
                        <a:pt x="15045" y="15178"/>
                      </a:cubicBezTo>
                      <a:lnTo>
                        <a:pt x="15112" y="15212"/>
                      </a:lnTo>
                      <a:lnTo>
                        <a:pt x="15178" y="15212"/>
                      </a:lnTo>
                      <a:cubicBezTo>
                        <a:pt x="15178" y="15245"/>
                        <a:pt x="15178" y="15245"/>
                        <a:pt x="15212" y="15279"/>
                      </a:cubicBezTo>
                      <a:lnTo>
                        <a:pt x="15212" y="15445"/>
                      </a:lnTo>
                      <a:lnTo>
                        <a:pt x="15478" y="15645"/>
                      </a:lnTo>
                      <a:lnTo>
                        <a:pt x="15679" y="15645"/>
                      </a:lnTo>
                      <a:lnTo>
                        <a:pt x="17180" y="13711"/>
                      </a:lnTo>
                      <a:lnTo>
                        <a:pt x="13143" y="12276"/>
                      </a:lnTo>
                      <a:lnTo>
                        <a:pt x="13110" y="12276"/>
                      </a:lnTo>
                      <a:lnTo>
                        <a:pt x="13010" y="12210"/>
                      </a:lnTo>
                      <a:cubicBezTo>
                        <a:pt x="12977" y="12176"/>
                        <a:pt x="12977" y="12143"/>
                        <a:pt x="12977" y="12110"/>
                      </a:cubicBezTo>
                      <a:lnTo>
                        <a:pt x="12977" y="12010"/>
                      </a:lnTo>
                      <a:lnTo>
                        <a:pt x="13043" y="11809"/>
                      </a:lnTo>
                      <a:lnTo>
                        <a:pt x="13143" y="11609"/>
                      </a:lnTo>
                      <a:lnTo>
                        <a:pt x="13244" y="11442"/>
                      </a:lnTo>
                      <a:lnTo>
                        <a:pt x="13377" y="11309"/>
                      </a:lnTo>
                      <a:lnTo>
                        <a:pt x="13744" y="10975"/>
                      </a:lnTo>
                      <a:lnTo>
                        <a:pt x="13844" y="10875"/>
                      </a:lnTo>
                      <a:lnTo>
                        <a:pt x="13844" y="10842"/>
                      </a:lnTo>
                      <a:lnTo>
                        <a:pt x="13811" y="10642"/>
                      </a:lnTo>
                      <a:cubicBezTo>
                        <a:pt x="13811" y="10608"/>
                        <a:pt x="13844" y="10575"/>
                        <a:pt x="13844" y="10575"/>
                      </a:cubicBezTo>
                      <a:lnTo>
                        <a:pt x="13877" y="10542"/>
                      </a:lnTo>
                      <a:lnTo>
                        <a:pt x="14011" y="10442"/>
                      </a:lnTo>
                      <a:lnTo>
                        <a:pt x="14378" y="10141"/>
                      </a:lnTo>
                      <a:lnTo>
                        <a:pt x="14278" y="10141"/>
                      </a:lnTo>
                      <a:cubicBezTo>
                        <a:pt x="14211" y="10141"/>
                        <a:pt x="14178" y="10108"/>
                        <a:pt x="14178" y="10041"/>
                      </a:cubicBezTo>
                      <a:lnTo>
                        <a:pt x="14111" y="9875"/>
                      </a:lnTo>
                      <a:lnTo>
                        <a:pt x="14077" y="9775"/>
                      </a:lnTo>
                      <a:lnTo>
                        <a:pt x="13977" y="9708"/>
                      </a:lnTo>
                      <a:lnTo>
                        <a:pt x="13944" y="9641"/>
                      </a:lnTo>
                      <a:cubicBezTo>
                        <a:pt x="13911" y="9608"/>
                        <a:pt x="13911" y="9608"/>
                        <a:pt x="13944" y="9574"/>
                      </a:cubicBezTo>
                      <a:lnTo>
                        <a:pt x="13877" y="9341"/>
                      </a:lnTo>
                      <a:lnTo>
                        <a:pt x="13877" y="9274"/>
                      </a:lnTo>
                      <a:lnTo>
                        <a:pt x="13777" y="9207"/>
                      </a:lnTo>
                      <a:cubicBezTo>
                        <a:pt x="13744" y="9174"/>
                        <a:pt x="13744" y="9141"/>
                        <a:pt x="13744" y="9107"/>
                      </a:cubicBezTo>
                      <a:lnTo>
                        <a:pt x="13744" y="9074"/>
                      </a:lnTo>
                      <a:lnTo>
                        <a:pt x="13711" y="8941"/>
                      </a:lnTo>
                      <a:lnTo>
                        <a:pt x="13644" y="8707"/>
                      </a:lnTo>
                      <a:lnTo>
                        <a:pt x="13577" y="8640"/>
                      </a:lnTo>
                      <a:lnTo>
                        <a:pt x="13477" y="8574"/>
                      </a:lnTo>
                      <a:lnTo>
                        <a:pt x="13410" y="8507"/>
                      </a:lnTo>
                      <a:cubicBezTo>
                        <a:pt x="13410" y="8507"/>
                        <a:pt x="13410" y="8474"/>
                        <a:pt x="13410" y="8474"/>
                      </a:cubicBezTo>
                      <a:lnTo>
                        <a:pt x="13377" y="8374"/>
                      </a:lnTo>
                      <a:lnTo>
                        <a:pt x="13210" y="8273"/>
                      </a:lnTo>
                      <a:lnTo>
                        <a:pt x="13143" y="8207"/>
                      </a:lnTo>
                      <a:lnTo>
                        <a:pt x="13110" y="8140"/>
                      </a:lnTo>
                      <a:lnTo>
                        <a:pt x="13043" y="8040"/>
                      </a:lnTo>
                      <a:cubicBezTo>
                        <a:pt x="13043" y="8007"/>
                        <a:pt x="13043" y="8007"/>
                        <a:pt x="13043" y="8007"/>
                      </a:cubicBezTo>
                      <a:lnTo>
                        <a:pt x="13043" y="7940"/>
                      </a:lnTo>
                      <a:lnTo>
                        <a:pt x="13010" y="7907"/>
                      </a:lnTo>
                      <a:lnTo>
                        <a:pt x="12977" y="7873"/>
                      </a:lnTo>
                      <a:lnTo>
                        <a:pt x="12977" y="7840"/>
                      </a:lnTo>
                      <a:cubicBezTo>
                        <a:pt x="12977" y="7806"/>
                        <a:pt x="12977" y="7806"/>
                        <a:pt x="12977" y="7773"/>
                      </a:cubicBezTo>
                      <a:lnTo>
                        <a:pt x="12977" y="7740"/>
                      </a:lnTo>
                      <a:cubicBezTo>
                        <a:pt x="12977" y="7740"/>
                        <a:pt x="12977" y="7706"/>
                        <a:pt x="12977" y="7706"/>
                      </a:cubicBezTo>
                      <a:lnTo>
                        <a:pt x="13010" y="7640"/>
                      </a:lnTo>
                      <a:lnTo>
                        <a:pt x="13010" y="7606"/>
                      </a:lnTo>
                      <a:lnTo>
                        <a:pt x="12943" y="7473"/>
                      </a:lnTo>
                      <a:lnTo>
                        <a:pt x="12943" y="7406"/>
                      </a:lnTo>
                      <a:lnTo>
                        <a:pt x="12943" y="7339"/>
                      </a:lnTo>
                      <a:lnTo>
                        <a:pt x="12943" y="7239"/>
                      </a:lnTo>
                      <a:lnTo>
                        <a:pt x="12943" y="7206"/>
                      </a:lnTo>
                      <a:lnTo>
                        <a:pt x="12877" y="7173"/>
                      </a:lnTo>
                      <a:cubicBezTo>
                        <a:pt x="12877" y="7173"/>
                        <a:pt x="12843" y="7173"/>
                        <a:pt x="12843" y="7139"/>
                      </a:cubicBezTo>
                      <a:lnTo>
                        <a:pt x="12843" y="7106"/>
                      </a:lnTo>
                      <a:cubicBezTo>
                        <a:pt x="12843" y="7106"/>
                        <a:pt x="12843" y="7073"/>
                        <a:pt x="12843" y="7073"/>
                      </a:cubicBezTo>
                      <a:lnTo>
                        <a:pt x="12843" y="6973"/>
                      </a:lnTo>
                      <a:lnTo>
                        <a:pt x="12910" y="6706"/>
                      </a:lnTo>
                      <a:cubicBezTo>
                        <a:pt x="12910" y="6672"/>
                        <a:pt x="12910" y="6672"/>
                        <a:pt x="12910" y="6672"/>
                      </a:cubicBezTo>
                      <a:lnTo>
                        <a:pt x="12910" y="6639"/>
                      </a:lnTo>
                      <a:lnTo>
                        <a:pt x="12910" y="6606"/>
                      </a:lnTo>
                      <a:lnTo>
                        <a:pt x="12910" y="6272"/>
                      </a:lnTo>
                      <a:lnTo>
                        <a:pt x="12743" y="5471"/>
                      </a:lnTo>
                      <a:lnTo>
                        <a:pt x="12676" y="5305"/>
                      </a:lnTo>
                      <a:cubicBezTo>
                        <a:pt x="12676" y="5305"/>
                        <a:pt x="12676" y="5305"/>
                        <a:pt x="12676" y="5271"/>
                      </a:cubicBezTo>
                      <a:lnTo>
                        <a:pt x="12676" y="5238"/>
                      </a:lnTo>
                      <a:cubicBezTo>
                        <a:pt x="12676" y="5205"/>
                        <a:pt x="12676" y="5205"/>
                        <a:pt x="12676" y="5205"/>
                      </a:cubicBezTo>
                      <a:lnTo>
                        <a:pt x="12710" y="5105"/>
                      </a:lnTo>
                      <a:cubicBezTo>
                        <a:pt x="12743" y="5071"/>
                        <a:pt x="12743" y="5071"/>
                        <a:pt x="12777" y="5038"/>
                      </a:cubicBezTo>
                      <a:lnTo>
                        <a:pt x="12877" y="5038"/>
                      </a:lnTo>
                      <a:lnTo>
                        <a:pt x="12910" y="5004"/>
                      </a:lnTo>
                      <a:lnTo>
                        <a:pt x="12943" y="5004"/>
                      </a:lnTo>
                      <a:lnTo>
                        <a:pt x="13010" y="4971"/>
                      </a:lnTo>
                      <a:lnTo>
                        <a:pt x="13210" y="4738"/>
                      </a:lnTo>
                      <a:lnTo>
                        <a:pt x="13210" y="4671"/>
                      </a:lnTo>
                      <a:lnTo>
                        <a:pt x="13244" y="4404"/>
                      </a:lnTo>
                      <a:lnTo>
                        <a:pt x="13244" y="4271"/>
                      </a:lnTo>
                      <a:cubicBezTo>
                        <a:pt x="13244" y="4237"/>
                        <a:pt x="13244" y="4237"/>
                        <a:pt x="13244" y="4204"/>
                      </a:cubicBezTo>
                      <a:lnTo>
                        <a:pt x="13277" y="4137"/>
                      </a:lnTo>
                      <a:lnTo>
                        <a:pt x="13444" y="3904"/>
                      </a:lnTo>
                      <a:lnTo>
                        <a:pt x="13444" y="3870"/>
                      </a:lnTo>
                      <a:lnTo>
                        <a:pt x="13143" y="3370"/>
                      </a:lnTo>
                      <a:lnTo>
                        <a:pt x="13077" y="3370"/>
                      </a:lnTo>
                      <a:lnTo>
                        <a:pt x="13010" y="3303"/>
                      </a:lnTo>
                      <a:lnTo>
                        <a:pt x="12910" y="3237"/>
                      </a:lnTo>
                      <a:lnTo>
                        <a:pt x="12843" y="3136"/>
                      </a:lnTo>
                      <a:lnTo>
                        <a:pt x="12777" y="2970"/>
                      </a:lnTo>
                      <a:lnTo>
                        <a:pt x="12743" y="2936"/>
                      </a:lnTo>
                      <a:cubicBezTo>
                        <a:pt x="12710" y="2936"/>
                        <a:pt x="12710" y="2903"/>
                        <a:pt x="12710" y="2870"/>
                      </a:cubicBezTo>
                      <a:lnTo>
                        <a:pt x="12710" y="2770"/>
                      </a:lnTo>
                      <a:lnTo>
                        <a:pt x="12676" y="2736"/>
                      </a:lnTo>
                      <a:lnTo>
                        <a:pt x="12476" y="2336"/>
                      </a:lnTo>
                      <a:cubicBezTo>
                        <a:pt x="12443" y="2303"/>
                        <a:pt x="12476" y="2236"/>
                        <a:pt x="12510" y="2202"/>
                      </a:cubicBezTo>
                      <a:lnTo>
                        <a:pt x="12576" y="2169"/>
                      </a:lnTo>
                      <a:lnTo>
                        <a:pt x="12576" y="2069"/>
                      </a:lnTo>
                      <a:lnTo>
                        <a:pt x="12610" y="2002"/>
                      </a:lnTo>
                      <a:cubicBezTo>
                        <a:pt x="12643" y="1969"/>
                        <a:pt x="12643" y="1969"/>
                        <a:pt x="12676" y="1936"/>
                      </a:cubicBezTo>
                      <a:lnTo>
                        <a:pt x="12877" y="1936"/>
                      </a:lnTo>
                      <a:lnTo>
                        <a:pt x="12843" y="1902"/>
                      </a:lnTo>
                      <a:lnTo>
                        <a:pt x="12777" y="1836"/>
                      </a:lnTo>
                      <a:lnTo>
                        <a:pt x="12710" y="1802"/>
                      </a:lnTo>
                      <a:lnTo>
                        <a:pt x="12610" y="1802"/>
                      </a:lnTo>
                      <a:lnTo>
                        <a:pt x="12576" y="1769"/>
                      </a:lnTo>
                      <a:lnTo>
                        <a:pt x="12310" y="1502"/>
                      </a:lnTo>
                      <a:cubicBezTo>
                        <a:pt x="12310" y="1519"/>
                        <a:pt x="12301" y="1527"/>
                        <a:pt x="12289" y="1527"/>
                      </a:cubicBezTo>
                      <a:cubicBezTo>
                        <a:pt x="12276" y="1527"/>
                        <a:pt x="12260" y="1519"/>
                        <a:pt x="12243" y="1502"/>
                      </a:cubicBezTo>
                      <a:lnTo>
                        <a:pt x="12043" y="1502"/>
                      </a:lnTo>
                      <a:lnTo>
                        <a:pt x="11742" y="1569"/>
                      </a:lnTo>
                      <a:cubicBezTo>
                        <a:pt x="11726" y="1585"/>
                        <a:pt x="11709" y="1594"/>
                        <a:pt x="11692" y="1594"/>
                      </a:cubicBezTo>
                      <a:cubicBezTo>
                        <a:pt x="11676" y="1594"/>
                        <a:pt x="11659" y="1585"/>
                        <a:pt x="11642" y="1569"/>
                      </a:cubicBezTo>
                      <a:lnTo>
                        <a:pt x="11576" y="1502"/>
                      </a:lnTo>
                      <a:lnTo>
                        <a:pt x="11509" y="1502"/>
                      </a:lnTo>
                      <a:cubicBezTo>
                        <a:pt x="11509" y="1502"/>
                        <a:pt x="11509" y="1535"/>
                        <a:pt x="11509" y="1535"/>
                      </a:cubicBezTo>
                      <a:cubicBezTo>
                        <a:pt x="11509" y="1569"/>
                        <a:pt x="11476" y="1602"/>
                        <a:pt x="11442" y="1602"/>
                      </a:cubicBezTo>
                      <a:lnTo>
                        <a:pt x="10842" y="1602"/>
                      </a:lnTo>
                      <a:lnTo>
                        <a:pt x="10775" y="1569"/>
                      </a:lnTo>
                      <a:lnTo>
                        <a:pt x="10775" y="1602"/>
                      </a:lnTo>
                      <a:cubicBezTo>
                        <a:pt x="10775" y="1635"/>
                        <a:pt x="10742" y="1669"/>
                        <a:pt x="10675" y="1669"/>
                      </a:cubicBezTo>
                      <a:lnTo>
                        <a:pt x="10475" y="1669"/>
                      </a:lnTo>
                      <a:lnTo>
                        <a:pt x="9808" y="1569"/>
                      </a:lnTo>
                      <a:lnTo>
                        <a:pt x="9741" y="1535"/>
                      </a:lnTo>
                      <a:lnTo>
                        <a:pt x="9708" y="1535"/>
                      </a:lnTo>
                      <a:lnTo>
                        <a:pt x="9541" y="1435"/>
                      </a:lnTo>
                      <a:cubicBezTo>
                        <a:pt x="9541" y="1402"/>
                        <a:pt x="9541" y="1402"/>
                        <a:pt x="9508" y="1402"/>
                      </a:cubicBezTo>
                      <a:lnTo>
                        <a:pt x="9441" y="1235"/>
                      </a:lnTo>
                      <a:lnTo>
                        <a:pt x="9341" y="1168"/>
                      </a:lnTo>
                      <a:lnTo>
                        <a:pt x="8774" y="768"/>
                      </a:lnTo>
                      <a:lnTo>
                        <a:pt x="8674" y="768"/>
                      </a:lnTo>
                      <a:cubicBezTo>
                        <a:pt x="8640" y="768"/>
                        <a:pt x="8607" y="768"/>
                        <a:pt x="8607" y="735"/>
                      </a:cubicBezTo>
                      <a:lnTo>
                        <a:pt x="8574" y="701"/>
                      </a:lnTo>
                      <a:lnTo>
                        <a:pt x="8407" y="701"/>
                      </a:lnTo>
                      <a:lnTo>
                        <a:pt x="8107" y="535"/>
                      </a:lnTo>
                      <a:cubicBezTo>
                        <a:pt x="8107" y="501"/>
                        <a:pt x="8073" y="501"/>
                        <a:pt x="8073" y="468"/>
                      </a:cubicBezTo>
                      <a:lnTo>
                        <a:pt x="8073" y="435"/>
                      </a:lnTo>
                      <a:lnTo>
                        <a:pt x="8040" y="468"/>
                      </a:lnTo>
                      <a:lnTo>
                        <a:pt x="7940" y="468"/>
                      </a:lnTo>
                      <a:lnTo>
                        <a:pt x="7840" y="435"/>
                      </a:lnTo>
                      <a:lnTo>
                        <a:pt x="7072" y="68"/>
                      </a:lnTo>
                      <a:lnTo>
                        <a:pt x="6972" y="101"/>
                      </a:lnTo>
                      <a:lnTo>
                        <a:pt x="6939" y="101"/>
                      </a:lnTo>
                      <a:lnTo>
                        <a:pt x="5972" y="1"/>
                      </a:lnTo>
                      <a:close/>
                    </a:path>
                  </a:pathLst>
                </a:custGeom>
                <a:grpFill/>
                <a:ln>
                  <a:noFill/>
                </a:ln>
              </p:spPr>
              <p:txBody>
                <a:bodyPr spcFirstLastPara="1" wrap="square" lIns="137102" tIns="137102" rIns="137102" bIns="137102" anchor="ctr" anchorCtr="0">
                  <a:noAutofit/>
                </a:bodyPr>
                <a:lstStyle/>
                <a:p>
                  <a:endParaRPr sz="5399"/>
                </a:p>
              </p:txBody>
            </p:sp>
            <p:sp>
              <p:nvSpPr>
                <p:cNvPr id="122" name="Google Shape;379;p15"/>
                <p:cNvSpPr/>
                <p:nvPr/>
              </p:nvSpPr>
              <p:spPr>
                <a:xfrm>
                  <a:off x="5817464" y="2605276"/>
                  <a:ext cx="322983" cy="120770"/>
                </a:xfrm>
                <a:custGeom>
                  <a:avLst/>
                  <a:gdLst/>
                  <a:ahLst/>
                  <a:cxnLst/>
                  <a:rect l="l" t="t" r="r" b="b"/>
                  <a:pathLst>
                    <a:path w="11243" h="4204" extrusionOk="0">
                      <a:moveTo>
                        <a:pt x="5505" y="0"/>
                      </a:moveTo>
                      <a:lnTo>
                        <a:pt x="5338" y="34"/>
                      </a:lnTo>
                      <a:lnTo>
                        <a:pt x="5271" y="67"/>
                      </a:lnTo>
                      <a:lnTo>
                        <a:pt x="5238" y="234"/>
                      </a:lnTo>
                      <a:cubicBezTo>
                        <a:pt x="5238" y="267"/>
                        <a:pt x="5205" y="300"/>
                        <a:pt x="5171" y="300"/>
                      </a:cubicBezTo>
                      <a:lnTo>
                        <a:pt x="5071" y="334"/>
                      </a:lnTo>
                      <a:lnTo>
                        <a:pt x="4671" y="534"/>
                      </a:lnTo>
                      <a:cubicBezTo>
                        <a:pt x="4671" y="601"/>
                        <a:pt x="4638" y="634"/>
                        <a:pt x="4571" y="634"/>
                      </a:cubicBezTo>
                      <a:lnTo>
                        <a:pt x="4537" y="634"/>
                      </a:lnTo>
                      <a:cubicBezTo>
                        <a:pt x="4504" y="667"/>
                        <a:pt x="4504" y="667"/>
                        <a:pt x="4471" y="667"/>
                      </a:cubicBezTo>
                      <a:lnTo>
                        <a:pt x="4437" y="701"/>
                      </a:lnTo>
                      <a:cubicBezTo>
                        <a:pt x="4404" y="701"/>
                        <a:pt x="4371" y="701"/>
                        <a:pt x="4337" y="667"/>
                      </a:cubicBezTo>
                      <a:lnTo>
                        <a:pt x="4237" y="701"/>
                      </a:lnTo>
                      <a:lnTo>
                        <a:pt x="4171" y="701"/>
                      </a:lnTo>
                      <a:lnTo>
                        <a:pt x="4104" y="667"/>
                      </a:lnTo>
                      <a:cubicBezTo>
                        <a:pt x="4070" y="667"/>
                        <a:pt x="4037" y="634"/>
                        <a:pt x="4037" y="634"/>
                      </a:cubicBezTo>
                      <a:lnTo>
                        <a:pt x="3970" y="467"/>
                      </a:lnTo>
                      <a:lnTo>
                        <a:pt x="3904" y="434"/>
                      </a:lnTo>
                      <a:cubicBezTo>
                        <a:pt x="3870" y="434"/>
                        <a:pt x="3870" y="367"/>
                        <a:pt x="3870" y="334"/>
                      </a:cubicBezTo>
                      <a:lnTo>
                        <a:pt x="3904" y="167"/>
                      </a:lnTo>
                      <a:lnTo>
                        <a:pt x="3904" y="100"/>
                      </a:lnTo>
                      <a:lnTo>
                        <a:pt x="3370" y="300"/>
                      </a:lnTo>
                      <a:lnTo>
                        <a:pt x="1936" y="300"/>
                      </a:lnTo>
                      <a:lnTo>
                        <a:pt x="1769" y="234"/>
                      </a:lnTo>
                      <a:lnTo>
                        <a:pt x="1669" y="234"/>
                      </a:lnTo>
                      <a:lnTo>
                        <a:pt x="1502" y="300"/>
                      </a:lnTo>
                      <a:lnTo>
                        <a:pt x="1235" y="300"/>
                      </a:lnTo>
                      <a:lnTo>
                        <a:pt x="1068" y="334"/>
                      </a:lnTo>
                      <a:lnTo>
                        <a:pt x="334" y="334"/>
                      </a:lnTo>
                      <a:lnTo>
                        <a:pt x="268" y="300"/>
                      </a:lnTo>
                      <a:lnTo>
                        <a:pt x="234" y="367"/>
                      </a:lnTo>
                      <a:cubicBezTo>
                        <a:pt x="201" y="434"/>
                        <a:pt x="201" y="434"/>
                        <a:pt x="134" y="467"/>
                      </a:cubicBezTo>
                      <a:lnTo>
                        <a:pt x="101" y="601"/>
                      </a:lnTo>
                      <a:cubicBezTo>
                        <a:pt x="68" y="634"/>
                        <a:pt x="68" y="634"/>
                        <a:pt x="34" y="667"/>
                      </a:cubicBezTo>
                      <a:cubicBezTo>
                        <a:pt x="101" y="667"/>
                        <a:pt x="101" y="734"/>
                        <a:pt x="68" y="767"/>
                      </a:cubicBezTo>
                      <a:lnTo>
                        <a:pt x="68" y="801"/>
                      </a:lnTo>
                      <a:cubicBezTo>
                        <a:pt x="68" y="834"/>
                        <a:pt x="68" y="834"/>
                        <a:pt x="68" y="834"/>
                      </a:cubicBezTo>
                      <a:lnTo>
                        <a:pt x="1" y="901"/>
                      </a:lnTo>
                      <a:lnTo>
                        <a:pt x="34" y="1001"/>
                      </a:lnTo>
                      <a:lnTo>
                        <a:pt x="301" y="1001"/>
                      </a:lnTo>
                      <a:cubicBezTo>
                        <a:pt x="334" y="1034"/>
                        <a:pt x="334" y="1034"/>
                        <a:pt x="368" y="1068"/>
                      </a:cubicBezTo>
                      <a:lnTo>
                        <a:pt x="401" y="1134"/>
                      </a:lnTo>
                      <a:cubicBezTo>
                        <a:pt x="401" y="1134"/>
                        <a:pt x="401" y="1134"/>
                        <a:pt x="401" y="1168"/>
                      </a:cubicBezTo>
                      <a:lnTo>
                        <a:pt x="401" y="1235"/>
                      </a:lnTo>
                      <a:cubicBezTo>
                        <a:pt x="435" y="1268"/>
                        <a:pt x="435" y="1268"/>
                        <a:pt x="401" y="1301"/>
                      </a:cubicBezTo>
                      <a:lnTo>
                        <a:pt x="334" y="1535"/>
                      </a:lnTo>
                      <a:lnTo>
                        <a:pt x="468" y="1568"/>
                      </a:lnTo>
                      <a:lnTo>
                        <a:pt x="668" y="1568"/>
                      </a:lnTo>
                      <a:lnTo>
                        <a:pt x="735" y="1601"/>
                      </a:lnTo>
                      <a:lnTo>
                        <a:pt x="735" y="1635"/>
                      </a:lnTo>
                      <a:lnTo>
                        <a:pt x="1202" y="2402"/>
                      </a:lnTo>
                      <a:lnTo>
                        <a:pt x="1268" y="2469"/>
                      </a:lnTo>
                      <a:lnTo>
                        <a:pt x="1402" y="2502"/>
                      </a:lnTo>
                      <a:cubicBezTo>
                        <a:pt x="1402" y="2502"/>
                        <a:pt x="1402" y="2502"/>
                        <a:pt x="1402" y="2535"/>
                      </a:cubicBezTo>
                      <a:lnTo>
                        <a:pt x="1469" y="2569"/>
                      </a:lnTo>
                      <a:lnTo>
                        <a:pt x="1502" y="2569"/>
                      </a:lnTo>
                      <a:lnTo>
                        <a:pt x="1569" y="2535"/>
                      </a:lnTo>
                      <a:lnTo>
                        <a:pt x="1735" y="2469"/>
                      </a:lnTo>
                      <a:lnTo>
                        <a:pt x="2202" y="2469"/>
                      </a:lnTo>
                      <a:lnTo>
                        <a:pt x="2202" y="2435"/>
                      </a:lnTo>
                      <a:cubicBezTo>
                        <a:pt x="2202" y="2402"/>
                        <a:pt x="2202" y="2369"/>
                        <a:pt x="2202" y="2335"/>
                      </a:cubicBezTo>
                      <a:lnTo>
                        <a:pt x="2303" y="2169"/>
                      </a:lnTo>
                      <a:lnTo>
                        <a:pt x="2636" y="1868"/>
                      </a:lnTo>
                      <a:lnTo>
                        <a:pt x="2636" y="1835"/>
                      </a:lnTo>
                      <a:lnTo>
                        <a:pt x="2703" y="1802"/>
                      </a:lnTo>
                      <a:lnTo>
                        <a:pt x="2736" y="1802"/>
                      </a:lnTo>
                      <a:lnTo>
                        <a:pt x="2936" y="1735"/>
                      </a:lnTo>
                      <a:lnTo>
                        <a:pt x="3036" y="1601"/>
                      </a:lnTo>
                      <a:cubicBezTo>
                        <a:pt x="3070" y="1568"/>
                        <a:pt x="3103" y="1568"/>
                        <a:pt x="3103" y="1568"/>
                      </a:cubicBezTo>
                      <a:lnTo>
                        <a:pt x="3203" y="1568"/>
                      </a:lnTo>
                      <a:lnTo>
                        <a:pt x="3270" y="1601"/>
                      </a:lnTo>
                      <a:lnTo>
                        <a:pt x="3337" y="1601"/>
                      </a:lnTo>
                      <a:cubicBezTo>
                        <a:pt x="3353" y="1585"/>
                        <a:pt x="3362" y="1576"/>
                        <a:pt x="3366" y="1576"/>
                      </a:cubicBezTo>
                      <a:cubicBezTo>
                        <a:pt x="3370" y="1576"/>
                        <a:pt x="3370" y="1585"/>
                        <a:pt x="3370" y="1601"/>
                      </a:cubicBezTo>
                      <a:lnTo>
                        <a:pt x="3470" y="1635"/>
                      </a:lnTo>
                      <a:lnTo>
                        <a:pt x="3537" y="1702"/>
                      </a:lnTo>
                      <a:cubicBezTo>
                        <a:pt x="3570" y="1702"/>
                        <a:pt x="3570" y="1702"/>
                        <a:pt x="3570" y="1735"/>
                      </a:cubicBezTo>
                      <a:lnTo>
                        <a:pt x="3603" y="1802"/>
                      </a:lnTo>
                      <a:cubicBezTo>
                        <a:pt x="3637" y="1835"/>
                        <a:pt x="3637" y="1868"/>
                        <a:pt x="3603" y="1902"/>
                      </a:cubicBezTo>
                      <a:lnTo>
                        <a:pt x="3503" y="2068"/>
                      </a:lnTo>
                      <a:lnTo>
                        <a:pt x="3503" y="2135"/>
                      </a:lnTo>
                      <a:lnTo>
                        <a:pt x="3503" y="2169"/>
                      </a:lnTo>
                      <a:lnTo>
                        <a:pt x="3570" y="2169"/>
                      </a:lnTo>
                      <a:lnTo>
                        <a:pt x="3870" y="2102"/>
                      </a:lnTo>
                      <a:lnTo>
                        <a:pt x="4037" y="2102"/>
                      </a:lnTo>
                      <a:lnTo>
                        <a:pt x="4137" y="2169"/>
                      </a:lnTo>
                      <a:lnTo>
                        <a:pt x="4471" y="2335"/>
                      </a:lnTo>
                      <a:lnTo>
                        <a:pt x="4638" y="2369"/>
                      </a:lnTo>
                      <a:lnTo>
                        <a:pt x="5138" y="2402"/>
                      </a:lnTo>
                      <a:lnTo>
                        <a:pt x="5338" y="2469"/>
                      </a:lnTo>
                      <a:lnTo>
                        <a:pt x="5672" y="2636"/>
                      </a:lnTo>
                      <a:lnTo>
                        <a:pt x="5805" y="2636"/>
                      </a:lnTo>
                      <a:lnTo>
                        <a:pt x="5872" y="2569"/>
                      </a:lnTo>
                      <a:lnTo>
                        <a:pt x="5838" y="2502"/>
                      </a:lnTo>
                      <a:lnTo>
                        <a:pt x="5638" y="2235"/>
                      </a:lnTo>
                      <a:cubicBezTo>
                        <a:pt x="5638" y="2202"/>
                        <a:pt x="5638" y="2169"/>
                        <a:pt x="5638" y="2169"/>
                      </a:cubicBezTo>
                      <a:lnTo>
                        <a:pt x="5672" y="2035"/>
                      </a:lnTo>
                      <a:cubicBezTo>
                        <a:pt x="5672" y="2002"/>
                        <a:pt x="5705" y="1968"/>
                        <a:pt x="5738" y="1968"/>
                      </a:cubicBezTo>
                      <a:lnTo>
                        <a:pt x="5905" y="1968"/>
                      </a:lnTo>
                      <a:lnTo>
                        <a:pt x="7339" y="2102"/>
                      </a:lnTo>
                      <a:lnTo>
                        <a:pt x="7373" y="2102"/>
                      </a:lnTo>
                      <a:lnTo>
                        <a:pt x="7540" y="2169"/>
                      </a:lnTo>
                      <a:lnTo>
                        <a:pt x="7573" y="2202"/>
                      </a:lnTo>
                      <a:lnTo>
                        <a:pt x="7673" y="2335"/>
                      </a:lnTo>
                      <a:cubicBezTo>
                        <a:pt x="7673" y="2335"/>
                        <a:pt x="7673" y="2369"/>
                        <a:pt x="7673" y="2402"/>
                      </a:cubicBezTo>
                      <a:lnTo>
                        <a:pt x="7673" y="2535"/>
                      </a:lnTo>
                      <a:lnTo>
                        <a:pt x="7706" y="2569"/>
                      </a:lnTo>
                      <a:cubicBezTo>
                        <a:pt x="7706" y="2602"/>
                        <a:pt x="7706" y="2602"/>
                        <a:pt x="7706" y="2636"/>
                      </a:cubicBezTo>
                      <a:lnTo>
                        <a:pt x="7773" y="2669"/>
                      </a:lnTo>
                      <a:lnTo>
                        <a:pt x="7907" y="2736"/>
                      </a:lnTo>
                      <a:lnTo>
                        <a:pt x="8107" y="2802"/>
                      </a:lnTo>
                      <a:lnTo>
                        <a:pt x="8140" y="2802"/>
                      </a:lnTo>
                      <a:cubicBezTo>
                        <a:pt x="8173" y="2802"/>
                        <a:pt x="8173" y="2802"/>
                        <a:pt x="8207" y="2836"/>
                      </a:cubicBezTo>
                      <a:lnTo>
                        <a:pt x="8273" y="2902"/>
                      </a:lnTo>
                      <a:lnTo>
                        <a:pt x="9007" y="3136"/>
                      </a:lnTo>
                      <a:lnTo>
                        <a:pt x="9041" y="3136"/>
                      </a:lnTo>
                      <a:lnTo>
                        <a:pt x="9207" y="3269"/>
                      </a:lnTo>
                      <a:lnTo>
                        <a:pt x="9408" y="3269"/>
                      </a:lnTo>
                      <a:lnTo>
                        <a:pt x="9474" y="3303"/>
                      </a:lnTo>
                      <a:lnTo>
                        <a:pt x="9541" y="3303"/>
                      </a:lnTo>
                      <a:cubicBezTo>
                        <a:pt x="9541" y="3303"/>
                        <a:pt x="9574" y="3336"/>
                        <a:pt x="9574" y="3336"/>
                      </a:cubicBezTo>
                      <a:lnTo>
                        <a:pt x="9641" y="3403"/>
                      </a:lnTo>
                      <a:lnTo>
                        <a:pt x="9741" y="3570"/>
                      </a:lnTo>
                      <a:lnTo>
                        <a:pt x="9841" y="3570"/>
                      </a:lnTo>
                      <a:cubicBezTo>
                        <a:pt x="9858" y="3553"/>
                        <a:pt x="9866" y="3544"/>
                        <a:pt x="9875" y="3544"/>
                      </a:cubicBezTo>
                      <a:cubicBezTo>
                        <a:pt x="9883" y="3544"/>
                        <a:pt x="9891" y="3553"/>
                        <a:pt x="9908" y="3570"/>
                      </a:cubicBezTo>
                      <a:lnTo>
                        <a:pt x="10108" y="3670"/>
                      </a:lnTo>
                      <a:lnTo>
                        <a:pt x="10275" y="3870"/>
                      </a:lnTo>
                      <a:lnTo>
                        <a:pt x="10408" y="3936"/>
                      </a:lnTo>
                      <a:lnTo>
                        <a:pt x="10775" y="4103"/>
                      </a:lnTo>
                      <a:lnTo>
                        <a:pt x="10975" y="4103"/>
                      </a:lnTo>
                      <a:lnTo>
                        <a:pt x="11075" y="4203"/>
                      </a:lnTo>
                      <a:lnTo>
                        <a:pt x="11075" y="4170"/>
                      </a:lnTo>
                      <a:cubicBezTo>
                        <a:pt x="11075" y="4170"/>
                        <a:pt x="11075" y="4137"/>
                        <a:pt x="11075" y="4137"/>
                      </a:cubicBezTo>
                      <a:lnTo>
                        <a:pt x="11109" y="3603"/>
                      </a:lnTo>
                      <a:lnTo>
                        <a:pt x="11109" y="3570"/>
                      </a:lnTo>
                      <a:lnTo>
                        <a:pt x="11142" y="3536"/>
                      </a:lnTo>
                      <a:lnTo>
                        <a:pt x="11142" y="3503"/>
                      </a:lnTo>
                      <a:lnTo>
                        <a:pt x="11176" y="3436"/>
                      </a:lnTo>
                      <a:lnTo>
                        <a:pt x="11176" y="3403"/>
                      </a:lnTo>
                      <a:lnTo>
                        <a:pt x="11242" y="3269"/>
                      </a:lnTo>
                      <a:lnTo>
                        <a:pt x="11242" y="3203"/>
                      </a:lnTo>
                      <a:lnTo>
                        <a:pt x="11242" y="3169"/>
                      </a:lnTo>
                      <a:lnTo>
                        <a:pt x="11209" y="3103"/>
                      </a:lnTo>
                      <a:lnTo>
                        <a:pt x="11109" y="3002"/>
                      </a:lnTo>
                      <a:lnTo>
                        <a:pt x="11042" y="2902"/>
                      </a:lnTo>
                      <a:cubicBezTo>
                        <a:pt x="11042" y="2902"/>
                        <a:pt x="11042" y="2869"/>
                        <a:pt x="11042" y="2869"/>
                      </a:cubicBezTo>
                      <a:lnTo>
                        <a:pt x="11009" y="2769"/>
                      </a:lnTo>
                      <a:lnTo>
                        <a:pt x="11009" y="2669"/>
                      </a:lnTo>
                      <a:cubicBezTo>
                        <a:pt x="11009" y="2636"/>
                        <a:pt x="11009" y="2636"/>
                        <a:pt x="11042" y="2602"/>
                      </a:cubicBezTo>
                      <a:lnTo>
                        <a:pt x="10975" y="2569"/>
                      </a:lnTo>
                      <a:lnTo>
                        <a:pt x="10875" y="2535"/>
                      </a:lnTo>
                      <a:lnTo>
                        <a:pt x="10508" y="2535"/>
                      </a:lnTo>
                      <a:cubicBezTo>
                        <a:pt x="10475" y="2535"/>
                        <a:pt x="10408" y="2502"/>
                        <a:pt x="10408" y="2469"/>
                      </a:cubicBezTo>
                      <a:lnTo>
                        <a:pt x="10375" y="2369"/>
                      </a:lnTo>
                      <a:lnTo>
                        <a:pt x="10308" y="2269"/>
                      </a:lnTo>
                      <a:lnTo>
                        <a:pt x="10308" y="2235"/>
                      </a:lnTo>
                      <a:lnTo>
                        <a:pt x="10308" y="2169"/>
                      </a:lnTo>
                      <a:cubicBezTo>
                        <a:pt x="10308" y="2169"/>
                        <a:pt x="10308" y="2135"/>
                        <a:pt x="10308" y="2135"/>
                      </a:cubicBezTo>
                      <a:lnTo>
                        <a:pt x="10308" y="1802"/>
                      </a:lnTo>
                      <a:lnTo>
                        <a:pt x="10275" y="1668"/>
                      </a:lnTo>
                      <a:lnTo>
                        <a:pt x="10175" y="1568"/>
                      </a:lnTo>
                      <a:cubicBezTo>
                        <a:pt x="10175" y="1535"/>
                        <a:pt x="10175" y="1501"/>
                        <a:pt x="10175" y="1501"/>
                      </a:cubicBezTo>
                      <a:lnTo>
                        <a:pt x="10141" y="1368"/>
                      </a:lnTo>
                      <a:lnTo>
                        <a:pt x="9841" y="1268"/>
                      </a:lnTo>
                      <a:lnTo>
                        <a:pt x="9775" y="1235"/>
                      </a:lnTo>
                      <a:lnTo>
                        <a:pt x="9341" y="834"/>
                      </a:lnTo>
                      <a:lnTo>
                        <a:pt x="9207" y="767"/>
                      </a:lnTo>
                      <a:lnTo>
                        <a:pt x="9041" y="767"/>
                      </a:lnTo>
                      <a:lnTo>
                        <a:pt x="8707" y="834"/>
                      </a:lnTo>
                      <a:lnTo>
                        <a:pt x="7973" y="834"/>
                      </a:lnTo>
                      <a:lnTo>
                        <a:pt x="7640" y="767"/>
                      </a:lnTo>
                      <a:lnTo>
                        <a:pt x="7540" y="734"/>
                      </a:lnTo>
                      <a:lnTo>
                        <a:pt x="7473" y="701"/>
                      </a:lnTo>
                      <a:lnTo>
                        <a:pt x="7440" y="634"/>
                      </a:lnTo>
                      <a:lnTo>
                        <a:pt x="7406" y="601"/>
                      </a:lnTo>
                      <a:lnTo>
                        <a:pt x="7273" y="601"/>
                      </a:lnTo>
                      <a:lnTo>
                        <a:pt x="7206" y="567"/>
                      </a:lnTo>
                      <a:cubicBezTo>
                        <a:pt x="7206" y="534"/>
                        <a:pt x="7206" y="534"/>
                        <a:pt x="7173" y="501"/>
                      </a:cubicBezTo>
                      <a:lnTo>
                        <a:pt x="7139" y="534"/>
                      </a:lnTo>
                      <a:lnTo>
                        <a:pt x="7006" y="534"/>
                      </a:lnTo>
                      <a:cubicBezTo>
                        <a:pt x="6973" y="534"/>
                        <a:pt x="6973" y="501"/>
                        <a:pt x="6939" y="501"/>
                      </a:cubicBezTo>
                      <a:lnTo>
                        <a:pt x="6906" y="467"/>
                      </a:lnTo>
                      <a:lnTo>
                        <a:pt x="6806" y="300"/>
                      </a:lnTo>
                      <a:lnTo>
                        <a:pt x="6739" y="300"/>
                      </a:lnTo>
                      <a:lnTo>
                        <a:pt x="6172" y="67"/>
                      </a:lnTo>
                      <a:lnTo>
                        <a:pt x="5938" y="34"/>
                      </a:lnTo>
                      <a:lnTo>
                        <a:pt x="5872" y="34"/>
                      </a:lnTo>
                      <a:cubicBezTo>
                        <a:pt x="5872" y="34"/>
                        <a:pt x="5872" y="34"/>
                        <a:pt x="5838" y="0"/>
                      </a:cubicBezTo>
                      <a:close/>
                    </a:path>
                  </a:pathLst>
                </a:custGeom>
                <a:grpFill/>
                <a:ln>
                  <a:noFill/>
                </a:ln>
              </p:spPr>
              <p:txBody>
                <a:bodyPr spcFirstLastPara="1" wrap="square" lIns="137102" tIns="137102" rIns="137102" bIns="137102" anchor="ctr" anchorCtr="0">
                  <a:noAutofit/>
                </a:bodyPr>
                <a:lstStyle/>
                <a:p>
                  <a:endParaRPr sz="5399"/>
                </a:p>
              </p:txBody>
            </p:sp>
          </p:grpSp>
        </p:grpSp>
      </p:grpSp>
      <p:sp>
        <p:nvSpPr>
          <p:cNvPr id="21" name="Rectangle 20">
            <a:extLst>
              <a:ext uri="{FF2B5EF4-FFF2-40B4-BE49-F238E27FC236}">
                <a16:creationId xmlns:a16="http://schemas.microsoft.com/office/drawing/2014/main" id="{1F077706-9BA0-44A2-7365-B917B4224BF2}"/>
              </a:ext>
            </a:extLst>
          </p:cNvPr>
          <p:cNvSpPr/>
          <p:nvPr/>
        </p:nvSpPr>
        <p:spPr>
          <a:xfrm>
            <a:off x="147391" y="653393"/>
            <a:ext cx="6590213" cy="969244"/>
          </a:xfrm>
          <a:prstGeom prst="rect">
            <a:avLst/>
          </a:prstGeom>
        </p:spPr>
        <p:txBody>
          <a:bodyPr wrap="square" anchor="ctr">
            <a:noAutofit/>
          </a:bodyPr>
          <a:lstStyle/>
          <a:p>
            <a:pPr lvl="0">
              <a:defRPr/>
            </a:pPr>
            <a:r>
              <a:rPr lang="en-US" sz="5399" dirty="0">
                <a:solidFill>
                  <a:prstClr val="black"/>
                </a:solidFill>
                <a:effectLst>
                  <a:outerShdw blurRad="38100" dist="38100" dir="2700000" algn="tl">
                    <a:srgbClr val="000000">
                      <a:alpha val="43137"/>
                    </a:srgbClr>
                  </a:outerShdw>
                </a:effectLst>
                <a:latin typeface="Century Gothic" panose="020B0502020202020204" pitchFamily="34" charset="0"/>
              </a:rPr>
              <a:t>THE DEVELOPMENT OF E-NAVIGATION IN INDONESIA</a:t>
            </a:r>
            <a:endParaRPr lang="id-ID" sz="53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7" name="Oval 6">
            <a:extLst>
              <a:ext uri="{FF2B5EF4-FFF2-40B4-BE49-F238E27FC236}">
                <a16:creationId xmlns:a16="http://schemas.microsoft.com/office/drawing/2014/main" id="{4138F888-7FCF-E349-AF84-D4515D539A3D}"/>
              </a:ext>
            </a:extLst>
          </p:cNvPr>
          <p:cNvSpPr>
            <a:spLocks noChangeAspect="1"/>
          </p:cNvSpPr>
          <p:nvPr/>
        </p:nvSpPr>
        <p:spPr>
          <a:xfrm>
            <a:off x="4461324" y="6913139"/>
            <a:ext cx="1813802" cy="1813802"/>
          </a:xfrm>
          <a:prstGeom prst="ellipse">
            <a:avLst/>
          </a:prstGeom>
          <a:solidFill>
            <a:schemeClr val="accent1"/>
          </a:solidFill>
          <a:ln w="63500">
            <a:noFill/>
          </a:ln>
          <a:effectLst>
            <a:outerShdw blurRad="152400" dist="1016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8" name="Oval 7">
            <a:extLst>
              <a:ext uri="{FF2B5EF4-FFF2-40B4-BE49-F238E27FC236}">
                <a16:creationId xmlns:a16="http://schemas.microsoft.com/office/drawing/2014/main" id="{CC3A8DD2-9735-4C44-8FDE-1A878AE157E0}"/>
              </a:ext>
            </a:extLst>
          </p:cNvPr>
          <p:cNvSpPr>
            <a:spLocks noChangeAspect="1"/>
          </p:cNvSpPr>
          <p:nvPr/>
        </p:nvSpPr>
        <p:spPr>
          <a:xfrm>
            <a:off x="7445444" y="5233124"/>
            <a:ext cx="1554687" cy="1554687"/>
          </a:xfrm>
          <a:prstGeom prst="ellipse">
            <a:avLst/>
          </a:prstGeom>
          <a:solidFill>
            <a:schemeClr val="accent2"/>
          </a:solidFill>
          <a:ln w="63500">
            <a:noFill/>
          </a:ln>
          <a:effectLst>
            <a:outerShdw blurRad="152400" dist="1016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9" name="Oval 8">
            <a:extLst>
              <a:ext uri="{FF2B5EF4-FFF2-40B4-BE49-F238E27FC236}">
                <a16:creationId xmlns:a16="http://schemas.microsoft.com/office/drawing/2014/main" id="{BB21B015-B76F-6D41-9F1D-7AC93CB4F261}"/>
              </a:ext>
            </a:extLst>
          </p:cNvPr>
          <p:cNvSpPr>
            <a:spLocks noChangeAspect="1"/>
          </p:cNvSpPr>
          <p:nvPr/>
        </p:nvSpPr>
        <p:spPr>
          <a:xfrm>
            <a:off x="10155314" y="3827359"/>
            <a:ext cx="1295573" cy="1295573"/>
          </a:xfrm>
          <a:prstGeom prst="ellipse">
            <a:avLst/>
          </a:prstGeom>
          <a:solidFill>
            <a:schemeClr val="accent3"/>
          </a:solidFill>
          <a:ln w="63500">
            <a:noFill/>
          </a:ln>
          <a:effectLst>
            <a:outerShdw blurRad="152400" dist="1016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10" name="Oval 9">
            <a:extLst>
              <a:ext uri="{FF2B5EF4-FFF2-40B4-BE49-F238E27FC236}">
                <a16:creationId xmlns:a16="http://schemas.microsoft.com/office/drawing/2014/main" id="{11A4F18B-85C9-8642-BF13-A92176228337}"/>
              </a:ext>
            </a:extLst>
          </p:cNvPr>
          <p:cNvSpPr>
            <a:spLocks noChangeAspect="1"/>
          </p:cNvSpPr>
          <p:nvPr/>
        </p:nvSpPr>
        <p:spPr>
          <a:xfrm>
            <a:off x="12590938" y="2695842"/>
            <a:ext cx="1036458" cy="1036458"/>
          </a:xfrm>
          <a:prstGeom prst="ellipse">
            <a:avLst/>
          </a:prstGeom>
          <a:solidFill>
            <a:schemeClr val="accent4"/>
          </a:solidFill>
          <a:ln w="63500">
            <a:noFill/>
          </a:ln>
          <a:effectLst>
            <a:outerShdw blurRad="152400" dist="1016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11" name="Oval 10">
            <a:extLst>
              <a:ext uri="{FF2B5EF4-FFF2-40B4-BE49-F238E27FC236}">
                <a16:creationId xmlns:a16="http://schemas.microsoft.com/office/drawing/2014/main" id="{533C153A-9478-6B42-B2B8-07F60BC50462}"/>
              </a:ext>
            </a:extLst>
          </p:cNvPr>
          <p:cNvSpPr>
            <a:spLocks noChangeAspect="1"/>
          </p:cNvSpPr>
          <p:nvPr/>
        </p:nvSpPr>
        <p:spPr>
          <a:xfrm>
            <a:off x="4408356" y="6890439"/>
            <a:ext cx="1919740" cy="1919740"/>
          </a:xfrm>
          <a:prstGeom prst="ellipse">
            <a:avLst/>
          </a:prstGeom>
          <a:solidFill>
            <a:schemeClr val="bg1">
              <a:lumMod val="50000"/>
            </a:schemeClr>
          </a:solid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12" name="Oval 11">
            <a:extLst>
              <a:ext uri="{FF2B5EF4-FFF2-40B4-BE49-F238E27FC236}">
                <a16:creationId xmlns:a16="http://schemas.microsoft.com/office/drawing/2014/main" id="{9FE1D225-E399-004C-8AB1-783F432A95D7}"/>
              </a:ext>
            </a:extLst>
          </p:cNvPr>
          <p:cNvSpPr>
            <a:spLocks noChangeAspect="1"/>
          </p:cNvSpPr>
          <p:nvPr/>
        </p:nvSpPr>
        <p:spPr>
          <a:xfrm>
            <a:off x="7400041" y="5217990"/>
            <a:ext cx="1645492" cy="1645492"/>
          </a:xfrm>
          <a:prstGeom prst="ellipse">
            <a:avLst/>
          </a:prstGeom>
          <a:solidFill>
            <a:schemeClr val="bg1">
              <a:lumMod val="50000"/>
            </a:schemeClr>
          </a:solid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13" name="Oval 12">
            <a:extLst>
              <a:ext uri="{FF2B5EF4-FFF2-40B4-BE49-F238E27FC236}">
                <a16:creationId xmlns:a16="http://schemas.microsoft.com/office/drawing/2014/main" id="{D28664A2-5115-514F-8C46-6513F92DDDE7}"/>
              </a:ext>
            </a:extLst>
          </p:cNvPr>
          <p:cNvSpPr>
            <a:spLocks noChangeAspect="1"/>
          </p:cNvSpPr>
          <p:nvPr/>
        </p:nvSpPr>
        <p:spPr>
          <a:xfrm>
            <a:off x="10117479" y="3819792"/>
            <a:ext cx="1371243" cy="1371243"/>
          </a:xfrm>
          <a:prstGeom prst="ellipse">
            <a:avLst/>
          </a:prstGeom>
          <a:solidFill>
            <a:schemeClr val="accent3"/>
          </a:solid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sp>
        <p:nvSpPr>
          <p:cNvPr id="14" name="Oval 13">
            <a:extLst>
              <a:ext uri="{FF2B5EF4-FFF2-40B4-BE49-F238E27FC236}">
                <a16:creationId xmlns:a16="http://schemas.microsoft.com/office/drawing/2014/main" id="{3EF1F842-6EC9-5B44-B109-7D7C7CA1B8BF}"/>
              </a:ext>
            </a:extLst>
          </p:cNvPr>
          <p:cNvSpPr>
            <a:spLocks noChangeAspect="1"/>
          </p:cNvSpPr>
          <p:nvPr/>
        </p:nvSpPr>
        <p:spPr>
          <a:xfrm>
            <a:off x="12560670" y="2695843"/>
            <a:ext cx="1096994" cy="1096994"/>
          </a:xfrm>
          <a:prstGeom prst="ellipse">
            <a:avLst/>
          </a:prstGeom>
          <a:solidFill>
            <a:schemeClr val="bg1">
              <a:lumMod val="50000"/>
            </a:schemeClr>
          </a:solid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cs typeface="Arial" pitchFamily="34" charset="0"/>
            </a:endParaRPr>
          </a:p>
        </p:txBody>
      </p:sp>
      <p:grpSp>
        <p:nvGrpSpPr>
          <p:cNvPr id="15" name="Group 14">
            <a:extLst>
              <a:ext uri="{FF2B5EF4-FFF2-40B4-BE49-F238E27FC236}">
                <a16:creationId xmlns:a16="http://schemas.microsoft.com/office/drawing/2014/main" id="{9D003181-8E43-A94B-A1E3-E7F845CF7600}"/>
              </a:ext>
            </a:extLst>
          </p:cNvPr>
          <p:cNvGrpSpPr/>
          <p:nvPr/>
        </p:nvGrpSpPr>
        <p:grpSpPr>
          <a:xfrm>
            <a:off x="13657665" y="4267233"/>
            <a:ext cx="3239212" cy="1872378"/>
            <a:chOff x="9128461" y="3186255"/>
            <a:chExt cx="2160037" cy="1248577"/>
          </a:xfrm>
        </p:grpSpPr>
        <p:grpSp>
          <p:nvGrpSpPr>
            <p:cNvPr id="36" name="Group 35">
              <a:extLst>
                <a:ext uri="{FF2B5EF4-FFF2-40B4-BE49-F238E27FC236}">
                  <a16:creationId xmlns:a16="http://schemas.microsoft.com/office/drawing/2014/main" id="{D1EB4454-BF7C-D04A-82D1-ED604EA4F572}"/>
                </a:ext>
              </a:extLst>
            </p:cNvPr>
            <p:cNvGrpSpPr/>
            <p:nvPr/>
          </p:nvGrpSpPr>
          <p:grpSpPr>
            <a:xfrm>
              <a:off x="9216383" y="3738937"/>
              <a:ext cx="2072115" cy="695895"/>
              <a:chOff x="1418442" y="3789040"/>
              <a:chExt cx="2044715" cy="695895"/>
            </a:xfrm>
          </p:grpSpPr>
          <p:sp>
            <p:nvSpPr>
              <p:cNvPr id="38" name="TextBox 37">
                <a:extLst>
                  <a:ext uri="{FF2B5EF4-FFF2-40B4-BE49-F238E27FC236}">
                    <a16:creationId xmlns:a16="http://schemas.microsoft.com/office/drawing/2014/main" id="{930567D4-6ECF-8543-9C6A-51F235143114}"/>
                  </a:ext>
                </a:extLst>
              </p:cNvPr>
              <p:cNvSpPr txBox="1"/>
              <p:nvPr/>
            </p:nvSpPr>
            <p:spPr>
              <a:xfrm>
                <a:off x="1418442" y="3789040"/>
                <a:ext cx="2044715" cy="246200"/>
              </a:xfrm>
              <a:prstGeom prst="rect">
                <a:avLst/>
              </a:prstGeom>
              <a:noFill/>
            </p:spPr>
            <p:txBody>
              <a:bodyPr wrap="square" lIns="0" rIns="0" rtlCol="0">
                <a:spAutoFit/>
              </a:bodyPr>
              <a:lstStyle/>
              <a:p>
                <a:r>
                  <a:rPr lang="en-US" altLang="ko-KR" sz="1799" b="1" dirty="0">
                    <a:solidFill>
                      <a:schemeClr val="tx1">
                        <a:lumMod val="75000"/>
                        <a:lumOff val="25000"/>
                      </a:schemeClr>
                    </a:solidFill>
                    <a:cs typeface="Calibri" pitchFamily="34" charset="0"/>
                  </a:rPr>
                  <a:t>INDO ENAV PHASE - 4</a:t>
                </a:r>
                <a:endParaRPr lang="ko-KR" altLang="en-US" sz="1799" b="1" dirty="0">
                  <a:solidFill>
                    <a:schemeClr val="tx1">
                      <a:lumMod val="75000"/>
                      <a:lumOff val="25000"/>
                    </a:schemeClr>
                  </a:solidFill>
                  <a:cs typeface="Calibri" pitchFamily="34" charset="0"/>
                </a:endParaRPr>
              </a:p>
            </p:txBody>
          </p:sp>
          <p:sp>
            <p:nvSpPr>
              <p:cNvPr id="39" name="TextBox 38">
                <a:extLst>
                  <a:ext uri="{FF2B5EF4-FFF2-40B4-BE49-F238E27FC236}">
                    <a16:creationId xmlns:a16="http://schemas.microsoft.com/office/drawing/2014/main" id="{23AD3045-FBD8-6E45-B4B0-F46283B29C54}"/>
                  </a:ext>
                </a:extLst>
              </p:cNvPr>
              <p:cNvSpPr txBox="1"/>
              <p:nvPr/>
            </p:nvSpPr>
            <p:spPr>
              <a:xfrm>
                <a:off x="1418442" y="4054107"/>
                <a:ext cx="2044715" cy="430828"/>
              </a:xfrm>
              <a:prstGeom prst="rect">
                <a:avLst/>
              </a:prstGeom>
              <a:noFill/>
            </p:spPr>
            <p:txBody>
              <a:bodyPr wrap="square" lIns="0" rIns="0" rtlCol="0">
                <a:spAutoFit/>
              </a:bodyPr>
              <a:lstStyle/>
              <a:p>
                <a:r>
                  <a:rPr lang="en-US" altLang="ko-KR" sz="1799" dirty="0">
                    <a:solidFill>
                      <a:schemeClr val="tx1">
                        <a:lumMod val="75000"/>
                        <a:lumOff val="25000"/>
                      </a:schemeClr>
                    </a:solidFill>
                  </a:rPr>
                  <a:t>EVALUATION AND NEW CONCEPT STUDY.</a:t>
                </a:r>
                <a:endParaRPr lang="ko-KR" altLang="en-US" sz="1799" dirty="0">
                  <a:solidFill>
                    <a:schemeClr val="tx1">
                      <a:lumMod val="75000"/>
                      <a:lumOff val="25000"/>
                    </a:schemeClr>
                  </a:solidFill>
                </a:endParaRPr>
              </a:p>
            </p:txBody>
          </p:sp>
        </p:grpSp>
        <p:sp>
          <p:nvSpPr>
            <p:cNvPr id="37" name="TextBox 36">
              <a:extLst>
                <a:ext uri="{FF2B5EF4-FFF2-40B4-BE49-F238E27FC236}">
                  <a16:creationId xmlns:a16="http://schemas.microsoft.com/office/drawing/2014/main" id="{78F307EC-0D04-584D-B434-3642BEC0F336}"/>
                </a:ext>
              </a:extLst>
            </p:cNvPr>
            <p:cNvSpPr txBox="1"/>
            <p:nvPr/>
          </p:nvSpPr>
          <p:spPr>
            <a:xfrm>
              <a:off x="9128461" y="3186255"/>
              <a:ext cx="1936180" cy="492486"/>
            </a:xfrm>
            <a:prstGeom prst="rect">
              <a:avLst/>
            </a:prstGeom>
            <a:noFill/>
          </p:spPr>
          <p:txBody>
            <a:bodyPr wrap="square" rtlCol="0">
              <a:spAutoFit/>
            </a:bodyPr>
            <a:lstStyle/>
            <a:p>
              <a:r>
                <a:rPr lang="en-US" altLang="ko-KR" sz="4199" b="1" dirty="0">
                  <a:solidFill>
                    <a:schemeClr val="bg1">
                      <a:lumMod val="50000"/>
                    </a:schemeClr>
                  </a:solidFill>
                  <a:cs typeface="Arial" pitchFamily="34" charset="0"/>
                </a:rPr>
                <a:t>2034 - 2038</a:t>
              </a:r>
              <a:endParaRPr lang="ko-KR" altLang="en-US" sz="4199" b="1" dirty="0">
                <a:solidFill>
                  <a:schemeClr val="bg1">
                    <a:lumMod val="50000"/>
                  </a:schemeClr>
                </a:solidFill>
                <a:cs typeface="Arial" pitchFamily="34" charset="0"/>
              </a:endParaRPr>
            </a:p>
          </p:txBody>
        </p:sp>
      </p:grpSp>
      <p:grpSp>
        <p:nvGrpSpPr>
          <p:cNvPr id="16" name="Group 15">
            <a:extLst>
              <a:ext uri="{FF2B5EF4-FFF2-40B4-BE49-F238E27FC236}">
                <a16:creationId xmlns:a16="http://schemas.microsoft.com/office/drawing/2014/main" id="{3AE5E267-58B9-7C42-8FCF-3C680AEC8D0E}"/>
              </a:ext>
            </a:extLst>
          </p:cNvPr>
          <p:cNvGrpSpPr/>
          <p:nvPr/>
        </p:nvGrpSpPr>
        <p:grpSpPr>
          <a:xfrm>
            <a:off x="9834922" y="6595952"/>
            <a:ext cx="3239212" cy="2426120"/>
            <a:chOff x="8927761" y="2989879"/>
            <a:chExt cx="2160037" cy="1617834"/>
          </a:xfrm>
        </p:grpSpPr>
        <p:grpSp>
          <p:nvGrpSpPr>
            <p:cNvPr id="32" name="Group 31">
              <a:extLst>
                <a:ext uri="{FF2B5EF4-FFF2-40B4-BE49-F238E27FC236}">
                  <a16:creationId xmlns:a16="http://schemas.microsoft.com/office/drawing/2014/main" id="{357FCB90-227A-504E-B15C-D3ACB7F93891}"/>
                </a:ext>
              </a:extLst>
            </p:cNvPr>
            <p:cNvGrpSpPr/>
            <p:nvPr/>
          </p:nvGrpSpPr>
          <p:grpSpPr>
            <a:xfrm>
              <a:off x="9015683" y="3542561"/>
              <a:ext cx="2072115" cy="1065152"/>
              <a:chOff x="1220396" y="3592664"/>
              <a:chExt cx="2044715" cy="1065152"/>
            </a:xfrm>
          </p:grpSpPr>
          <p:sp>
            <p:nvSpPr>
              <p:cNvPr id="34" name="TextBox 33">
                <a:extLst>
                  <a:ext uri="{FF2B5EF4-FFF2-40B4-BE49-F238E27FC236}">
                    <a16:creationId xmlns:a16="http://schemas.microsoft.com/office/drawing/2014/main" id="{B3309A97-266A-3E42-B5CC-A0FCB20A025A}"/>
                  </a:ext>
                </a:extLst>
              </p:cNvPr>
              <p:cNvSpPr txBox="1"/>
              <p:nvPr/>
            </p:nvSpPr>
            <p:spPr>
              <a:xfrm>
                <a:off x="1220396" y="3592664"/>
                <a:ext cx="2044715" cy="246200"/>
              </a:xfrm>
              <a:prstGeom prst="rect">
                <a:avLst/>
              </a:prstGeom>
              <a:noFill/>
            </p:spPr>
            <p:txBody>
              <a:bodyPr wrap="square" lIns="0" rIns="0" rtlCol="0">
                <a:spAutoFit/>
              </a:bodyPr>
              <a:lstStyle/>
              <a:p>
                <a:r>
                  <a:rPr lang="en-US" altLang="ko-KR" sz="1799" b="1" dirty="0">
                    <a:solidFill>
                      <a:schemeClr val="tx1">
                        <a:lumMod val="75000"/>
                        <a:lumOff val="25000"/>
                      </a:schemeClr>
                    </a:solidFill>
                    <a:cs typeface="Calibri" pitchFamily="34" charset="0"/>
                  </a:rPr>
                  <a:t>INDO ENAV PHASE-2</a:t>
                </a:r>
                <a:endParaRPr lang="ko-KR" altLang="en-US" sz="1799" b="1" dirty="0">
                  <a:solidFill>
                    <a:schemeClr val="tx1">
                      <a:lumMod val="75000"/>
                      <a:lumOff val="25000"/>
                    </a:schemeClr>
                  </a:solidFill>
                  <a:cs typeface="Calibri" pitchFamily="34" charset="0"/>
                </a:endParaRPr>
              </a:p>
            </p:txBody>
          </p:sp>
          <p:sp>
            <p:nvSpPr>
              <p:cNvPr id="35" name="TextBox 34">
                <a:extLst>
                  <a:ext uri="{FF2B5EF4-FFF2-40B4-BE49-F238E27FC236}">
                    <a16:creationId xmlns:a16="http://schemas.microsoft.com/office/drawing/2014/main" id="{B2D4295B-E215-B944-805F-6F3537155843}"/>
                  </a:ext>
                </a:extLst>
              </p:cNvPr>
              <p:cNvSpPr txBox="1"/>
              <p:nvPr/>
            </p:nvSpPr>
            <p:spPr>
              <a:xfrm>
                <a:off x="1220396" y="3857731"/>
                <a:ext cx="2044715" cy="800085"/>
              </a:xfrm>
              <a:prstGeom prst="rect">
                <a:avLst/>
              </a:prstGeom>
              <a:noFill/>
            </p:spPr>
            <p:txBody>
              <a:bodyPr wrap="square" lIns="0" rIns="0" rtlCol="0">
                <a:spAutoFit/>
              </a:bodyPr>
              <a:lstStyle/>
              <a:p>
                <a:r>
                  <a:rPr lang="en-US" altLang="ko-KR" sz="1799" dirty="0">
                    <a:solidFill>
                      <a:schemeClr val="tx1">
                        <a:lumMod val="75000"/>
                        <a:lumOff val="25000"/>
                      </a:schemeClr>
                    </a:solidFill>
                  </a:rPr>
                  <a:t>FOLLOW UP STUDY, INSTALLATION OF THE NEW EQUIPMENTS, AND TESTBEDS ON THE MAJOR PORTS.</a:t>
                </a:r>
                <a:endParaRPr lang="ko-KR" altLang="en-US" sz="1799" dirty="0">
                  <a:solidFill>
                    <a:schemeClr val="tx1">
                      <a:lumMod val="75000"/>
                      <a:lumOff val="25000"/>
                    </a:schemeClr>
                  </a:solidFill>
                </a:endParaRPr>
              </a:p>
            </p:txBody>
          </p:sp>
        </p:grpSp>
        <p:sp>
          <p:nvSpPr>
            <p:cNvPr id="33" name="TextBox 32">
              <a:extLst>
                <a:ext uri="{FF2B5EF4-FFF2-40B4-BE49-F238E27FC236}">
                  <a16:creationId xmlns:a16="http://schemas.microsoft.com/office/drawing/2014/main" id="{C49F1936-C933-2443-AF8C-60604CABD621}"/>
                </a:ext>
              </a:extLst>
            </p:cNvPr>
            <p:cNvSpPr txBox="1"/>
            <p:nvPr/>
          </p:nvSpPr>
          <p:spPr>
            <a:xfrm>
              <a:off x="8927761" y="2989879"/>
              <a:ext cx="1988132" cy="492485"/>
            </a:xfrm>
            <a:prstGeom prst="rect">
              <a:avLst/>
            </a:prstGeom>
            <a:noFill/>
          </p:spPr>
          <p:txBody>
            <a:bodyPr wrap="square" rtlCol="0">
              <a:spAutoFit/>
            </a:bodyPr>
            <a:lstStyle/>
            <a:p>
              <a:r>
                <a:rPr lang="en-US" altLang="ko-KR" sz="4199" b="1" dirty="0">
                  <a:solidFill>
                    <a:schemeClr val="bg1">
                      <a:lumMod val="50000"/>
                    </a:schemeClr>
                  </a:solidFill>
                  <a:cs typeface="Arial" pitchFamily="34" charset="0"/>
                </a:rPr>
                <a:t>2025 -2029</a:t>
              </a:r>
              <a:endParaRPr lang="ko-KR" altLang="en-US" sz="4199" b="1" dirty="0">
                <a:solidFill>
                  <a:schemeClr val="bg1">
                    <a:lumMod val="50000"/>
                  </a:schemeClr>
                </a:solidFill>
                <a:cs typeface="Arial" pitchFamily="34" charset="0"/>
              </a:endParaRPr>
            </a:p>
          </p:txBody>
        </p:sp>
      </p:grpSp>
      <p:grpSp>
        <p:nvGrpSpPr>
          <p:cNvPr id="17" name="Group 16">
            <a:extLst>
              <a:ext uri="{FF2B5EF4-FFF2-40B4-BE49-F238E27FC236}">
                <a16:creationId xmlns:a16="http://schemas.microsoft.com/office/drawing/2014/main" id="{F08F5898-4B01-3E4D-826C-4A5F522CE746}"/>
              </a:ext>
            </a:extLst>
          </p:cNvPr>
          <p:cNvGrpSpPr/>
          <p:nvPr/>
        </p:nvGrpSpPr>
        <p:grpSpPr>
          <a:xfrm>
            <a:off x="6328096" y="2053462"/>
            <a:ext cx="3506825" cy="2149248"/>
            <a:chOff x="9055511" y="3186255"/>
            <a:chExt cx="2338492" cy="1433205"/>
          </a:xfrm>
        </p:grpSpPr>
        <p:grpSp>
          <p:nvGrpSpPr>
            <p:cNvPr id="28" name="Group 27">
              <a:extLst>
                <a:ext uri="{FF2B5EF4-FFF2-40B4-BE49-F238E27FC236}">
                  <a16:creationId xmlns:a16="http://schemas.microsoft.com/office/drawing/2014/main" id="{6528D29B-13E0-6549-A023-0ECBA39F3EA2}"/>
                </a:ext>
              </a:extLst>
            </p:cNvPr>
            <p:cNvGrpSpPr/>
            <p:nvPr/>
          </p:nvGrpSpPr>
          <p:grpSpPr>
            <a:xfrm>
              <a:off x="9216383" y="3738937"/>
              <a:ext cx="2072115" cy="880523"/>
              <a:chOff x="1418442" y="3789040"/>
              <a:chExt cx="2044715" cy="880523"/>
            </a:xfrm>
          </p:grpSpPr>
          <p:sp>
            <p:nvSpPr>
              <p:cNvPr id="30" name="TextBox 29">
                <a:extLst>
                  <a:ext uri="{FF2B5EF4-FFF2-40B4-BE49-F238E27FC236}">
                    <a16:creationId xmlns:a16="http://schemas.microsoft.com/office/drawing/2014/main" id="{4BC3A8E1-1ED5-4E4C-A648-320BB03065FE}"/>
                  </a:ext>
                </a:extLst>
              </p:cNvPr>
              <p:cNvSpPr txBox="1"/>
              <p:nvPr/>
            </p:nvSpPr>
            <p:spPr>
              <a:xfrm>
                <a:off x="1418442" y="3789040"/>
                <a:ext cx="2044715" cy="246200"/>
              </a:xfrm>
              <a:prstGeom prst="rect">
                <a:avLst/>
              </a:prstGeom>
              <a:noFill/>
            </p:spPr>
            <p:txBody>
              <a:bodyPr wrap="square" lIns="0" rIns="0" rtlCol="0">
                <a:spAutoFit/>
              </a:bodyPr>
              <a:lstStyle/>
              <a:p>
                <a:pPr algn="r"/>
                <a:r>
                  <a:rPr lang="en-US" altLang="ko-KR" sz="1799" b="1" dirty="0">
                    <a:solidFill>
                      <a:schemeClr val="tx1">
                        <a:lumMod val="75000"/>
                        <a:lumOff val="25000"/>
                      </a:schemeClr>
                    </a:solidFill>
                    <a:cs typeface="Calibri" pitchFamily="34" charset="0"/>
                  </a:rPr>
                  <a:t>INDO ENAV PHASE-3</a:t>
                </a:r>
                <a:endParaRPr lang="ko-KR" altLang="en-US" sz="1799" b="1" dirty="0">
                  <a:solidFill>
                    <a:schemeClr val="tx1">
                      <a:lumMod val="75000"/>
                      <a:lumOff val="25000"/>
                    </a:schemeClr>
                  </a:solidFill>
                  <a:cs typeface="Calibri" pitchFamily="34" charset="0"/>
                </a:endParaRPr>
              </a:p>
            </p:txBody>
          </p:sp>
          <p:sp>
            <p:nvSpPr>
              <p:cNvPr id="31" name="TextBox 30">
                <a:extLst>
                  <a:ext uri="{FF2B5EF4-FFF2-40B4-BE49-F238E27FC236}">
                    <a16:creationId xmlns:a16="http://schemas.microsoft.com/office/drawing/2014/main" id="{D3DDD0F5-E2D2-7E4B-B8D0-769E4A69A480}"/>
                  </a:ext>
                </a:extLst>
              </p:cNvPr>
              <p:cNvSpPr txBox="1"/>
              <p:nvPr/>
            </p:nvSpPr>
            <p:spPr>
              <a:xfrm>
                <a:off x="1418442" y="4054107"/>
                <a:ext cx="2044715" cy="615456"/>
              </a:xfrm>
              <a:prstGeom prst="rect">
                <a:avLst/>
              </a:prstGeom>
              <a:noFill/>
            </p:spPr>
            <p:txBody>
              <a:bodyPr wrap="square" lIns="0" rIns="0" rtlCol="0">
                <a:spAutoFit/>
              </a:bodyPr>
              <a:lstStyle/>
              <a:p>
                <a:pPr algn="r"/>
                <a:r>
                  <a:rPr lang="en-US" altLang="ko-KR" sz="1799" dirty="0">
                    <a:solidFill>
                      <a:schemeClr val="tx1">
                        <a:lumMod val="75000"/>
                        <a:lumOff val="25000"/>
                      </a:schemeClr>
                    </a:solidFill>
                  </a:rPr>
                  <a:t>THE INSTALLATION OF THE NEW EQUIPMENTS AND TEST BEDS ON MAIN SHIPPING ROUTES.</a:t>
                </a:r>
                <a:endParaRPr lang="ko-KR" altLang="en-US" sz="1799" dirty="0">
                  <a:solidFill>
                    <a:schemeClr val="tx1">
                      <a:lumMod val="75000"/>
                      <a:lumOff val="25000"/>
                    </a:schemeClr>
                  </a:solidFill>
                </a:endParaRPr>
              </a:p>
            </p:txBody>
          </p:sp>
        </p:grpSp>
        <p:sp>
          <p:nvSpPr>
            <p:cNvPr id="29" name="TextBox 28">
              <a:extLst>
                <a:ext uri="{FF2B5EF4-FFF2-40B4-BE49-F238E27FC236}">
                  <a16:creationId xmlns:a16="http://schemas.microsoft.com/office/drawing/2014/main" id="{64E29623-3CAB-4841-B507-8B2E948840F7}"/>
                </a:ext>
              </a:extLst>
            </p:cNvPr>
            <p:cNvSpPr txBox="1"/>
            <p:nvPr/>
          </p:nvSpPr>
          <p:spPr>
            <a:xfrm>
              <a:off x="9055511" y="3186255"/>
              <a:ext cx="2338492" cy="492486"/>
            </a:xfrm>
            <a:prstGeom prst="rect">
              <a:avLst/>
            </a:prstGeom>
            <a:noFill/>
          </p:spPr>
          <p:txBody>
            <a:bodyPr wrap="square" rtlCol="0">
              <a:spAutoFit/>
            </a:bodyPr>
            <a:lstStyle/>
            <a:p>
              <a:pPr algn="r"/>
              <a:r>
                <a:rPr lang="en-US" altLang="ko-KR" sz="4199" b="1" dirty="0">
                  <a:solidFill>
                    <a:schemeClr val="bg1">
                      <a:lumMod val="50000"/>
                    </a:schemeClr>
                  </a:solidFill>
                  <a:cs typeface="Arial" pitchFamily="34" charset="0"/>
                </a:rPr>
                <a:t>2030 - 2034</a:t>
              </a:r>
              <a:endParaRPr lang="ko-KR" altLang="en-US" sz="4199" b="1" dirty="0">
                <a:solidFill>
                  <a:schemeClr val="bg1">
                    <a:lumMod val="50000"/>
                  </a:schemeClr>
                </a:solidFill>
                <a:cs typeface="Arial" pitchFamily="34" charset="0"/>
              </a:endParaRPr>
            </a:p>
          </p:txBody>
        </p:sp>
      </p:grpSp>
      <p:grpSp>
        <p:nvGrpSpPr>
          <p:cNvPr id="18" name="Group 17">
            <a:extLst>
              <a:ext uri="{FF2B5EF4-FFF2-40B4-BE49-F238E27FC236}">
                <a16:creationId xmlns:a16="http://schemas.microsoft.com/office/drawing/2014/main" id="{0632B2FE-13ED-9840-9A7B-1780E81B8F1F}"/>
              </a:ext>
            </a:extLst>
          </p:cNvPr>
          <p:cNvGrpSpPr/>
          <p:nvPr/>
        </p:nvGrpSpPr>
        <p:grpSpPr>
          <a:xfrm>
            <a:off x="713788" y="5479514"/>
            <a:ext cx="3265578" cy="2702990"/>
            <a:chOff x="9216383" y="3186255"/>
            <a:chExt cx="2177619" cy="1802463"/>
          </a:xfrm>
        </p:grpSpPr>
        <p:grpSp>
          <p:nvGrpSpPr>
            <p:cNvPr id="24" name="Group 23">
              <a:extLst>
                <a:ext uri="{FF2B5EF4-FFF2-40B4-BE49-F238E27FC236}">
                  <a16:creationId xmlns:a16="http://schemas.microsoft.com/office/drawing/2014/main" id="{EFD04A04-6B07-0047-9359-14151E31CEBD}"/>
                </a:ext>
              </a:extLst>
            </p:cNvPr>
            <p:cNvGrpSpPr/>
            <p:nvPr/>
          </p:nvGrpSpPr>
          <p:grpSpPr>
            <a:xfrm>
              <a:off x="9216383" y="3738937"/>
              <a:ext cx="2072115" cy="1249781"/>
              <a:chOff x="1418442" y="3789040"/>
              <a:chExt cx="2044715" cy="1249781"/>
            </a:xfrm>
          </p:grpSpPr>
          <p:sp>
            <p:nvSpPr>
              <p:cNvPr id="26" name="TextBox 25">
                <a:extLst>
                  <a:ext uri="{FF2B5EF4-FFF2-40B4-BE49-F238E27FC236}">
                    <a16:creationId xmlns:a16="http://schemas.microsoft.com/office/drawing/2014/main" id="{0A50AB9E-88FF-B341-A802-22202F483222}"/>
                  </a:ext>
                </a:extLst>
              </p:cNvPr>
              <p:cNvSpPr txBox="1"/>
              <p:nvPr/>
            </p:nvSpPr>
            <p:spPr>
              <a:xfrm>
                <a:off x="1418442" y="3789040"/>
                <a:ext cx="2044715" cy="246200"/>
              </a:xfrm>
              <a:prstGeom prst="rect">
                <a:avLst/>
              </a:prstGeom>
              <a:noFill/>
            </p:spPr>
            <p:txBody>
              <a:bodyPr wrap="square" lIns="0" rIns="0" rtlCol="0">
                <a:spAutoFit/>
              </a:bodyPr>
              <a:lstStyle/>
              <a:p>
                <a:pPr algn="r"/>
                <a:r>
                  <a:rPr lang="en-US" altLang="ko-KR" sz="1799" b="1" dirty="0">
                    <a:solidFill>
                      <a:schemeClr val="tx1">
                        <a:lumMod val="75000"/>
                        <a:lumOff val="25000"/>
                      </a:schemeClr>
                    </a:solidFill>
                    <a:cs typeface="Calibri" pitchFamily="34" charset="0"/>
                  </a:rPr>
                  <a:t>INDO ENAV PHASE-1</a:t>
                </a:r>
                <a:endParaRPr lang="ko-KR" altLang="en-US" sz="1799" b="1" dirty="0">
                  <a:solidFill>
                    <a:schemeClr val="tx1">
                      <a:lumMod val="75000"/>
                      <a:lumOff val="25000"/>
                    </a:schemeClr>
                  </a:solidFill>
                  <a:cs typeface="Calibri" pitchFamily="34" charset="0"/>
                </a:endParaRPr>
              </a:p>
            </p:txBody>
          </p:sp>
          <p:sp>
            <p:nvSpPr>
              <p:cNvPr id="27" name="TextBox 26">
                <a:extLst>
                  <a:ext uri="{FF2B5EF4-FFF2-40B4-BE49-F238E27FC236}">
                    <a16:creationId xmlns:a16="http://schemas.microsoft.com/office/drawing/2014/main" id="{6A1EB2CD-81DA-AD47-A20B-1FE0EDF63507}"/>
                  </a:ext>
                </a:extLst>
              </p:cNvPr>
              <p:cNvSpPr txBox="1"/>
              <p:nvPr/>
            </p:nvSpPr>
            <p:spPr>
              <a:xfrm>
                <a:off x="1418442" y="4054107"/>
                <a:ext cx="2044715" cy="984714"/>
              </a:xfrm>
              <a:prstGeom prst="rect">
                <a:avLst/>
              </a:prstGeom>
              <a:noFill/>
            </p:spPr>
            <p:txBody>
              <a:bodyPr wrap="square" lIns="0" rIns="0" rtlCol="0">
                <a:spAutoFit/>
              </a:bodyPr>
              <a:lstStyle/>
              <a:p>
                <a:pPr algn="r"/>
                <a:r>
                  <a:rPr lang="en-US" altLang="ko-KR" sz="1799" dirty="0">
                    <a:solidFill>
                      <a:schemeClr val="tx1">
                        <a:lumMod val="75000"/>
                        <a:lumOff val="25000"/>
                      </a:schemeClr>
                    </a:solidFill>
                  </a:rPr>
                  <a:t>BASELINE STUDY ON INDO ENAV CONCEPT AND TESTBEDS.</a:t>
                </a:r>
              </a:p>
              <a:p>
                <a:pPr algn="r"/>
                <a:r>
                  <a:rPr lang="en-US" altLang="ko-KR" sz="1799" dirty="0">
                    <a:solidFill>
                      <a:schemeClr val="tx1">
                        <a:lumMod val="75000"/>
                        <a:lumOff val="25000"/>
                      </a:schemeClr>
                    </a:solidFill>
                  </a:rPr>
                  <a:t>AND THE COMMENCEMENT OF INTERNATIONAL SYMPOSIUM ON E-NAVIGATION</a:t>
                </a:r>
                <a:endParaRPr lang="ko-KR" altLang="en-US" sz="1799" dirty="0">
                  <a:solidFill>
                    <a:schemeClr val="tx1">
                      <a:lumMod val="75000"/>
                      <a:lumOff val="25000"/>
                    </a:schemeClr>
                  </a:solidFill>
                </a:endParaRPr>
              </a:p>
            </p:txBody>
          </p:sp>
        </p:grpSp>
        <p:sp>
          <p:nvSpPr>
            <p:cNvPr id="25" name="TextBox 24">
              <a:extLst>
                <a:ext uri="{FF2B5EF4-FFF2-40B4-BE49-F238E27FC236}">
                  <a16:creationId xmlns:a16="http://schemas.microsoft.com/office/drawing/2014/main" id="{5FA547DF-4463-EA47-B71A-2DAB8A338017}"/>
                </a:ext>
              </a:extLst>
            </p:cNvPr>
            <p:cNvSpPr txBox="1"/>
            <p:nvPr/>
          </p:nvSpPr>
          <p:spPr>
            <a:xfrm>
              <a:off x="9216383" y="3186255"/>
              <a:ext cx="2177619" cy="492486"/>
            </a:xfrm>
            <a:prstGeom prst="rect">
              <a:avLst/>
            </a:prstGeom>
            <a:noFill/>
          </p:spPr>
          <p:txBody>
            <a:bodyPr wrap="square" rtlCol="0">
              <a:spAutoFit/>
            </a:bodyPr>
            <a:lstStyle/>
            <a:p>
              <a:pPr algn="r"/>
              <a:r>
                <a:rPr lang="en-US" altLang="ko-KR" sz="4199" b="1" dirty="0">
                  <a:solidFill>
                    <a:schemeClr val="bg1">
                      <a:lumMod val="50000"/>
                    </a:schemeClr>
                  </a:solidFill>
                  <a:cs typeface="Arial" pitchFamily="34" charset="0"/>
                </a:rPr>
                <a:t>2020-2024</a:t>
              </a:r>
              <a:endParaRPr lang="ko-KR" altLang="en-US" sz="4199" b="1" dirty="0">
                <a:solidFill>
                  <a:schemeClr val="bg1">
                    <a:lumMod val="50000"/>
                  </a:schemeClr>
                </a:solidFill>
                <a:cs typeface="Arial" pitchFamily="34" charset="0"/>
              </a:endParaRPr>
            </a:p>
          </p:txBody>
        </p:sp>
      </p:grpSp>
      <p:sp>
        <p:nvSpPr>
          <p:cNvPr id="19" name="Trapezoid 22">
            <a:extLst>
              <a:ext uri="{FF2B5EF4-FFF2-40B4-BE49-F238E27FC236}">
                <a16:creationId xmlns:a16="http://schemas.microsoft.com/office/drawing/2014/main" id="{25A28109-CF72-9E49-AB40-0AD5D8805458}"/>
              </a:ext>
            </a:extLst>
          </p:cNvPr>
          <p:cNvSpPr>
            <a:spLocks noChangeAspect="1"/>
          </p:cNvSpPr>
          <p:nvPr/>
        </p:nvSpPr>
        <p:spPr>
          <a:xfrm>
            <a:off x="4816357" y="7567246"/>
            <a:ext cx="1115335" cy="567391"/>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49"/>
          </a:p>
        </p:txBody>
      </p:sp>
      <p:sp>
        <p:nvSpPr>
          <p:cNvPr id="20" name="Oval 32">
            <a:extLst>
              <a:ext uri="{FF2B5EF4-FFF2-40B4-BE49-F238E27FC236}">
                <a16:creationId xmlns:a16="http://schemas.microsoft.com/office/drawing/2014/main" id="{E20F516E-6923-E74B-B4AF-AFC9F01C3C49}"/>
              </a:ext>
            </a:extLst>
          </p:cNvPr>
          <p:cNvSpPr/>
          <p:nvPr/>
        </p:nvSpPr>
        <p:spPr>
          <a:xfrm>
            <a:off x="7839959" y="5647005"/>
            <a:ext cx="765657" cy="726926"/>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24" tIns="68562" rIns="137124" bIns="68562" numCol="1" spcCol="0" rtlCol="0" fromWordArt="0" anchor="ctr" anchorCtr="0" forceAA="0" compatLnSpc="1">
            <a:prstTxWarp prst="textNoShape">
              <a:avLst/>
            </a:prstTxWarp>
            <a:noAutofit/>
          </a:bodyPr>
          <a:lstStyle/>
          <a:p>
            <a:pPr algn="ctr"/>
            <a:endParaRPr lang="ko-KR" altLang="en-US" sz="5399"/>
          </a:p>
        </p:txBody>
      </p:sp>
      <p:pic>
        <p:nvPicPr>
          <p:cNvPr id="22" name="Graphic 2" descr="Satellite dish">
            <a:extLst>
              <a:ext uri="{FF2B5EF4-FFF2-40B4-BE49-F238E27FC236}">
                <a16:creationId xmlns:a16="http://schemas.microsoft.com/office/drawing/2014/main" id="{B0E31693-7D70-BE49-86D1-1753F9BD10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7743" y="4102617"/>
            <a:ext cx="969244" cy="969244"/>
          </a:xfrm>
          <a:prstGeom prst="rect">
            <a:avLst/>
          </a:prstGeom>
        </p:spPr>
      </p:pic>
      <p:pic>
        <p:nvPicPr>
          <p:cNvPr id="23" name="Graphic 4" descr="Satellite">
            <a:extLst>
              <a:ext uri="{FF2B5EF4-FFF2-40B4-BE49-F238E27FC236}">
                <a16:creationId xmlns:a16="http://schemas.microsoft.com/office/drawing/2014/main" id="{741D3427-8A2A-2E45-9885-898BA330C7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0112" y="2804043"/>
            <a:ext cx="869061" cy="869061"/>
          </a:xfrm>
          <a:prstGeom prst="rect">
            <a:avLst/>
          </a:prstGeom>
        </p:spPr>
      </p:pic>
      <p:sp>
        <p:nvSpPr>
          <p:cNvPr id="40" name="Google Shape;2041;p38">
            <a:extLst>
              <a:ext uri="{FF2B5EF4-FFF2-40B4-BE49-F238E27FC236}">
                <a16:creationId xmlns:a16="http://schemas.microsoft.com/office/drawing/2014/main" id="{CDE5F2E6-32F8-D644-BAC0-819FD868A5E9}"/>
              </a:ext>
            </a:extLst>
          </p:cNvPr>
          <p:cNvSpPr txBox="1"/>
          <p:nvPr/>
        </p:nvSpPr>
        <p:spPr>
          <a:xfrm>
            <a:off x="13865089" y="7128699"/>
            <a:ext cx="3847277" cy="1132879"/>
          </a:xfrm>
          <a:prstGeom prst="rect">
            <a:avLst/>
          </a:prstGeom>
          <a:solidFill>
            <a:schemeClr val="bg1">
              <a:lumMod val="85000"/>
            </a:schemeClr>
          </a:solidFill>
          <a:ln>
            <a:solidFill>
              <a:schemeClr val="tx1"/>
            </a:solidFill>
            <a:prstDash val="lgDash"/>
          </a:ln>
        </p:spPr>
        <p:txBody>
          <a:bodyPr spcFirstLastPara="1" wrap="square" lIns="182803" tIns="182803" rIns="182803" bIns="182803" anchor="ctr" anchorCtr="0">
            <a:noAutofit/>
          </a:bodyPr>
          <a:lstStyle/>
          <a:p>
            <a:pPr marL="257111" indent="-257111" algn="just">
              <a:buFont typeface="Arial" panose="020B0604020202020204" pitchFamily="34" charset="0"/>
              <a:buChar char="•"/>
            </a:pPr>
            <a:r>
              <a:rPr lang="id-ID" sz="1799" dirty="0" err="1">
                <a:solidFill>
                  <a:srgbClr val="434343"/>
                </a:solidFill>
                <a:latin typeface="Century Gothic" panose="020B0502020202020204" pitchFamily="34" charset="0"/>
                <a:ea typeface="Roboto"/>
                <a:cs typeface="Roboto"/>
                <a:sym typeface="Roboto"/>
              </a:rPr>
              <a:t>Enhance</a:t>
            </a:r>
            <a:r>
              <a:rPr lang="id-ID" sz="1799" dirty="0">
                <a:solidFill>
                  <a:srgbClr val="434343"/>
                </a:solidFill>
                <a:latin typeface="Century Gothic" panose="020B0502020202020204" pitchFamily="34" charset="0"/>
                <a:ea typeface="Roboto"/>
                <a:cs typeface="Roboto"/>
                <a:sym typeface="Roboto"/>
              </a:rPr>
              <a:t> </a:t>
            </a:r>
            <a:r>
              <a:rPr lang="id-ID" sz="1799" dirty="0" err="1">
                <a:solidFill>
                  <a:srgbClr val="434343"/>
                </a:solidFill>
                <a:latin typeface="Century Gothic" panose="020B0502020202020204" pitchFamily="34" charset="0"/>
                <a:ea typeface="Roboto"/>
                <a:cs typeface="Roboto"/>
                <a:sym typeface="Roboto"/>
              </a:rPr>
              <a:t>the</a:t>
            </a:r>
            <a:r>
              <a:rPr lang="id-ID" sz="1799" dirty="0">
                <a:solidFill>
                  <a:srgbClr val="434343"/>
                </a:solidFill>
                <a:latin typeface="Century Gothic" panose="020B0502020202020204" pitchFamily="34" charset="0"/>
                <a:ea typeface="Roboto"/>
                <a:cs typeface="Roboto"/>
                <a:sym typeface="Roboto"/>
              </a:rPr>
              <a:t> </a:t>
            </a:r>
            <a:r>
              <a:rPr lang="id-ID" sz="1799" dirty="0" err="1">
                <a:solidFill>
                  <a:srgbClr val="434343"/>
                </a:solidFill>
                <a:latin typeface="Century Gothic" panose="020B0502020202020204" pitchFamily="34" charset="0"/>
                <a:ea typeface="Roboto"/>
                <a:cs typeface="Roboto"/>
                <a:sym typeface="Roboto"/>
              </a:rPr>
              <a:t>Monitoring</a:t>
            </a:r>
            <a:r>
              <a:rPr lang="id-ID" sz="1799" dirty="0">
                <a:solidFill>
                  <a:srgbClr val="434343"/>
                </a:solidFill>
                <a:latin typeface="Century Gothic" panose="020B0502020202020204" pitchFamily="34" charset="0"/>
                <a:ea typeface="Roboto"/>
                <a:cs typeface="Roboto"/>
                <a:sym typeface="Roboto"/>
              </a:rPr>
              <a:t> </a:t>
            </a:r>
            <a:r>
              <a:rPr lang="id-ID" sz="1799" dirty="0" err="1">
                <a:solidFill>
                  <a:srgbClr val="434343"/>
                </a:solidFill>
                <a:latin typeface="Century Gothic" panose="020B0502020202020204" pitchFamily="34" charset="0"/>
                <a:ea typeface="Roboto"/>
                <a:cs typeface="Roboto"/>
                <a:sym typeface="Roboto"/>
              </a:rPr>
              <a:t>Coverage</a:t>
            </a:r>
            <a:r>
              <a:rPr lang="id-ID" sz="1799" dirty="0">
                <a:solidFill>
                  <a:srgbClr val="434343"/>
                </a:solidFill>
                <a:latin typeface="Century Gothic" panose="020B0502020202020204" pitchFamily="34" charset="0"/>
                <a:ea typeface="Roboto"/>
                <a:cs typeface="Roboto"/>
                <a:sym typeface="Roboto"/>
              </a:rPr>
              <a:t>;</a:t>
            </a:r>
          </a:p>
          <a:p>
            <a:pPr marL="257111" indent="-257111" algn="just">
              <a:buFont typeface="Arial" panose="020B0604020202020204" pitchFamily="34" charset="0"/>
              <a:buChar char="•"/>
            </a:pPr>
            <a:r>
              <a:rPr lang="id-ID" sz="1799" dirty="0" err="1">
                <a:solidFill>
                  <a:srgbClr val="434343"/>
                </a:solidFill>
                <a:latin typeface="Century Gothic" panose="020B0502020202020204" pitchFamily="34" charset="0"/>
                <a:ea typeface="Roboto"/>
                <a:cs typeface="Roboto"/>
                <a:sym typeface="Roboto"/>
              </a:rPr>
              <a:t>Just</a:t>
            </a:r>
            <a:r>
              <a:rPr lang="id-ID" sz="1799" dirty="0">
                <a:solidFill>
                  <a:srgbClr val="434343"/>
                </a:solidFill>
                <a:latin typeface="Century Gothic" panose="020B0502020202020204" pitchFamily="34" charset="0"/>
                <a:ea typeface="Roboto"/>
                <a:cs typeface="Roboto"/>
                <a:sym typeface="Roboto"/>
              </a:rPr>
              <a:t> in </a:t>
            </a:r>
            <a:r>
              <a:rPr lang="id-ID" sz="1799" dirty="0" err="1">
                <a:solidFill>
                  <a:srgbClr val="434343"/>
                </a:solidFill>
                <a:latin typeface="Century Gothic" panose="020B0502020202020204" pitchFamily="34" charset="0"/>
                <a:ea typeface="Roboto"/>
                <a:cs typeface="Roboto"/>
                <a:sym typeface="Roboto"/>
              </a:rPr>
              <a:t>time</a:t>
            </a:r>
            <a:r>
              <a:rPr lang="id-ID" sz="1799" dirty="0">
                <a:solidFill>
                  <a:srgbClr val="434343"/>
                </a:solidFill>
                <a:latin typeface="Century Gothic" panose="020B0502020202020204" pitchFamily="34" charset="0"/>
                <a:ea typeface="Roboto"/>
                <a:cs typeface="Roboto"/>
                <a:sym typeface="Roboto"/>
              </a:rPr>
              <a:t> </a:t>
            </a:r>
            <a:r>
              <a:rPr lang="id-ID" sz="1799" dirty="0" err="1">
                <a:solidFill>
                  <a:srgbClr val="434343"/>
                </a:solidFill>
                <a:latin typeface="Century Gothic" panose="020B0502020202020204" pitchFamily="34" charset="0"/>
                <a:ea typeface="Roboto"/>
                <a:cs typeface="Roboto"/>
                <a:sym typeface="Roboto"/>
              </a:rPr>
              <a:t>arrival</a:t>
            </a:r>
            <a:endParaRPr lang="id-ID" sz="1799" dirty="0">
              <a:solidFill>
                <a:srgbClr val="434343"/>
              </a:solidFill>
              <a:latin typeface="Century Gothic" panose="020B0502020202020204" pitchFamily="34" charset="0"/>
              <a:ea typeface="Roboto"/>
              <a:cs typeface="Roboto"/>
              <a:sym typeface="Roboto"/>
            </a:endParaRPr>
          </a:p>
          <a:p>
            <a:pPr marL="257111" indent="-257111" algn="just">
              <a:buFont typeface="Arial" panose="020B0604020202020204" pitchFamily="34" charset="0"/>
              <a:buChar char="•"/>
            </a:pPr>
            <a:r>
              <a:rPr lang="id-ID" sz="1799" dirty="0">
                <a:solidFill>
                  <a:srgbClr val="434343"/>
                </a:solidFill>
                <a:latin typeface="Century Gothic" panose="020B0502020202020204" pitchFamily="34" charset="0"/>
                <a:ea typeface="Roboto"/>
                <a:cs typeface="Roboto"/>
                <a:sym typeface="Roboto"/>
              </a:rPr>
              <a:t>System </a:t>
            </a:r>
            <a:r>
              <a:rPr lang="id-ID" sz="1799" dirty="0" err="1">
                <a:solidFill>
                  <a:srgbClr val="434343"/>
                </a:solidFill>
                <a:latin typeface="Century Gothic" panose="020B0502020202020204" pitchFamily="34" charset="0"/>
                <a:ea typeface="Roboto"/>
                <a:cs typeface="Roboto"/>
                <a:sym typeface="Roboto"/>
              </a:rPr>
              <a:t>Integration</a:t>
            </a:r>
            <a:r>
              <a:rPr lang="id-ID" sz="1799" dirty="0">
                <a:solidFill>
                  <a:srgbClr val="434343"/>
                </a:solidFill>
                <a:latin typeface="Century Gothic" panose="020B0502020202020204" pitchFamily="34" charset="0"/>
                <a:ea typeface="Roboto"/>
                <a:cs typeface="Roboto"/>
                <a:sym typeface="Roboto"/>
              </a:rPr>
              <a:t>.</a:t>
            </a:r>
          </a:p>
        </p:txBody>
      </p:sp>
      <p:pic>
        <p:nvPicPr>
          <p:cNvPr id="373" name="Picture 372">
            <a:extLst>
              <a:ext uri="{FF2B5EF4-FFF2-40B4-BE49-F238E27FC236}">
                <a16:creationId xmlns:a16="http://schemas.microsoft.com/office/drawing/2014/main" id="{FF2D611D-8EA0-0B45-A26C-DA161C6B15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1356" y="3810052"/>
            <a:ext cx="2716599" cy="2173277"/>
          </a:xfrm>
          <a:prstGeom prst="rect">
            <a:avLst/>
          </a:prstGeom>
        </p:spPr>
      </p:pic>
      <p:pic>
        <p:nvPicPr>
          <p:cNvPr id="374" name="Picture 373">
            <a:extLst>
              <a:ext uri="{FF2B5EF4-FFF2-40B4-BE49-F238E27FC236}">
                <a16:creationId xmlns:a16="http://schemas.microsoft.com/office/drawing/2014/main" id="{7F5679C6-8A93-EA47-B7D5-FCE81277D81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5269" y="2585673"/>
            <a:ext cx="1919740" cy="1919740"/>
          </a:xfrm>
          <a:prstGeom prst="rect">
            <a:avLst/>
          </a:prstGeom>
        </p:spPr>
      </p:pic>
      <p:pic>
        <p:nvPicPr>
          <p:cNvPr id="375" name="Picture 374">
            <a:extLst>
              <a:ext uri="{FF2B5EF4-FFF2-40B4-BE49-F238E27FC236}">
                <a16:creationId xmlns:a16="http://schemas.microsoft.com/office/drawing/2014/main" id="{5786DC91-36F8-2C4A-AF11-7C0444A457D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09196" y="4058613"/>
            <a:ext cx="1702726" cy="1702726"/>
          </a:xfrm>
          <a:prstGeom prst="rect">
            <a:avLst/>
          </a:prstGeom>
        </p:spPr>
      </p:pic>
      <p:cxnSp>
        <p:nvCxnSpPr>
          <p:cNvPr id="2" name="Straight Connector 1">
            <a:extLst>
              <a:ext uri="{FF2B5EF4-FFF2-40B4-BE49-F238E27FC236}">
                <a16:creationId xmlns:a16="http://schemas.microsoft.com/office/drawing/2014/main" id="{486B4FA6-AFE0-A41B-9799-7CB3C5DBAA96}"/>
              </a:ext>
            </a:extLst>
          </p:cNvPr>
          <p:cNvCxnSpPr>
            <a:cxnSpLocks/>
          </p:cNvCxnSpPr>
          <p:nvPr/>
        </p:nvCxnSpPr>
        <p:spPr>
          <a:xfrm>
            <a:off x="211678" y="2399666"/>
            <a:ext cx="61499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0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06CBD0-F04C-4EA2-A901-3B49B2192FF3}"/>
              </a:ext>
            </a:extLst>
          </p:cNvPr>
          <p:cNvSpPr/>
          <p:nvPr/>
        </p:nvSpPr>
        <p:spPr>
          <a:xfrm>
            <a:off x="147390" y="114552"/>
            <a:ext cx="7130196" cy="969244"/>
          </a:xfrm>
          <a:prstGeom prst="rect">
            <a:avLst/>
          </a:prstGeom>
        </p:spPr>
        <p:txBody>
          <a:bodyPr wrap="square" anchor="ctr">
            <a:normAutofit/>
          </a:bodyPr>
          <a:lstStyle/>
          <a:p>
            <a:pPr lvl="0">
              <a:defRPr/>
            </a:pPr>
            <a:r>
              <a:rPr lang="id-ID" sz="4799" dirty="0">
                <a:solidFill>
                  <a:prstClr val="black"/>
                </a:solidFill>
                <a:effectLst>
                  <a:outerShdw blurRad="38100" dist="38100" dir="2700000" algn="tl">
                    <a:srgbClr val="000000">
                      <a:alpha val="43137"/>
                    </a:srgbClr>
                  </a:outerShdw>
                </a:effectLst>
                <a:latin typeface="Century Gothic" panose="020B0502020202020204" pitchFamily="34" charset="0"/>
              </a:rPr>
              <a:t>INDO E-NAVIGATION</a:t>
            </a:r>
          </a:p>
        </p:txBody>
      </p:sp>
      <p:pic>
        <p:nvPicPr>
          <p:cNvPr id="38" name="Picture 37">
            <a:extLst>
              <a:ext uri="{FF2B5EF4-FFF2-40B4-BE49-F238E27FC236}">
                <a16:creationId xmlns:a16="http://schemas.microsoft.com/office/drawing/2014/main" id="{2AF6120B-C61C-9648-84F5-EA93444A31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8682" y="1395238"/>
            <a:ext cx="10614251" cy="7507862"/>
          </a:xfrm>
          <a:prstGeom prst="rect">
            <a:avLst/>
          </a:prstGeom>
        </p:spPr>
      </p:pic>
      <p:sp>
        <p:nvSpPr>
          <p:cNvPr id="39" name="TextBox 38">
            <a:extLst>
              <a:ext uri="{FF2B5EF4-FFF2-40B4-BE49-F238E27FC236}">
                <a16:creationId xmlns:a16="http://schemas.microsoft.com/office/drawing/2014/main" id="{723BD33A-05E8-1B49-B053-9C0DDC4CC261}"/>
              </a:ext>
            </a:extLst>
          </p:cNvPr>
          <p:cNvSpPr txBox="1"/>
          <p:nvPr/>
        </p:nvSpPr>
        <p:spPr>
          <a:xfrm>
            <a:off x="858432" y="2205150"/>
            <a:ext cx="4897417" cy="6737229"/>
          </a:xfrm>
          <a:prstGeom prst="rect">
            <a:avLst/>
          </a:prstGeom>
          <a:noFill/>
        </p:spPr>
        <p:txBody>
          <a:bodyPr wrap="square" rtlCol="0">
            <a:spAutoFit/>
          </a:bodyPr>
          <a:lstStyle/>
          <a:p>
            <a:pPr marL="428518" indent="-428518" algn="just">
              <a:buFont typeface="Arial" panose="020B0604020202020204" pitchFamily="34" charset="0"/>
              <a:buChar char="•"/>
            </a:pPr>
            <a:r>
              <a:rPr lang="en-US" sz="1799" b="1" dirty="0">
                <a:latin typeface="Century Gothic" panose="020B0502020202020204" pitchFamily="34" charset="0"/>
              </a:rPr>
              <a:t>ZONE I (30-40 Nm)</a:t>
            </a:r>
          </a:p>
          <a:p>
            <a:pPr marL="837991" indent="-428518" algn="just">
              <a:buFont typeface="Arial" pitchFamily="34" charset="0"/>
              <a:buChar char="•"/>
            </a:pPr>
            <a:r>
              <a:rPr lang="en-US" sz="1799" dirty="0">
                <a:latin typeface="Century Gothic" panose="020B0502020202020204" pitchFamily="34" charset="0"/>
              </a:rPr>
              <a:t>PNT --&gt; AIS, RADAR, VDE Terrestrial, ASM, LTE-M </a:t>
            </a:r>
          </a:p>
          <a:p>
            <a:pPr marL="837991" indent="-428518" algn="just">
              <a:buFont typeface="Arial" pitchFamily="34" charset="0"/>
              <a:buChar char="•"/>
            </a:pPr>
            <a:r>
              <a:rPr lang="en-US" sz="1799" dirty="0">
                <a:latin typeface="Century Gothic" panose="020B0502020202020204" pitchFamily="34" charset="0"/>
              </a:rPr>
              <a:t>Link of communication --&gt; Point to Point, Multicast, Broadcast</a:t>
            </a:r>
          </a:p>
          <a:p>
            <a:pPr marL="837991" indent="-428518" algn="just">
              <a:buFont typeface="Arial" pitchFamily="34" charset="0"/>
              <a:buChar char="•"/>
            </a:pPr>
            <a:r>
              <a:rPr lang="en-US" sz="1799" dirty="0">
                <a:latin typeface="Century Gothic" panose="020B0502020202020204" pitchFamily="34" charset="0"/>
              </a:rPr>
              <a:t>Main Equipment: VDES/VHF (</a:t>
            </a:r>
            <a:r>
              <a:rPr lang="en-US" sz="1799" dirty="0" err="1">
                <a:latin typeface="Century Gothic" panose="020B0502020202020204" pitchFamily="34" charset="0"/>
              </a:rPr>
              <a:t>Solas</a:t>
            </a:r>
            <a:r>
              <a:rPr lang="en-US" sz="1799" dirty="0">
                <a:latin typeface="Century Gothic" panose="020B0502020202020204" pitchFamily="34" charset="0"/>
              </a:rPr>
              <a:t> Ships) and LTE-M/UHF (non-</a:t>
            </a:r>
            <a:r>
              <a:rPr lang="en-US" sz="1799" dirty="0" err="1">
                <a:latin typeface="Century Gothic" panose="020B0502020202020204" pitchFamily="34" charset="0"/>
              </a:rPr>
              <a:t>Solas</a:t>
            </a:r>
            <a:r>
              <a:rPr lang="en-US" sz="1799" dirty="0">
                <a:latin typeface="Century Gothic" panose="020B0502020202020204" pitchFamily="34" charset="0"/>
              </a:rPr>
              <a:t> Ships)</a:t>
            </a:r>
          </a:p>
          <a:p>
            <a:pPr marL="428518" indent="-428518" algn="just">
              <a:buFont typeface="Arial" panose="020B0604020202020204" pitchFamily="34" charset="0"/>
              <a:buChar char="•"/>
            </a:pPr>
            <a:endParaRPr lang="en-US" sz="1799" dirty="0">
              <a:latin typeface="Century Gothic" panose="020B0502020202020204" pitchFamily="34" charset="0"/>
            </a:endParaRPr>
          </a:p>
          <a:p>
            <a:pPr marL="428518" indent="-428518" algn="just">
              <a:buFont typeface="Arial" panose="020B0604020202020204" pitchFamily="34" charset="0"/>
              <a:buChar char="•"/>
            </a:pPr>
            <a:r>
              <a:rPr lang="en-US" sz="1799" b="1" dirty="0">
                <a:latin typeface="Century Gothic" panose="020B0502020202020204" pitchFamily="34" charset="0"/>
              </a:rPr>
              <a:t>ZONE II (300-400 Nm)</a:t>
            </a:r>
            <a:endParaRPr lang="id-ID" sz="1799" b="1" dirty="0">
              <a:latin typeface="Century Gothic" panose="020B0502020202020204" pitchFamily="34" charset="0"/>
            </a:endParaRPr>
          </a:p>
          <a:p>
            <a:pPr marL="837991" indent="-428518" algn="just">
              <a:buFont typeface="Arial" pitchFamily="34" charset="0"/>
              <a:buChar char="•"/>
            </a:pPr>
            <a:r>
              <a:rPr lang="en-US" sz="1799" dirty="0">
                <a:latin typeface="Century Gothic" panose="020B0502020202020204" pitchFamily="34" charset="0"/>
              </a:rPr>
              <a:t>PNT --&gt; Long Range AIS, VDE Satellite</a:t>
            </a:r>
          </a:p>
          <a:p>
            <a:pPr marL="837991" indent="-428518" algn="just">
              <a:buFont typeface="Arial" pitchFamily="34" charset="0"/>
              <a:buChar char="•"/>
            </a:pPr>
            <a:r>
              <a:rPr lang="en-US" sz="1799" dirty="0">
                <a:latin typeface="Century Gothic" panose="020B0502020202020204" pitchFamily="34" charset="0"/>
              </a:rPr>
              <a:t>Link of communication --&gt; Point to Point, Multicast, Broadcast</a:t>
            </a:r>
          </a:p>
          <a:p>
            <a:pPr marL="837991" indent="-428518" algn="just">
              <a:buFont typeface="Arial" pitchFamily="34" charset="0"/>
              <a:buChar char="•"/>
            </a:pPr>
            <a:r>
              <a:rPr lang="en-US" sz="1799" dirty="0">
                <a:latin typeface="Century Gothic" panose="020B0502020202020204" pitchFamily="34" charset="0"/>
              </a:rPr>
              <a:t>Main Equipment : VDE Satellite, Long Range AIS, NAVDAT/MF-HF </a:t>
            </a:r>
            <a:r>
              <a:rPr lang="id-ID" sz="1799" dirty="0">
                <a:latin typeface="Century Gothic" panose="020B0502020202020204" pitchFamily="34" charset="0"/>
              </a:rPr>
              <a:t>supporting elements</a:t>
            </a:r>
            <a:endParaRPr lang="en-US" sz="1799" dirty="0">
              <a:latin typeface="Century Gothic" panose="020B0502020202020204" pitchFamily="34" charset="0"/>
            </a:endParaRPr>
          </a:p>
          <a:p>
            <a:pPr algn="just"/>
            <a:endParaRPr lang="en-US" sz="1799" dirty="0">
              <a:latin typeface="Century Gothic" panose="020B0502020202020204" pitchFamily="34" charset="0"/>
            </a:endParaRPr>
          </a:p>
          <a:p>
            <a:pPr marL="428518" indent="-428518" algn="just">
              <a:buFont typeface="Arial" panose="020B0604020202020204" pitchFamily="34" charset="0"/>
              <a:buChar char="•"/>
            </a:pPr>
            <a:r>
              <a:rPr lang="en-US" sz="1799" b="1" dirty="0">
                <a:latin typeface="Century Gothic" panose="020B0502020202020204" pitchFamily="34" charset="0"/>
              </a:rPr>
              <a:t>ZONE III (&gt; 400 Nm)</a:t>
            </a:r>
            <a:endParaRPr lang="id-ID" sz="1799" b="1" dirty="0">
              <a:latin typeface="Century Gothic" panose="020B0502020202020204" pitchFamily="34" charset="0"/>
            </a:endParaRPr>
          </a:p>
          <a:p>
            <a:pPr marL="837991" indent="-428518" algn="just">
              <a:buFont typeface="Arial" pitchFamily="34" charset="0"/>
              <a:buChar char="•"/>
            </a:pPr>
            <a:r>
              <a:rPr lang="en-US" sz="1799" dirty="0">
                <a:latin typeface="Century Gothic" panose="020B0502020202020204" pitchFamily="34" charset="0"/>
              </a:rPr>
              <a:t>PNT --&gt; Long Range AIS, VDE Satellite</a:t>
            </a:r>
          </a:p>
          <a:p>
            <a:pPr marL="837991" indent="-428518" algn="just">
              <a:buFont typeface="Arial" pitchFamily="34" charset="0"/>
              <a:buChar char="•"/>
            </a:pPr>
            <a:r>
              <a:rPr lang="en-US" sz="1799" dirty="0">
                <a:latin typeface="Century Gothic" panose="020B0502020202020204" pitchFamily="34" charset="0"/>
              </a:rPr>
              <a:t>Link of communication --&gt; Point to Point, Multicast, Broadcast</a:t>
            </a:r>
          </a:p>
          <a:p>
            <a:pPr marL="837991" indent="-428518" algn="just">
              <a:buFont typeface="Arial" pitchFamily="34" charset="0"/>
              <a:buChar char="•"/>
            </a:pPr>
            <a:r>
              <a:rPr lang="en-US" sz="1799" dirty="0">
                <a:latin typeface="Century Gothic" panose="020B0502020202020204" pitchFamily="34" charset="0"/>
              </a:rPr>
              <a:t>Main Equipment : VDES Satellite</a:t>
            </a:r>
          </a:p>
        </p:txBody>
      </p:sp>
      <p:cxnSp>
        <p:nvCxnSpPr>
          <p:cNvPr id="2" name="Straight Connector 1">
            <a:extLst>
              <a:ext uri="{FF2B5EF4-FFF2-40B4-BE49-F238E27FC236}">
                <a16:creationId xmlns:a16="http://schemas.microsoft.com/office/drawing/2014/main" id="{45FCEA30-1B04-D809-3A22-7CDF06DC6935}"/>
              </a:ext>
            </a:extLst>
          </p:cNvPr>
          <p:cNvCxnSpPr>
            <a:cxnSpLocks/>
          </p:cNvCxnSpPr>
          <p:nvPr/>
        </p:nvCxnSpPr>
        <p:spPr>
          <a:xfrm>
            <a:off x="333373" y="1097903"/>
            <a:ext cx="6036620" cy="16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71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77706-9BA0-44A2-7365-B917B4224BF2}"/>
              </a:ext>
            </a:extLst>
          </p:cNvPr>
          <p:cNvSpPr/>
          <p:nvPr/>
        </p:nvSpPr>
        <p:spPr>
          <a:xfrm>
            <a:off x="147392" y="114552"/>
            <a:ext cx="5878302" cy="969244"/>
          </a:xfrm>
          <a:prstGeom prst="rect">
            <a:avLst/>
          </a:prstGeom>
        </p:spPr>
        <p:txBody>
          <a:bodyPr wrap="square" anchor="ctr">
            <a:normAutofit fontScale="925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SYSTEM DEVELOPING</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992723" y="3717848"/>
            <a:ext cx="6995519" cy="4943575"/>
          </a:xfrm>
          <a:prstGeom prst="rect">
            <a:avLst/>
          </a:prstGeom>
        </p:spPr>
      </p:pic>
      <p:sp>
        <p:nvSpPr>
          <p:cNvPr id="4" name="Rectangle 3"/>
          <p:cNvSpPr/>
          <p:nvPr/>
        </p:nvSpPr>
        <p:spPr>
          <a:xfrm>
            <a:off x="10034829" y="114552"/>
            <a:ext cx="7706227" cy="1477328"/>
          </a:xfrm>
          <a:prstGeom prst="rect">
            <a:avLst/>
          </a:prstGeom>
        </p:spPr>
        <p:txBody>
          <a:bodyPr wrap="square">
            <a:spAutoFit/>
          </a:bodyPr>
          <a:lstStyle/>
          <a:p>
            <a:pPr algn="ctr"/>
            <a:r>
              <a:rPr lang="en-US" sz="4500" dirty="0">
                <a:solidFill>
                  <a:prstClr val="black"/>
                </a:solidFill>
                <a:effectLst>
                  <a:outerShdw blurRad="38100" dist="38100" dir="2700000" algn="tl">
                    <a:srgbClr val="000000">
                      <a:alpha val="43137"/>
                    </a:srgbClr>
                  </a:outerShdw>
                </a:effectLst>
                <a:latin typeface="Montserrat" pitchFamily="2" charset="0"/>
              </a:rPr>
              <a:t>CONSOLIDATION COASTAL RADIO STATION</a:t>
            </a:r>
            <a:endParaRPr lang="en-US" sz="4500" dirty="0"/>
          </a:p>
        </p:txBody>
      </p:sp>
      <p:sp>
        <p:nvSpPr>
          <p:cNvPr id="5" name="Rectangle 4"/>
          <p:cNvSpPr/>
          <p:nvPr/>
        </p:nvSpPr>
        <p:spPr>
          <a:xfrm>
            <a:off x="992723" y="2101897"/>
            <a:ext cx="6995519" cy="1476686"/>
          </a:xfrm>
          <a:prstGeom prst="rect">
            <a:avLst/>
          </a:prstGeom>
        </p:spPr>
        <p:txBody>
          <a:bodyPr wrap="square">
            <a:spAutoFit/>
          </a:bodyPr>
          <a:lstStyle/>
          <a:p>
            <a:pPr algn="just"/>
            <a:r>
              <a:rPr lang="en-US" sz="1799" dirty="0">
                <a:latin typeface="Century Gothic" panose="020B0502020202020204" pitchFamily="34" charset="0"/>
              </a:rPr>
              <a:t>A system that integrates data from the stations owned by Directorate General of Sea Transportation such as AIS, Radar, VHF Voice, and CCTV Surveillance which is based on interactive web application (GIS) for real-time monitoring, analysis, multimedia, tracking and alerts.</a:t>
            </a:r>
          </a:p>
        </p:txBody>
      </p:sp>
      <p:cxnSp>
        <p:nvCxnSpPr>
          <p:cNvPr id="6" name="Straight Connector 5"/>
          <p:cNvCxnSpPr/>
          <p:nvPr/>
        </p:nvCxnSpPr>
        <p:spPr>
          <a:xfrm>
            <a:off x="9383425" y="1274637"/>
            <a:ext cx="65297" cy="738678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5410" y="1679557"/>
            <a:ext cx="5378636" cy="7125604"/>
          </a:xfrm>
          <a:prstGeom prst="rect">
            <a:avLst/>
          </a:prstGeom>
        </p:spPr>
      </p:pic>
      <p:sp>
        <p:nvSpPr>
          <p:cNvPr id="8" name="Rectangle 7"/>
          <p:cNvSpPr/>
          <p:nvPr/>
        </p:nvSpPr>
        <p:spPr>
          <a:xfrm>
            <a:off x="967072" y="1161163"/>
            <a:ext cx="8481648" cy="1015663"/>
          </a:xfrm>
          <a:prstGeom prst="rect">
            <a:avLst/>
          </a:prstGeom>
        </p:spPr>
        <p:txBody>
          <a:bodyPr wrap="square">
            <a:spAutoFit/>
          </a:bodyPr>
          <a:lstStyle/>
          <a:p>
            <a:r>
              <a:rPr lang="en-US" sz="3000" dirty="0">
                <a:solidFill>
                  <a:prstClr val="black"/>
                </a:solidFill>
                <a:effectLst>
                  <a:outerShdw blurRad="38100" dist="38100" dir="2700000" algn="tl">
                    <a:srgbClr val="000000">
                      <a:alpha val="43137"/>
                    </a:srgbClr>
                  </a:outerShdw>
                </a:effectLst>
                <a:latin typeface="Montserrat" pitchFamily="2" charset="0"/>
              </a:rPr>
              <a:t>INDONESIAN INTEGRATED MONITORING SYSTEM ON NAVIGATION (I-MOTION)</a:t>
            </a:r>
            <a:endParaRPr lang="en-US" sz="3000" dirty="0"/>
          </a:p>
        </p:txBody>
      </p:sp>
      <p:cxnSp>
        <p:nvCxnSpPr>
          <p:cNvPr id="2" name="Straight Connector 1">
            <a:extLst>
              <a:ext uri="{FF2B5EF4-FFF2-40B4-BE49-F238E27FC236}">
                <a16:creationId xmlns:a16="http://schemas.microsoft.com/office/drawing/2014/main" id="{891AF5E7-E4EB-F357-6C51-B0C82941C476}"/>
              </a:ext>
            </a:extLst>
          </p:cNvPr>
          <p:cNvCxnSpPr>
            <a:cxnSpLocks/>
          </p:cNvCxnSpPr>
          <p:nvPr/>
        </p:nvCxnSpPr>
        <p:spPr>
          <a:xfrm>
            <a:off x="364895" y="987575"/>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000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06CBD0-F04C-4EA2-A901-3B49B2192FF3}"/>
              </a:ext>
            </a:extLst>
          </p:cNvPr>
          <p:cNvSpPr/>
          <p:nvPr/>
        </p:nvSpPr>
        <p:spPr>
          <a:xfrm>
            <a:off x="147392" y="114552"/>
            <a:ext cx="5847830" cy="969244"/>
          </a:xfrm>
          <a:prstGeom prst="rect">
            <a:avLst/>
          </a:prstGeom>
        </p:spPr>
        <p:txBody>
          <a:bodyPr wrap="square" anchor="ctr">
            <a:normAutofit/>
          </a:bodyPr>
          <a:lstStyle/>
          <a:p>
            <a:pPr defTabSz="1371257">
              <a:defRPr/>
            </a:pPr>
            <a:r>
              <a:rPr lang="id-ID" sz="4799" dirty="0">
                <a:solidFill>
                  <a:prstClr val="black"/>
                </a:solidFill>
                <a:effectLst>
                  <a:outerShdw blurRad="38100" dist="38100" dir="2700000" algn="tl">
                    <a:srgbClr val="000000">
                      <a:alpha val="43137"/>
                    </a:srgbClr>
                  </a:outerShdw>
                </a:effectLst>
                <a:latin typeface="Montserrat" pitchFamily="2" charset="0"/>
              </a:rPr>
              <a:t>i-MOTION</a:t>
            </a:r>
          </a:p>
        </p:txBody>
      </p:sp>
      <p:sp>
        <p:nvSpPr>
          <p:cNvPr id="3" name="Content Placeholder 2">
            <a:extLst>
              <a:ext uri="{FF2B5EF4-FFF2-40B4-BE49-F238E27FC236}">
                <a16:creationId xmlns:a16="http://schemas.microsoft.com/office/drawing/2014/main" id="{D5E7342E-C6E2-90D4-550A-991623D07012}"/>
              </a:ext>
            </a:extLst>
          </p:cNvPr>
          <p:cNvSpPr txBox="1">
            <a:spLocks/>
          </p:cNvSpPr>
          <p:nvPr/>
        </p:nvSpPr>
        <p:spPr>
          <a:xfrm>
            <a:off x="348737" y="1648173"/>
            <a:ext cx="8081075" cy="2919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789" indent="-542789" algn="just" defTabSz="1371257">
              <a:spcBef>
                <a:spcPts val="1500"/>
              </a:spcBef>
              <a:buSzPct val="90000"/>
              <a:buFont typeface="Wingdings" panose="05000000000000000000" pitchFamily="2" charset="2"/>
              <a:buChar char="Ø"/>
              <a:defRPr/>
            </a:pPr>
            <a:r>
              <a:rPr lang="id-ID" sz="2699" b="1" i="1">
                <a:solidFill>
                  <a:prstClr val="black"/>
                </a:solidFill>
                <a:latin typeface="Century Gothic" panose="020B0502020202020204" pitchFamily="34" charset="0"/>
              </a:rPr>
              <a:t>Indonesian Integrated Monitoring System On Navigation (i-MOTION) </a:t>
            </a:r>
            <a:r>
              <a:rPr lang="id-ID" sz="2699">
                <a:solidFill>
                  <a:prstClr val="black"/>
                </a:solidFill>
                <a:latin typeface="Century Gothic" panose="020B0502020202020204" pitchFamily="34" charset="0"/>
              </a:rPr>
              <a:t>adalah suatu s</a:t>
            </a:r>
            <a:r>
              <a:rPr lang="en-US" sz="2699">
                <a:solidFill>
                  <a:prstClr val="black"/>
                </a:solidFill>
                <a:latin typeface="Century Gothic" panose="020B0502020202020204" pitchFamily="34" charset="0"/>
                <a:cs typeface="Arial" panose="020B0604020202020204" pitchFamily="34" charset="0"/>
              </a:rPr>
              <a:t>istem yang mengintegrasikan data</a:t>
            </a:r>
            <a:r>
              <a:rPr lang="id-ID" sz="2699">
                <a:solidFill>
                  <a:prstClr val="black"/>
                </a:solidFill>
                <a:latin typeface="Century Gothic" panose="020B0502020202020204" pitchFamily="34" charset="0"/>
                <a:cs typeface="Arial" panose="020B0604020202020204" pitchFamily="34" charset="0"/>
              </a:rPr>
              <a:t> dari</a:t>
            </a:r>
            <a:r>
              <a:rPr lang="en-US" sz="2699">
                <a:solidFill>
                  <a:prstClr val="black"/>
                </a:solidFill>
                <a:latin typeface="Century Gothic" panose="020B0502020202020204" pitchFamily="34" charset="0"/>
                <a:cs typeface="Arial" panose="020B0604020202020204" pitchFamily="34" charset="0"/>
              </a:rPr>
              <a:t> </a:t>
            </a:r>
            <a:r>
              <a:rPr lang="id-ID" sz="2699">
                <a:solidFill>
                  <a:prstClr val="black"/>
                </a:solidFill>
                <a:latin typeface="Century Gothic" panose="020B0502020202020204" pitchFamily="34" charset="0"/>
                <a:cs typeface="Arial" panose="020B0604020202020204" pitchFamily="34" charset="0"/>
              </a:rPr>
              <a:t>instalasi sarana telekomunikasi pelayaran milik Ditjen Hubla</a:t>
            </a:r>
            <a:r>
              <a:rPr lang="en-US" sz="2699">
                <a:solidFill>
                  <a:prstClr val="black"/>
                </a:solidFill>
                <a:latin typeface="Century Gothic" panose="020B0502020202020204" pitchFamily="34" charset="0"/>
                <a:cs typeface="Arial" panose="020B0604020202020204" pitchFamily="34" charset="0"/>
              </a:rPr>
              <a:t> berupa </a:t>
            </a:r>
            <a:r>
              <a:rPr lang="id-ID" sz="2699">
                <a:solidFill>
                  <a:prstClr val="black"/>
                </a:solidFill>
                <a:latin typeface="Century Gothic" panose="020B0502020202020204" pitchFamily="34" charset="0"/>
                <a:cs typeface="Arial" panose="020B0604020202020204" pitchFamily="34" charset="0"/>
              </a:rPr>
              <a:t>data-data AIS, Radar</a:t>
            </a:r>
            <a:r>
              <a:rPr lang="en-US" sz="2699">
                <a:solidFill>
                  <a:prstClr val="black"/>
                </a:solidFill>
                <a:latin typeface="Century Gothic" panose="020B0502020202020204" pitchFamily="34" charset="0"/>
                <a:cs typeface="Arial" panose="020B0604020202020204" pitchFamily="34" charset="0"/>
              </a:rPr>
              <a:t>, Voice, </a:t>
            </a:r>
            <a:r>
              <a:rPr lang="id-ID" sz="2699">
                <a:solidFill>
                  <a:prstClr val="black"/>
                </a:solidFill>
                <a:latin typeface="Century Gothic" panose="020B0502020202020204" pitchFamily="34" charset="0"/>
                <a:cs typeface="Arial" panose="020B0604020202020204" pitchFamily="34" charset="0"/>
              </a:rPr>
              <a:t>dan IP CCTV </a:t>
            </a:r>
            <a:r>
              <a:rPr lang="en-US" sz="2699">
                <a:solidFill>
                  <a:prstClr val="black"/>
                </a:solidFill>
                <a:latin typeface="Century Gothic" panose="020B0502020202020204" pitchFamily="34" charset="0"/>
                <a:cs typeface="Arial" panose="020B0604020202020204" pitchFamily="34" charset="0"/>
              </a:rPr>
              <a:t>yang ditampilkan dalam bentuk interaktif web aplikasi (GIS) </a:t>
            </a:r>
            <a:r>
              <a:rPr lang="id-ID" sz="2699">
                <a:solidFill>
                  <a:prstClr val="black"/>
                </a:solidFill>
                <a:latin typeface="Century Gothic" panose="020B0502020202020204" pitchFamily="34" charset="0"/>
                <a:cs typeface="Arial" panose="020B0604020202020204" pitchFamily="34" charset="0"/>
              </a:rPr>
              <a:t>secara</a:t>
            </a:r>
            <a:r>
              <a:rPr lang="en-US" sz="2699">
                <a:solidFill>
                  <a:prstClr val="black"/>
                </a:solidFill>
                <a:latin typeface="Century Gothic" panose="020B0502020202020204" pitchFamily="34" charset="0"/>
                <a:cs typeface="Arial" panose="020B0604020202020204" pitchFamily="34" charset="0"/>
              </a:rPr>
              <a:t> </a:t>
            </a:r>
            <a:r>
              <a:rPr lang="en-US" sz="2699" i="1">
                <a:solidFill>
                  <a:prstClr val="black"/>
                </a:solidFill>
                <a:latin typeface="Century Gothic" panose="020B0502020202020204" pitchFamily="34" charset="0"/>
                <a:cs typeface="Arial" panose="020B0604020202020204" pitchFamily="34" charset="0"/>
              </a:rPr>
              <a:t>real-time monitoring</a:t>
            </a:r>
            <a:r>
              <a:rPr lang="en-US" sz="2699">
                <a:solidFill>
                  <a:prstClr val="black"/>
                </a:solidFill>
                <a:latin typeface="Century Gothic" panose="020B0502020202020204" pitchFamily="34" charset="0"/>
                <a:cs typeface="Arial" panose="020B0604020202020204" pitchFamily="34" charset="0"/>
              </a:rPr>
              <a:t>, analisis, multimedia, penjejakan dan </a:t>
            </a:r>
            <a:r>
              <a:rPr lang="en-US" sz="2699" i="1">
                <a:solidFill>
                  <a:prstClr val="black"/>
                </a:solidFill>
                <a:latin typeface="Century Gothic" panose="020B0502020202020204" pitchFamily="34" charset="0"/>
                <a:cs typeface="Arial" panose="020B0604020202020204" pitchFamily="34" charset="0"/>
              </a:rPr>
              <a:t>alert</a:t>
            </a:r>
            <a:r>
              <a:rPr lang="en-US" sz="2699">
                <a:solidFill>
                  <a:prstClr val="black"/>
                </a:solidFill>
                <a:latin typeface="Century Gothic" panose="020B0502020202020204" pitchFamily="34" charset="0"/>
                <a:cs typeface="Arial" panose="020B0604020202020204" pitchFamily="34" charset="0"/>
              </a:rPr>
              <a:t>.</a:t>
            </a:r>
            <a:endParaRPr lang="id-ID" sz="2699">
              <a:solidFill>
                <a:prstClr val="black"/>
              </a:solidFill>
              <a:latin typeface="Century Gothic" panose="020B0502020202020204" pitchFamily="34" charset="0"/>
              <a:cs typeface="Arial" panose="020B0604020202020204" pitchFamily="34" charset="0"/>
            </a:endParaRPr>
          </a:p>
          <a:p>
            <a:pPr marL="0" indent="0" algn="just" defTabSz="1371257">
              <a:spcBef>
                <a:spcPts val="1500"/>
              </a:spcBef>
              <a:buSzPct val="90000"/>
              <a:buNone/>
              <a:defRPr/>
            </a:pPr>
            <a:endParaRPr lang="id-ID" sz="2699">
              <a:solidFill>
                <a:prstClr val="black"/>
              </a:solidFill>
              <a:latin typeface="Century Gothic" panose="020B0502020202020204" pitchFamily="34" charset="0"/>
            </a:endParaRPr>
          </a:p>
          <a:p>
            <a:pPr marL="542789" indent="-542789" algn="just" defTabSz="1371257">
              <a:spcBef>
                <a:spcPts val="1500"/>
              </a:spcBef>
              <a:buSzPct val="90000"/>
              <a:buFont typeface="Wingdings" panose="05000000000000000000" pitchFamily="2" charset="2"/>
              <a:buChar char="Ø"/>
              <a:defRPr/>
            </a:pPr>
            <a:r>
              <a:rPr lang="id-ID" sz="2699">
                <a:solidFill>
                  <a:prstClr val="black"/>
                </a:solidFill>
                <a:latin typeface="Century Gothic" panose="020B0502020202020204" pitchFamily="34" charset="0"/>
              </a:rPr>
              <a:t>i-Motion telah mengintegrasikan data dari Stasiun </a:t>
            </a:r>
            <a:r>
              <a:rPr lang="id-ID" sz="2699" i="1">
                <a:solidFill>
                  <a:prstClr val="black"/>
                </a:solidFill>
                <a:latin typeface="Century Gothic" panose="020B0502020202020204" pitchFamily="34" charset="0"/>
              </a:rPr>
              <a:t>Vessel Traffic Services</a:t>
            </a:r>
            <a:r>
              <a:rPr lang="id-ID" sz="2699">
                <a:solidFill>
                  <a:prstClr val="black"/>
                </a:solidFill>
                <a:latin typeface="Century Gothic" panose="020B0502020202020204" pitchFamily="34" charset="0"/>
              </a:rPr>
              <a:t> (VTS) dan Stasiun Radio Pantai (SROP) yang telah dilengkapi dengan peralatan AIS </a:t>
            </a:r>
            <a:r>
              <a:rPr lang="id-ID" sz="2699" i="1">
                <a:solidFill>
                  <a:prstClr val="black"/>
                </a:solidFill>
                <a:latin typeface="Century Gothic" panose="020B0502020202020204" pitchFamily="34" charset="0"/>
              </a:rPr>
              <a:t>Base Station</a:t>
            </a:r>
            <a:r>
              <a:rPr lang="id-ID" sz="2699">
                <a:solidFill>
                  <a:prstClr val="black"/>
                </a:solidFill>
                <a:latin typeface="Century Gothic" panose="020B0502020202020204" pitchFamily="34" charset="0"/>
              </a:rPr>
              <a:t> milik Ditjen Hubla dan </a:t>
            </a:r>
            <a:r>
              <a:rPr lang="id-ID" sz="2699" i="1">
                <a:solidFill>
                  <a:prstClr val="black"/>
                </a:solidFill>
                <a:latin typeface="Century Gothic" panose="020B0502020202020204" pitchFamily="34" charset="0"/>
              </a:rPr>
              <a:t>Local Port Station</a:t>
            </a:r>
            <a:r>
              <a:rPr lang="id-ID" sz="2699">
                <a:solidFill>
                  <a:prstClr val="black"/>
                </a:solidFill>
                <a:latin typeface="Century Gothic" panose="020B0502020202020204" pitchFamily="34" charset="0"/>
              </a:rPr>
              <a:t> (LPS) yang dimiliki oleh Ditjen Hubdat.</a:t>
            </a:r>
            <a:endParaRPr lang="id-ID" sz="2699" dirty="0">
              <a:solidFill>
                <a:prstClr val="black"/>
              </a:solidFill>
              <a:latin typeface="Century Gothic" panose="020B0502020202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48721" y="770578"/>
            <a:ext cx="7751331" cy="441101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2181" y="5349324"/>
            <a:ext cx="7787872" cy="4212626"/>
          </a:xfrm>
          <a:prstGeom prst="rect">
            <a:avLst/>
          </a:prstGeom>
        </p:spPr>
      </p:pic>
    </p:spTree>
    <p:extLst>
      <p:ext uri="{BB962C8B-B14F-4D97-AF65-F5344CB8AC3E}">
        <p14:creationId xmlns:p14="http://schemas.microsoft.com/office/powerpoint/2010/main" val="259018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E81C43-B6E3-B978-2F93-CFAC3F7DAD16}"/>
              </a:ext>
            </a:extLst>
          </p:cNvPr>
          <p:cNvSpPr/>
          <p:nvPr/>
        </p:nvSpPr>
        <p:spPr>
          <a:xfrm rot="16200000">
            <a:off x="-2715152" y="4121123"/>
            <a:ext cx="7130196" cy="646203"/>
          </a:xfrm>
          <a:prstGeom prst="rect">
            <a:avLst/>
          </a:prstGeom>
        </p:spPr>
        <p:txBody>
          <a:bodyPr wrap="square">
            <a:spAutoFit/>
          </a:bodyPr>
          <a:lstStyle/>
          <a:p>
            <a:pPr>
              <a:defRPr/>
            </a:pPr>
            <a:r>
              <a:rPr lang="id-ID" sz="3599" dirty="0">
                <a:effectLst>
                  <a:outerShdw blurRad="38100" dist="38100" dir="2700000" algn="tl">
                    <a:srgbClr val="000000">
                      <a:alpha val="43137"/>
                    </a:srgbClr>
                  </a:outerShdw>
                </a:effectLst>
                <a:latin typeface="Montserrat" pitchFamily="2" charset="0"/>
              </a:rPr>
              <a:t>INDONESIAN WATERS</a:t>
            </a:r>
            <a:endParaRPr lang="fi-FI" sz="3599" dirty="0">
              <a:effectLst>
                <a:outerShdw blurRad="38100" dist="38100" dir="2700000" algn="tl">
                  <a:srgbClr val="000000">
                    <a:alpha val="43137"/>
                  </a:srgbClr>
                </a:outerShdw>
              </a:effectLst>
              <a:latin typeface="Montserrat" pitchFamily="2" charset="0"/>
            </a:endParaRPr>
          </a:p>
        </p:txBody>
      </p:sp>
      <p:pic>
        <p:nvPicPr>
          <p:cNvPr id="7" name="Picture 6">
            <a:extLst>
              <a:ext uri="{FF2B5EF4-FFF2-40B4-BE49-F238E27FC236}">
                <a16:creationId xmlns:a16="http://schemas.microsoft.com/office/drawing/2014/main" id="{FAF364F7-EC6F-9E4C-8AF0-0B7C712309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419023"/>
            <a:ext cx="13944600" cy="8050403"/>
          </a:xfrm>
          <a:prstGeom prst="rect">
            <a:avLst/>
          </a:prstGeom>
        </p:spPr>
      </p:pic>
      <p:sp>
        <p:nvSpPr>
          <p:cNvPr id="8" name="Rectangle 7">
            <a:extLst>
              <a:ext uri="{FF2B5EF4-FFF2-40B4-BE49-F238E27FC236}">
                <a16:creationId xmlns:a16="http://schemas.microsoft.com/office/drawing/2014/main" id="{E151A68F-B932-584A-B001-579F62E48855}"/>
              </a:ext>
            </a:extLst>
          </p:cNvPr>
          <p:cNvSpPr/>
          <p:nvPr/>
        </p:nvSpPr>
        <p:spPr>
          <a:xfrm>
            <a:off x="1399017" y="8734078"/>
            <a:ext cx="15489966" cy="1130694"/>
          </a:xfrm>
          <a:prstGeom prst="rect">
            <a:avLst/>
          </a:prstGeom>
        </p:spPr>
        <p:txBody>
          <a:bodyPr wrap="square">
            <a:spAutoFit/>
          </a:bodyPr>
          <a:lstStyle/>
          <a:p>
            <a:pPr algn="just"/>
            <a:r>
              <a:rPr lang="en-US" sz="2249" dirty="0">
                <a:latin typeface="Century Gothic" panose="020B0502020202020204" pitchFamily="34" charset="0"/>
              </a:rPr>
              <a:t>The </a:t>
            </a:r>
            <a:r>
              <a:rPr lang="en-US" sz="2249" b="1" dirty="0">
                <a:latin typeface="Century Gothic" panose="020B0502020202020204" pitchFamily="34" charset="0"/>
              </a:rPr>
              <a:t>TERRITORIAL WATERS OF INDONESIA</a:t>
            </a:r>
            <a:r>
              <a:rPr lang="en-US" sz="2249" dirty="0">
                <a:latin typeface="Century Gothic" panose="020B0502020202020204" pitchFamily="34" charset="0"/>
              </a:rPr>
              <a:t> are defined according to the principles set out in Article 46 of the UNCLOS. There are 179 archipelagic baselines segment that connect the outer most points of the islands to encompass approximately 3.067.504,14 km2 archipelagic waters. (Government Regulation No.38 Year 2002)</a:t>
            </a:r>
          </a:p>
        </p:txBody>
      </p:sp>
      <p:cxnSp>
        <p:nvCxnSpPr>
          <p:cNvPr id="3" name="Straight Connector 2">
            <a:extLst>
              <a:ext uri="{FF2B5EF4-FFF2-40B4-BE49-F238E27FC236}">
                <a16:creationId xmlns:a16="http://schemas.microsoft.com/office/drawing/2014/main" id="{D5ACAD2D-9009-E1AB-2D87-2DD657BE4BA2}"/>
              </a:ext>
            </a:extLst>
          </p:cNvPr>
          <p:cNvCxnSpPr>
            <a:cxnSpLocks/>
          </p:cNvCxnSpPr>
          <p:nvPr/>
        </p:nvCxnSpPr>
        <p:spPr>
          <a:xfrm rot="16200000">
            <a:off x="-1154331" y="5455975"/>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12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77706-9BA0-44A2-7365-B917B4224BF2}"/>
              </a:ext>
            </a:extLst>
          </p:cNvPr>
          <p:cNvSpPr/>
          <p:nvPr/>
        </p:nvSpPr>
        <p:spPr>
          <a:xfrm>
            <a:off x="147392" y="114552"/>
            <a:ext cx="5878302" cy="969244"/>
          </a:xfrm>
          <a:prstGeom prst="rect">
            <a:avLst/>
          </a:prstGeom>
        </p:spPr>
        <p:txBody>
          <a:bodyPr wrap="square" anchor="ctr">
            <a:normAutofit fontScale="625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STRENGTHENING VTS OPERATIONS AND E-PILOTAGE</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grpSp>
        <p:nvGrpSpPr>
          <p:cNvPr id="3" name="Group 2">
            <a:extLst>
              <a:ext uri="{FF2B5EF4-FFF2-40B4-BE49-F238E27FC236}">
                <a16:creationId xmlns:a16="http://schemas.microsoft.com/office/drawing/2014/main" id="{68CBB4CE-7D99-9542-BFCA-4BECEE759D60}"/>
              </a:ext>
            </a:extLst>
          </p:cNvPr>
          <p:cNvGrpSpPr/>
          <p:nvPr/>
        </p:nvGrpSpPr>
        <p:grpSpPr>
          <a:xfrm>
            <a:off x="412209" y="1247753"/>
            <a:ext cx="12775684" cy="5816559"/>
            <a:chOff x="856854" y="790871"/>
            <a:chExt cx="8519341" cy="3878716"/>
          </a:xfrm>
        </p:grpSpPr>
        <p:grpSp>
          <p:nvGrpSpPr>
            <p:cNvPr id="4" name="Google Shape;2018;p38">
              <a:extLst>
                <a:ext uri="{FF2B5EF4-FFF2-40B4-BE49-F238E27FC236}">
                  <a16:creationId xmlns:a16="http://schemas.microsoft.com/office/drawing/2014/main" id="{076AEB9B-8C05-2146-B3F7-4D29225BAC52}"/>
                </a:ext>
              </a:extLst>
            </p:cNvPr>
            <p:cNvGrpSpPr/>
            <p:nvPr/>
          </p:nvGrpSpPr>
          <p:grpSpPr>
            <a:xfrm>
              <a:off x="1840858" y="2722949"/>
              <a:ext cx="1645961" cy="974244"/>
              <a:chOff x="2016926" y="3042260"/>
              <a:chExt cx="1119640" cy="620569"/>
            </a:xfrm>
          </p:grpSpPr>
          <p:sp>
            <p:nvSpPr>
              <p:cNvPr id="29" name="Google Shape;2021;p38">
                <a:extLst>
                  <a:ext uri="{FF2B5EF4-FFF2-40B4-BE49-F238E27FC236}">
                    <a16:creationId xmlns:a16="http://schemas.microsoft.com/office/drawing/2014/main" id="{139CB499-B465-B24F-9EA4-18229A0F8132}"/>
                  </a:ext>
                </a:extLst>
              </p:cNvPr>
              <p:cNvSpPr/>
              <p:nvPr/>
            </p:nvSpPr>
            <p:spPr>
              <a:xfrm>
                <a:off x="2508002" y="3282977"/>
                <a:ext cx="137109" cy="379852"/>
              </a:xfrm>
              <a:custGeom>
                <a:avLst/>
                <a:gdLst/>
                <a:ahLst/>
                <a:cxnLst/>
                <a:rect l="l" t="t" r="r" b="b"/>
                <a:pathLst>
                  <a:path w="6395" h="17717" extrusionOk="0">
                    <a:moveTo>
                      <a:pt x="3204" y="12442"/>
                    </a:moveTo>
                    <a:cubicBezTo>
                      <a:pt x="4370" y="12442"/>
                      <a:pt x="5311" y="13383"/>
                      <a:pt x="5311" y="14550"/>
                    </a:cubicBezTo>
                    <a:cubicBezTo>
                      <a:pt x="5311" y="15716"/>
                      <a:pt x="4370" y="16669"/>
                      <a:pt x="3204" y="16669"/>
                    </a:cubicBezTo>
                    <a:cubicBezTo>
                      <a:pt x="2037" y="16669"/>
                      <a:pt x="1084" y="15716"/>
                      <a:pt x="1084" y="14550"/>
                    </a:cubicBezTo>
                    <a:cubicBezTo>
                      <a:pt x="1084" y="13383"/>
                      <a:pt x="2037" y="12442"/>
                      <a:pt x="3204" y="12442"/>
                    </a:cubicBezTo>
                    <a:close/>
                    <a:moveTo>
                      <a:pt x="2608" y="0"/>
                    </a:moveTo>
                    <a:lnTo>
                      <a:pt x="2608" y="11430"/>
                    </a:lnTo>
                    <a:cubicBezTo>
                      <a:pt x="1120" y="11680"/>
                      <a:pt x="1" y="12990"/>
                      <a:pt x="1" y="14550"/>
                    </a:cubicBezTo>
                    <a:cubicBezTo>
                      <a:pt x="1" y="16300"/>
                      <a:pt x="1442" y="17717"/>
                      <a:pt x="3180" y="17717"/>
                    </a:cubicBezTo>
                    <a:cubicBezTo>
                      <a:pt x="4930" y="17717"/>
                      <a:pt x="6395" y="16300"/>
                      <a:pt x="6395" y="14550"/>
                    </a:cubicBezTo>
                    <a:cubicBezTo>
                      <a:pt x="6395" y="12990"/>
                      <a:pt x="5287" y="11680"/>
                      <a:pt x="3799" y="11430"/>
                    </a:cubicBezTo>
                    <a:lnTo>
                      <a:pt x="3799" y="0"/>
                    </a:lnTo>
                    <a:close/>
                  </a:path>
                </a:pathLst>
              </a:custGeom>
              <a:solidFill>
                <a:srgbClr val="EC3A3B"/>
              </a:solidFill>
              <a:ln>
                <a:noFill/>
              </a:ln>
            </p:spPr>
            <p:txBody>
              <a:bodyPr spcFirstLastPara="1" wrap="square" lIns="182803" tIns="182803" rIns="182803" bIns="182803" anchor="ctr" anchorCtr="0">
                <a:noAutofit/>
              </a:bodyPr>
              <a:lstStyle/>
              <a:p>
                <a:endParaRPr sz="2999"/>
              </a:p>
            </p:txBody>
          </p:sp>
          <p:sp>
            <p:nvSpPr>
              <p:cNvPr id="30" name="Google Shape;2022;p38">
                <a:extLst>
                  <a:ext uri="{FF2B5EF4-FFF2-40B4-BE49-F238E27FC236}">
                    <a16:creationId xmlns:a16="http://schemas.microsoft.com/office/drawing/2014/main" id="{E1515B6E-A8E0-2649-8234-085C40DB554C}"/>
                  </a:ext>
                </a:extLst>
              </p:cNvPr>
              <p:cNvSpPr/>
              <p:nvPr/>
            </p:nvSpPr>
            <p:spPr>
              <a:xfrm>
                <a:off x="2016926" y="3042260"/>
                <a:ext cx="1119640" cy="330862"/>
              </a:xfrm>
              <a:custGeom>
                <a:avLst/>
                <a:gdLst/>
                <a:ahLst/>
                <a:cxnLst/>
                <a:rect l="l" t="t" r="r" b="b"/>
                <a:pathLst>
                  <a:path w="52222" h="15432" extrusionOk="0">
                    <a:moveTo>
                      <a:pt x="7704" y="1"/>
                    </a:moveTo>
                    <a:cubicBezTo>
                      <a:pt x="3453" y="1"/>
                      <a:pt x="0" y="3453"/>
                      <a:pt x="0" y="7716"/>
                    </a:cubicBezTo>
                    <a:cubicBezTo>
                      <a:pt x="0" y="11978"/>
                      <a:pt x="3453" y="15431"/>
                      <a:pt x="7704" y="15431"/>
                    </a:cubicBezTo>
                    <a:lnTo>
                      <a:pt x="52221" y="15431"/>
                    </a:lnTo>
                    <a:lnTo>
                      <a:pt x="52221" y="1"/>
                    </a:lnTo>
                    <a:close/>
                  </a:path>
                </a:pathLst>
              </a:custGeom>
              <a:solidFill>
                <a:srgbClr val="EC3A3B"/>
              </a:solidFill>
              <a:ln>
                <a:noFill/>
              </a:ln>
            </p:spPr>
            <p:txBody>
              <a:bodyPr spcFirstLastPara="1" wrap="square" lIns="182803" tIns="182803" rIns="182803" bIns="182803" anchor="ctr" anchorCtr="0">
                <a:noAutofit/>
              </a:bodyPr>
              <a:lstStyle/>
              <a:p>
                <a:pPr algn="ctr"/>
                <a:r>
                  <a:rPr lang="id-ID" sz="2399" b="1" dirty="0">
                    <a:solidFill>
                      <a:srgbClr val="FFFFFF"/>
                    </a:solidFill>
                    <a:latin typeface="Fira Sans Extra Condensed Medium"/>
                    <a:ea typeface="Fira Sans Extra Condensed Medium"/>
                    <a:cs typeface="Fira Sans Extra Condensed Medium"/>
                    <a:sym typeface="Fira Sans Extra Condensed Medium"/>
                  </a:rPr>
                  <a:t>STAGE1</a:t>
                </a:r>
                <a:endParaRPr sz="2399" b="1" dirty="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5" name="Google Shape;2023;p38">
              <a:extLst>
                <a:ext uri="{FF2B5EF4-FFF2-40B4-BE49-F238E27FC236}">
                  <a16:creationId xmlns:a16="http://schemas.microsoft.com/office/drawing/2014/main" id="{411F3C78-6CA9-C84F-A8B5-FA929B19C032}"/>
                </a:ext>
              </a:extLst>
            </p:cNvPr>
            <p:cNvGrpSpPr/>
            <p:nvPr/>
          </p:nvGrpSpPr>
          <p:grpSpPr>
            <a:xfrm>
              <a:off x="3193936" y="1879499"/>
              <a:ext cx="1646308" cy="1362873"/>
              <a:chOff x="2937337" y="2504991"/>
              <a:chExt cx="1119876" cy="868113"/>
            </a:xfrm>
          </p:grpSpPr>
          <p:sp>
            <p:nvSpPr>
              <p:cNvPr id="26" name="Google Shape;2026;p38">
                <a:extLst>
                  <a:ext uri="{FF2B5EF4-FFF2-40B4-BE49-F238E27FC236}">
                    <a16:creationId xmlns:a16="http://schemas.microsoft.com/office/drawing/2014/main" id="{5646A841-2763-3C45-92CD-B6EBACA38072}"/>
                  </a:ext>
                </a:extLst>
              </p:cNvPr>
              <p:cNvSpPr/>
              <p:nvPr/>
            </p:nvSpPr>
            <p:spPr>
              <a:xfrm>
                <a:off x="3429442" y="2504991"/>
                <a:ext cx="135565" cy="377558"/>
              </a:xfrm>
              <a:custGeom>
                <a:avLst/>
                <a:gdLst/>
                <a:ahLst/>
                <a:cxnLst/>
                <a:rect l="l" t="t" r="r" b="b"/>
                <a:pathLst>
                  <a:path w="6323" h="17610" extrusionOk="0">
                    <a:moveTo>
                      <a:pt x="3156" y="1060"/>
                    </a:moveTo>
                    <a:cubicBezTo>
                      <a:pt x="4322" y="1060"/>
                      <a:pt x="5275" y="2000"/>
                      <a:pt x="5275" y="3167"/>
                    </a:cubicBezTo>
                    <a:cubicBezTo>
                      <a:pt x="5275" y="4334"/>
                      <a:pt x="4322" y="5286"/>
                      <a:pt x="3156" y="5286"/>
                    </a:cubicBezTo>
                    <a:cubicBezTo>
                      <a:pt x="1989" y="5286"/>
                      <a:pt x="1048" y="4334"/>
                      <a:pt x="1048" y="3167"/>
                    </a:cubicBezTo>
                    <a:cubicBezTo>
                      <a:pt x="1048" y="2000"/>
                      <a:pt x="1989" y="1060"/>
                      <a:pt x="3156" y="1060"/>
                    </a:cubicBezTo>
                    <a:close/>
                    <a:moveTo>
                      <a:pt x="3156" y="0"/>
                    </a:moveTo>
                    <a:cubicBezTo>
                      <a:pt x="1417" y="0"/>
                      <a:pt x="0" y="1429"/>
                      <a:pt x="0" y="3167"/>
                    </a:cubicBezTo>
                    <a:cubicBezTo>
                      <a:pt x="0" y="4739"/>
                      <a:pt x="1143" y="6036"/>
                      <a:pt x="2632" y="6287"/>
                    </a:cubicBezTo>
                    <a:lnTo>
                      <a:pt x="2632" y="17609"/>
                    </a:lnTo>
                    <a:lnTo>
                      <a:pt x="3679" y="17609"/>
                    </a:lnTo>
                    <a:lnTo>
                      <a:pt x="3679" y="6287"/>
                    </a:lnTo>
                    <a:cubicBezTo>
                      <a:pt x="5168" y="6036"/>
                      <a:pt x="6323" y="4739"/>
                      <a:pt x="6323" y="3167"/>
                    </a:cubicBezTo>
                    <a:cubicBezTo>
                      <a:pt x="6323" y="1429"/>
                      <a:pt x="4906" y="0"/>
                      <a:pt x="3156" y="0"/>
                    </a:cubicBezTo>
                    <a:close/>
                  </a:path>
                </a:pathLst>
              </a:custGeom>
              <a:solidFill>
                <a:srgbClr val="6BB8FC"/>
              </a:solidFill>
              <a:ln>
                <a:noFill/>
              </a:ln>
            </p:spPr>
            <p:txBody>
              <a:bodyPr spcFirstLastPara="1" wrap="square" lIns="182803" tIns="182803" rIns="182803" bIns="182803" anchor="ctr" anchorCtr="0">
                <a:noAutofit/>
              </a:bodyPr>
              <a:lstStyle/>
              <a:p>
                <a:endParaRPr sz="2999"/>
              </a:p>
            </p:txBody>
          </p:sp>
          <p:sp>
            <p:nvSpPr>
              <p:cNvPr id="27" name="Google Shape;2027;p38">
                <a:extLst>
                  <a:ext uri="{FF2B5EF4-FFF2-40B4-BE49-F238E27FC236}">
                    <a16:creationId xmlns:a16="http://schemas.microsoft.com/office/drawing/2014/main" id="{F68FD6A9-273A-7C47-A227-0BFB8568BB03}"/>
                  </a:ext>
                </a:extLst>
              </p:cNvPr>
              <p:cNvSpPr/>
              <p:nvPr/>
            </p:nvSpPr>
            <p:spPr>
              <a:xfrm>
                <a:off x="2937337" y="3207652"/>
                <a:ext cx="199135" cy="165452"/>
              </a:xfrm>
              <a:custGeom>
                <a:avLst/>
                <a:gdLst/>
                <a:ahLst/>
                <a:cxnLst/>
                <a:rect l="l" t="t" r="r" b="b"/>
                <a:pathLst>
                  <a:path w="9288" h="7717" extrusionOk="0">
                    <a:moveTo>
                      <a:pt x="0" y="1"/>
                    </a:moveTo>
                    <a:lnTo>
                      <a:pt x="9287" y="7716"/>
                    </a:lnTo>
                    <a:lnTo>
                      <a:pt x="9287" y="1"/>
                    </a:lnTo>
                    <a:close/>
                  </a:path>
                </a:pathLst>
              </a:custGeom>
              <a:solidFill>
                <a:srgbClr val="212168"/>
              </a:solidFill>
              <a:ln>
                <a:noFill/>
              </a:ln>
            </p:spPr>
            <p:txBody>
              <a:bodyPr spcFirstLastPara="1" wrap="square" lIns="182803" tIns="182803" rIns="182803" bIns="182803" anchor="ctr" anchorCtr="0">
                <a:noAutofit/>
              </a:bodyPr>
              <a:lstStyle/>
              <a:p>
                <a:endParaRPr sz="2999"/>
              </a:p>
            </p:txBody>
          </p:sp>
          <p:sp>
            <p:nvSpPr>
              <p:cNvPr id="28" name="Google Shape;2028;p38">
                <a:extLst>
                  <a:ext uri="{FF2B5EF4-FFF2-40B4-BE49-F238E27FC236}">
                    <a16:creationId xmlns:a16="http://schemas.microsoft.com/office/drawing/2014/main" id="{660724FB-9103-AA4E-9ADB-A4590918DEE9}"/>
                  </a:ext>
                </a:extLst>
              </p:cNvPr>
              <p:cNvSpPr/>
              <p:nvPr/>
            </p:nvSpPr>
            <p:spPr>
              <a:xfrm>
                <a:off x="2937337" y="2877126"/>
                <a:ext cx="1119876" cy="330583"/>
              </a:xfrm>
              <a:custGeom>
                <a:avLst/>
                <a:gdLst/>
                <a:ahLst/>
                <a:cxnLst/>
                <a:rect l="l" t="t" r="r" b="b"/>
                <a:pathLst>
                  <a:path w="52233" h="15419" extrusionOk="0">
                    <a:moveTo>
                      <a:pt x="7715" y="0"/>
                    </a:moveTo>
                    <a:cubicBezTo>
                      <a:pt x="3453" y="0"/>
                      <a:pt x="0" y="3441"/>
                      <a:pt x="0" y="7704"/>
                    </a:cubicBezTo>
                    <a:lnTo>
                      <a:pt x="0" y="15419"/>
                    </a:lnTo>
                    <a:lnTo>
                      <a:pt x="52233" y="15419"/>
                    </a:lnTo>
                    <a:lnTo>
                      <a:pt x="52233" y="0"/>
                    </a:lnTo>
                    <a:close/>
                  </a:path>
                </a:pathLst>
              </a:custGeom>
              <a:solidFill>
                <a:srgbClr val="6BB8FC"/>
              </a:solidFill>
              <a:ln>
                <a:noFill/>
              </a:ln>
            </p:spPr>
            <p:txBody>
              <a:bodyPr spcFirstLastPara="1" wrap="square" lIns="182803" tIns="182803" rIns="182803" bIns="182803" anchor="ctr" anchorCtr="0">
                <a:noAutofit/>
              </a:bodyPr>
              <a:lstStyle/>
              <a:p>
                <a:pPr algn="ctr"/>
                <a:r>
                  <a:rPr lang="id-ID" sz="2399" b="1" dirty="0">
                    <a:solidFill>
                      <a:srgbClr val="FFFFFF"/>
                    </a:solidFill>
                    <a:latin typeface="Fira Sans Extra Condensed Medium"/>
                    <a:ea typeface="Fira Sans Extra Condensed Medium"/>
                    <a:cs typeface="Fira Sans Extra Condensed Medium"/>
                    <a:sym typeface="Fira Sans Extra Condensed Medium"/>
                  </a:rPr>
                  <a:t>STAGE 2</a:t>
                </a:r>
                <a:endParaRPr sz="2399" b="1" dirty="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 name="Google Shape;2029;p38">
              <a:extLst>
                <a:ext uri="{FF2B5EF4-FFF2-40B4-BE49-F238E27FC236}">
                  <a16:creationId xmlns:a16="http://schemas.microsoft.com/office/drawing/2014/main" id="{6CAD0416-81C7-AD44-A54B-B379F771EBB7}"/>
                </a:ext>
              </a:extLst>
            </p:cNvPr>
            <p:cNvGrpSpPr/>
            <p:nvPr/>
          </p:nvGrpSpPr>
          <p:grpSpPr>
            <a:xfrm>
              <a:off x="4530499" y="2204071"/>
              <a:ext cx="1646308" cy="1084412"/>
              <a:chOff x="3846514" y="2711735"/>
              <a:chExt cx="1119876" cy="690741"/>
            </a:xfrm>
          </p:grpSpPr>
          <p:sp>
            <p:nvSpPr>
              <p:cNvPr id="23" name="Google Shape;2031;p38">
                <a:extLst>
                  <a:ext uri="{FF2B5EF4-FFF2-40B4-BE49-F238E27FC236}">
                    <a16:creationId xmlns:a16="http://schemas.microsoft.com/office/drawing/2014/main" id="{3A9047BB-C6DC-634E-8B47-C5801E45D257}"/>
                  </a:ext>
                </a:extLst>
              </p:cNvPr>
              <p:cNvSpPr/>
              <p:nvPr/>
            </p:nvSpPr>
            <p:spPr>
              <a:xfrm>
                <a:off x="4338619" y="3022859"/>
                <a:ext cx="135565" cy="379617"/>
              </a:xfrm>
              <a:custGeom>
                <a:avLst/>
                <a:gdLst/>
                <a:ahLst/>
                <a:cxnLst/>
                <a:rect l="l" t="t" r="r" b="b"/>
                <a:pathLst>
                  <a:path w="6323" h="17706" extrusionOk="0">
                    <a:moveTo>
                      <a:pt x="3156" y="12431"/>
                    </a:moveTo>
                    <a:cubicBezTo>
                      <a:pt x="4322" y="12431"/>
                      <a:pt x="5275" y="13383"/>
                      <a:pt x="5275" y="14550"/>
                    </a:cubicBezTo>
                    <a:cubicBezTo>
                      <a:pt x="5275" y="15705"/>
                      <a:pt x="4322" y="16658"/>
                      <a:pt x="3156" y="16658"/>
                    </a:cubicBezTo>
                    <a:cubicBezTo>
                      <a:pt x="2001" y="16658"/>
                      <a:pt x="1048" y="15705"/>
                      <a:pt x="1048" y="14550"/>
                    </a:cubicBezTo>
                    <a:cubicBezTo>
                      <a:pt x="1048" y="13383"/>
                      <a:pt x="2001" y="12431"/>
                      <a:pt x="3156" y="12431"/>
                    </a:cubicBezTo>
                    <a:close/>
                    <a:moveTo>
                      <a:pt x="2644" y="1"/>
                    </a:moveTo>
                    <a:lnTo>
                      <a:pt x="2644" y="11431"/>
                    </a:lnTo>
                    <a:cubicBezTo>
                      <a:pt x="1155" y="11681"/>
                      <a:pt x="1" y="12979"/>
                      <a:pt x="1" y="14550"/>
                    </a:cubicBezTo>
                    <a:cubicBezTo>
                      <a:pt x="1" y="16288"/>
                      <a:pt x="1417" y="17705"/>
                      <a:pt x="3168" y="17705"/>
                    </a:cubicBezTo>
                    <a:cubicBezTo>
                      <a:pt x="4906" y="17705"/>
                      <a:pt x="6323" y="16288"/>
                      <a:pt x="6323" y="14550"/>
                    </a:cubicBezTo>
                    <a:cubicBezTo>
                      <a:pt x="6323" y="12979"/>
                      <a:pt x="5180" y="11681"/>
                      <a:pt x="3691" y="11431"/>
                    </a:cubicBezTo>
                    <a:lnTo>
                      <a:pt x="3691" y="1"/>
                    </a:lnTo>
                    <a:close/>
                  </a:path>
                </a:pathLst>
              </a:custGeom>
              <a:solidFill>
                <a:srgbClr val="9DB1C1"/>
              </a:solidFill>
              <a:ln>
                <a:noFill/>
              </a:ln>
            </p:spPr>
            <p:txBody>
              <a:bodyPr spcFirstLastPara="1" wrap="square" lIns="182803" tIns="182803" rIns="182803" bIns="182803" anchor="ctr" anchorCtr="0">
                <a:noAutofit/>
              </a:bodyPr>
              <a:lstStyle/>
              <a:p>
                <a:endParaRPr sz="2999"/>
              </a:p>
            </p:txBody>
          </p:sp>
          <p:sp>
            <p:nvSpPr>
              <p:cNvPr id="24" name="Google Shape;2032;p38">
                <a:extLst>
                  <a:ext uri="{FF2B5EF4-FFF2-40B4-BE49-F238E27FC236}">
                    <a16:creationId xmlns:a16="http://schemas.microsoft.com/office/drawing/2014/main" id="{6A9F6A95-EF93-3548-A65A-597C1C83D80E}"/>
                  </a:ext>
                </a:extLst>
              </p:cNvPr>
              <p:cNvSpPr/>
              <p:nvPr/>
            </p:nvSpPr>
            <p:spPr>
              <a:xfrm>
                <a:off x="3846514" y="2711735"/>
                <a:ext cx="1119876" cy="330583"/>
              </a:xfrm>
              <a:custGeom>
                <a:avLst/>
                <a:gdLst/>
                <a:ahLst/>
                <a:cxnLst/>
                <a:rect l="l" t="t" r="r" b="b"/>
                <a:pathLst>
                  <a:path w="52233" h="15419" extrusionOk="0">
                    <a:moveTo>
                      <a:pt x="7715" y="0"/>
                    </a:moveTo>
                    <a:cubicBezTo>
                      <a:pt x="3453" y="0"/>
                      <a:pt x="0" y="3453"/>
                      <a:pt x="0" y="7715"/>
                    </a:cubicBezTo>
                    <a:lnTo>
                      <a:pt x="0" y="15419"/>
                    </a:lnTo>
                    <a:lnTo>
                      <a:pt x="52233" y="15419"/>
                    </a:lnTo>
                    <a:lnTo>
                      <a:pt x="52233" y="0"/>
                    </a:lnTo>
                    <a:close/>
                  </a:path>
                </a:pathLst>
              </a:custGeom>
              <a:solidFill>
                <a:srgbClr val="9DB1C1"/>
              </a:solidFill>
              <a:ln>
                <a:noFill/>
              </a:ln>
            </p:spPr>
            <p:txBody>
              <a:bodyPr spcFirstLastPara="1" wrap="square" lIns="182803" tIns="182803" rIns="182803" bIns="182803" anchor="ctr" anchorCtr="0">
                <a:noAutofit/>
              </a:bodyPr>
              <a:lstStyle/>
              <a:p>
                <a:pPr algn="ctr"/>
                <a:r>
                  <a:rPr lang="id-ID" sz="2399" b="1" dirty="0">
                    <a:solidFill>
                      <a:srgbClr val="FFFFFF"/>
                    </a:solidFill>
                    <a:latin typeface="Fira Sans Extra Condensed Medium"/>
                    <a:ea typeface="Fira Sans Extra Condensed Medium"/>
                    <a:cs typeface="Fira Sans Extra Condensed Medium"/>
                    <a:sym typeface="Fira Sans Extra Condensed Medium"/>
                  </a:rPr>
                  <a:t>STAGE 3</a:t>
                </a:r>
                <a:endParaRPr sz="2399" b="1"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5" name="Google Shape;2033;p38">
                <a:extLst>
                  <a:ext uri="{FF2B5EF4-FFF2-40B4-BE49-F238E27FC236}">
                    <a16:creationId xmlns:a16="http://schemas.microsoft.com/office/drawing/2014/main" id="{88754C5D-5847-C442-80E5-32ABD0235D3F}"/>
                  </a:ext>
                </a:extLst>
              </p:cNvPr>
              <p:cNvSpPr/>
              <p:nvPr/>
            </p:nvSpPr>
            <p:spPr>
              <a:xfrm>
                <a:off x="3846514" y="3042260"/>
                <a:ext cx="210605" cy="165431"/>
              </a:xfrm>
              <a:custGeom>
                <a:avLst/>
                <a:gdLst/>
                <a:ahLst/>
                <a:cxnLst/>
                <a:rect l="l" t="t" r="r" b="b"/>
                <a:pathLst>
                  <a:path w="9823" h="7716" extrusionOk="0">
                    <a:moveTo>
                      <a:pt x="0" y="1"/>
                    </a:moveTo>
                    <a:lnTo>
                      <a:pt x="9823" y="7716"/>
                    </a:lnTo>
                    <a:lnTo>
                      <a:pt x="9823" y="1"/>
                    </a:lnTo>
                    <a:close/>
                  </a:path>
                </a:pathLst>
              </a:custGeom>
              <a:solidFill>
                <a:srgbClr val="576F7A"/>
              </a:solidFill>
              <a:ln>
                <a:noFill/>
              </a:ln>
            </p:spPr>
            <p:txBody>
              <a:bodyPr spcFirstLastPara="1" wrap="square" lIns="182803" tIns="182803" rIns="182803" bIns="182803" anchor="ctr" anchorCtr="0">
                <a:noAutofit/>
              </a:bodyPr>
              <a:lstStyle/>
              <a:p>
                <a:endParaRPr sz="2999"/>
              </a:p>
            </p:txBody>
          </p:sp>
        </p:grpSp>
        <p:grpSp>
          <p:nvGrpSpPr>
            <p:cNvPr id="7" name="Google Shape;2034;p38">
              <a:extLst>
                <a:ext uri="{FF2B5EF4-FFF2-40B4-BE49-F238E27FC236}">
                  <a16:creationId xmlns:a16="http://schemas.microsoft.com/office/drawing/2014/main" id="{C92F3112-517C-DB4D-8189-A5CA3C289E2B}"/>
                </a:ext>
              </a:extLst>
            </p:cNvPr>
            <p:cNvGrpSpPr/>
            <p:nvPr/>
          </p:nvGrpSpPr>
          <p:grpSpPr>
            <a:xfrm>
              <a:off x="5867063" y="1380591"/>
              <a:ext cx="1646308" cy="1342446"/>
              <a:chOff x="4755691" y="2187199"/>
              <a:chExt cx="1119876" cy="855101"/>
            </a:xfrm>
          </p:grpSpPr>
          <p:sp>
            <p:nvSpPr>
              <p:cNvPr id="19" name="Google Shape;2036;p38">
                <a:extLst>
                  <a:ext uri="{FF2B5EF4-FFF2-40B4-BE49-F238E27FC236}">
                    <a16:creationId xmlns:a16="http://schemas.microsoft.com/office/drawing/2014/main" id="{F581B668-B910-D743-835E-7FBA1B74EEE7}"/>
                  </a:ext>
                </a:extLst>
              </p:cNvPr>
              <p:cNvSpPr/>
              <p:nvPr/>
            </p:nvSpPr>
            <p:spPr>
              <a:xfrm>
                <a:off x="5247796" y="2187199"/>
                <a:ext cx="135822" cy="379359"/>
              </a:xfrm>
              <a:custGeom>
                <a:avLst/>
                <a:gdLst/>
                <a:ahLst/>
                <a:cxnLst/>
                <a:rect l="l" t="t" r="r" b="b"/>
                <a:pathLst>
                  <a:path w="6335" h="17694" extrusionOk="0">
                    <a:moveTo>
                      <a:pt x="3168" y="1049"/>
                    </a:moveTo>
                    <a:cubicBezTo>
                      <a:pt x="4334" y="1049"/>
                      <a:pt x="5275" y="2001"/>
                      <a:pt x="5275" y="3168"/>
                    </a:cubicBezTo>
                    <a:cubicBezTo>
                      <a:pt x="5275" y="4323"/>
                      <a:pt x="4334" y="5275"/>
                      <a:pt x="3168" y="5275"/>
                    </a:cubicBezTo>
                    <a:cubicBezTo>
                      <a:pt x="2001" y="5275"/>
                      <a:pt x="1048" y="4323"/>
                      <a:pt x="1048" y="3168"/>
                    </a:cubicBezTo>
                    <a:cubicBezTo>
                      <a:pt x="1048" y="2001"/>
                      <a:pt x="2001" y="1049"/>
                      <a:pt x="3168" y="1049"/>
                    </a:cubicBezTo>
                    <a:close/>
                    <a:moveTo>
                      <a:pt x="3168" y="1"/>
                    </a:moveTo>
                    <a:cubicBezTo>
                      <a:pt x="1417" y="1"/>
                      <a:pt x="1" y="1418"/>
                      <a:pt x="1" y="3168"/>
                    </a:cubicBezTo>
                    <a:cubicBezTo>
                      <a:pt x="1" y="4728"/>
                      <a:pt x="1155" y="6025"/>
                      <a:pt x="2644" y="6275"/>
                    </a:cubicBezTo>
                    <a:lnTo>
                      <a:pt x="2644" y="17693"/>
                    </a:lnTo>
                    <a:lnTo>
                      <a:pt x="3692" y="17693"/>
                    </a:lnTo>
                    <a:lnTo>
                      <a:pt x="3692" y="6275"/>
                    </a:lnTo>
                    <a:cubicBezTo>
                      <a:pt x="5180" y="6025"/>
                      <a:pt x="6335" y="4728"/>
                      <a:pt x="6335" y="3168"/>
                    </a:cubicBezTo>
                    <a:cubicBezTo>
                      <a:pt x="6335" y="1418"/>
                      <a:pt x="4906" y="1"/>
                      <a:pt x="3168" y="1"/>
                    </a:cubicBezTo>
                    <a:close/>
                  </a:path>
                </a:pathLst>
              </a:custGeom>
              <a:solidFill>
                <a:srgbClr val="00B050"/>
              </a:solidFill>
              <a:ln>
                <a:noFill/>
              </a:ln>
            </p:spPr>
            <p:txBody>
              <a:bodyPr spcFirstLastPara="1" wrap="square" lIns="182803" tIns="182803" rIns="182803" bIns="182803" anchor="ctr" anchorCtr="0">
                <a:noAutofit/>
              </a:bodyPr>
              <a:lstStyle/>
              <a:p>
                <a:endParaRPr sz="2999"/>
              </a:p>
            </p:txBody>
          </p:sp>
          <p:sp>
            <p:nvSpPr>
              <p:cNvPr id="20" name="Google Shape;2037;p38">
                <a:extLst>
                  <a:ext uri="{FF2B5EF4-FFF2-40B4-BE49-F238E27FC236}">
                    <a16:creationId xmlns:a16="http://schemas.microsoft.com/office/drawing/2014/main" id="{0A4A6A0A-2ADF-CB49-9390-748AFECFD108}"/>
                  </a:ext>
                </a:extLst>
              </p:cNvPr>
              <p:cNvSpPr/>
              <p:nvPr/>
            </p:nvSpPr>
            <p:spPr>
              <a:xfrm>
                <a:off x="4755691" y="2546323"/>
                <a:ext cx="1119876" cy="330862"/>
              </a:xfrm>
              <a:custGeom>
                <a:avLst/>
                <a:gdLst/>
                <a:ahLst/>
                <a:cxnLst/>
                <a:rect l="l" t="t" r="r" b="b"/>
                <a:pathLst>
                  <a:path w="52233" h="15432" extrusionOk="0">
                    <a:moveTo>
                      <a:pt x="7716" y="1"/>
                    </a:moveTo>
                    <a:cubicBezTo>
                      <a:pt x="3453" y="1"/>
                      <a:pt x="0" y="3454"/>
                      <a:pt x="0" y="7716"/>
                    </a:cubicBezTo>
                    <a:lnTo>
                      <a:pt x="0" y="15431"/>
                    </a:lnTo>
                    <a:lnTo>
                      <a:pt x="52233" y="15431"/>
                    </a:lnTo>
                    <a:lnTo>
                      <a:pt x="52233" y="1"/>
                    </a:lnTo>
                    <a:close/>
                  </a:path>
                </a:pathLst>
              </a:custGeom>
              <a:solidFill>
                <a:srgbClr val="00B050"/>
              </a:solidFill>
              <a:ln>
                <a:noFill/>
              </a:ln>
            </p:spPr>
            <p:txBody>
              <a:bodyPr spcFirstLastPara="1" wrap="square" lIns="182803" tIns="182803" rIns="182803" bIns="182803" anchor="ctr" anchorCtr="0">
                <a:noAutofit/>
              </a:bodyPr>
              <a:lstStyle/>
              <a:p>
                <a:pPr algn="ctr"/>
                <a:r>
                  <a:rPr lang="id-ID" sz="2399" b="1" dirty="0">
                    <a:solidFill>
                      <a:srgbClr val="FFFFFF"/>
                    </a:solidFill>
                    <a:latin typeface="Fira Sans Extra Condensed Medium"/>
                    <a:ea typeface="Fira Sans Extra Condensed Medium"/>
                    <a:cs typeface="Fira Sans Extra Condensed Medium"/>
                    <a:sym typeface="Fira Sans Extra Condensed Medium"/>
                  </a:rPr>
                  <a:t>STAGE 4</a:t>
                </a:r>
                <a:endParaRPr sz="2399" b="1"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2038;p38">
                <a:extLst>
                  <a:ext uri="{FF2B5EF4-FFF2-40B4-BE49-F238E27FC236}">
                    <a16:creationId xmlns:a16="http://schemas.microsoft.com/office/drawing/2014/main" id="{F327D8A6-6AC2-C948-8A7E-8262D209A020}"/>
                  </a:ext>
                </a:extLst>
              </p:cNvPr>
              <p:cNvSpPr/>
              <p:nvPr/>
            </p:nvSpPr>
            <p:spPr>
              <a:xfrm>
                <a:off x="4755691" y="2877126"/>
                <a:ext cx="210605" cy="165174"/>
              </a:xfrm>
              <a:custGeom>
                <a:avLst/>
                <a:gdLst/>
                <a:ahLst/>
                <a:cxnLst/>
                <a:rect l="l" t="t" r="r" b="b"/>
                <a:pathLst>
                  <a:path w="9823" h="7704" extrusionOk="0">
                    <a:moveTo>
                      <a:pt x="0" y="0"/>
                    </a:moveTo>
                    <a:lnTo>
                      <a:pt x="9823" y="7704"/>
                    </a:lnTo>
                    <a:lnTo>
                      <a:pt x="9823" y="0"/>
                    </a:lnTo>
                    <a:close/>
                  </a:path>
                </a:pathLst>
              </a:custGeom>
              <a:solidFill>
                <a:srgbClr val="2F683A"/>
              </a:solidFill>
              <a:ln>
                <a:noFill/>
              </a:ln>
            </p:spPr>
            <p:txBody>
              <a:bodyPr spcFirstLastPara="1" wrap="square" lIns="182803" tIns="182803" rIns="182803" bIns="182803" anchor="ctr" anchorCtr="0">
                <a:noAutofit/>
              </a:bodyPr>
              <a:lstStyle/>
              <a:p>
                <a:endParaRPr sz="2999"/>
              </a:p>
            </p:txBody>
          </p:sp>
        </p:grpSp>
        <p:sp>
          <p:nvSpPr>
            <p:cNvPr id="8" name="Google Shape;2039;p38">
              <a:extLst>
                <a:ext uri="{FF2B5EF4-FFF2-40B4-BE49-F238E27FC236}">
                  <a16:creationId xmlns:a16="http://schemas.microsoft.com/office/drawing/2014/main" id="{932EC4F0-C977-DE4E-9B13-CA5CE9B845D8}"/>
                </a:ext>
              </a:extLst>
            </p:cNvPr>
            <p:cNvSpPr/>
            <p:nvPr/>
          </p:nvSpPr>
          <p:spPr>
            <a:xfrm>
              <a:off x="7206622" y="2205655"/>
              <a:ext cx="309259" cy="259344"/>
            </a:xfrm>
            <a:custGeom>
              <a:avLst/>
              <a:gdLst/>
              <a:ahLst/>
              <a:cxnLst/>
              <a:rect l="l" t="t" r="r" b="b"/>
              <a:pathLst>
                <a:path w="9812" h="7705" extrusionOk="0">
                  <a:moveTo>
                    <a:pt x="1" y="1"/>
                  </a:moveTo>
                  <a:lnTo>
                    <a:pt x="9811" y="7704"/>
                  </a:lnTo>
                  <a:lnTo>
                    <a:pt x="9811" y="1"/>
                  </a:lnTo>
                  <a:close/>
                </a:path>
              </a:pathLst>
            </a:custGeom>
            <a:solidFill>
              <a:schemeClr val="tx1">
                <a:lumMod val="65000"/>
                <a:lumOff val="35000"/>
              </a:schemeClr>
            </a:solidFill>
            <a:ln>
              <a:noFill/>
            </a:ln>
          </p:spPr>
          <p:txBody>
            <a:bodyPr spcFirstLastPara="1" wrap="square" lIns="182803" tIns="182803" rIns="182803" bIns="182803" anchor="ctr" anchorCtr="0">
              <a:noAutofit/>
            </a:bodyPr>
            <a:lstStyle/>
            <a:p>
              <a:endParaRPr sz="2999"/>
            </a:p>
          </p:txBody>
        </p:sp>
        <p:sp>
          <p:nvSpPr>
            <p:cNvPr id="9" name="Google Shape;2041;p38">
              <a:extLst>
                <a:ext uri="{FF2B5EF4-FFF2-40B4-BE49-F238E27FC236}">
                  <a16:creationId xmlns:a16="http://schemas.microsoft.com/office/drawing/2014/main" id="{471B05FC-B19E-7B46-B004-A1F948D97F6D}"/>
                </a:ext>
              </a:extLst>
            </p:cNvPr>
            <p:cNvSpPr txBox="1"/>
            <p:nvPr/>
          </p:nvSpPr>
          <p:spPr>
            <a:xfrm>
              <a:off x="1371608" y="3914138"/>
              <a:ext cx="2545762" cy="755449"/>
            </a:xfrm>
            <a:prstGeom prst="rect">
              <a:avLst/>
            </a:prstGeom>
            <a:noFill/>
            <a:ln>
              <a:noFill/>
            </a:ln>
          </p:spPr>
          <p:txBody>
            <a:bodyPr spcFirstLastPara="1" wrap="square" lIns="182803" tIns="182803" rIns="182803" bIns="182803" anchor="ctr" anchorCtr="0">
              <a:noAutofit/>
            </a:bodyPr>
            <a:lstStyle/>
            <a:p>
              <a:pPr algn="ctr"/>
              <a:r>
                <a:rPr lang="id-ID" sz="2399" b="1" dirty="0">
                  <a:solidFill>
                    <a:srgbClr val="434343"/>
                  </a:solidFill>
                  <a:latin typeface="Century Gothic" panose="020B0502020202020204" pitchFamily="34" charset="0"/>
                  <a:ea typeface="Roboto"/>
                  <a:cs typeface="Roboto"/>
                  <a:sym typeface="Roboto"/>
                </a:rPr>
                <a:t>PREPARATION ON THE DEVELOPMENT OF INFRASTRUCTURES AND OTHERS RELATED MEASURES / STUDY</a:t>
              </a:r>
            </a:p>
          </p:txBody>
        </p:sp>
        <p:grpSp>
          <p:nvGrpSpPr>
            <p:cNvPr id="10" name="Google Shape;2042;p38">
              <a:extLst>
                <a:ext uri="{FF2B5EF4-FFF2-40B4-BE49-F238E27FC236}">
                  <a16:creationId xmlns:a16="http://schemas.microsoft.com/office/drawing/2014/main" id="{94299C83-45B5-004F-A25F-F2D5F21BE7F8}"/>
                </a:ext>
              </a:extLst>
            </p:cNvPr>
            <p:cNvGrpSpPr/>
            <p:nvPr/>
          </p:nvGrpSpPr>
          <p:grpSpPr>
            <a:xfrm>
              <a:off x="7208879" y="1478476"/>
              <a:ext cx="2167316" cy="1301507"/>
              <a:chOff x="5668441" y="2249550"/>
              <a:chExt cx="1474284" cy="829025"/>
            </a:xfrm>
          </p:grpSpPr>
          <p:sp>
            <p:nvSpPr>
              <p:cNvPr id="16" name="Google Shape;2043;p38">
                <a:extLst>
                  <a:ext uri="{FF2B5EF4-FFF2-40B4-BE49-F238E27FC236}">
                    <a16:creationId xmlns:a16="http://schemas.microsoft.com/office/drawing/2014/main" id="{FC534555-E094-464B-97D2-4F5E069AFD38}"/>
                  </a:ext>
                </a:extLst>
              </p:cNvPr>
              <p:cNvSpPr/>
              <p:nvPr/>
            </p:nvSpPr>
            <p:spPr>
              <a:xfrm rot="5400000">
                <a:off x="6662425" y="2370150"/>
                <a:ext cx="600900" cy="359700"/>
              </a:xfrm>
              <a:prstGeom prst="triangle">
                <a:avLst>
                  <a:gd name="adj" fmla="val 50000"/>
                </a:avLst>
              </a:prstGeom>
              <a:solidFill>
                <a:schemeClr val="accent5"/>
              </a:solidFill>
              <a:ln>
                <a:noFill/>
              </a:ln>
            </p:spPr>
            <p:txBody>
              <a:bodyPr spcFirstLastPara="1" wrap="square" lIns="182803" tIns="182803" rIns="182803" bIns="182803" anchor="ctr" anchorCtr="0">
                <a:noAutofit/>
              </a:bodyPr>
              <a:lstStyle/>
              <a:p>
                <a:endParaRPr sz="3599"/>
              </a:p>
            </p:txBody>
          </p:sp>
          <p:sp>
            <p:nvSpPr>
              <p:cNvPr id="17" name="Google Shape;2045;p38">
                <a:extLst>
                  <a:ext uri="{FF2B5EF4-FFF2-40B4-BE49-F238E27FC236}">
                    <a16:creationId xmlns:a16="http://schemas.microsoft.com/office/drawing/2014/main" id="{EA3A7088-E400-E947-A0A9-B2DC33A75F79}"/>
                  </a:ext>
                </a:extLst>
              </p:cNvPr>
              <p:cNvSpPr/>
              <p:nvPr/>
            </p:nvSpPr>
            <p:spPr>
              <a:xfrm>
                <a:off x="6156716" y="2700502"/>
                <a:ext cx="135822" cy="378073"/>
              </a:xfrm>
              <a:custGeom>
                <a:avLst/>
                <a:gdLst/>
                <a:ahLst/>
                <a:cxnLst/>
                <a:rect l="l" t="t" r="r" b="b"/>
                <a:pathLst>
                  <a:path w="6335" h="17634" extrusionOk="0">
                    <a:moveTo>
                      <a:pt x="3132" y="12347"/>
                    </a:moveTo>
                    <a:cubicBezTo>
                      <a:pt x="4299" y="12347"/>
                      <a:pt x="5251" y="13299"/>
                      <a:pt x="5251" y="14466"/>
                    </a:cubicBezTo>
                    <a:cubicBezTo>
                      <a:pt x="5251" y="15633"/>
                      <a:pt x="4299" y="16574"/>
                      <a:pt x="3132" y="16574"/>
                    </a:cubicBezTo>
                    <a:cubicBezTo>
                      <a:pt x="1965" y="16574"/>
                      <a:pt x="1025" y="15633"/>
                      <a:pt x="1025" y="14466"/>
                    </a:cubicBezTo>
                    <a:cubicBezTo>
                      <a:pt x="1025" y="13299"/>
                      <a:pt x="1965" y="12347"/>
                      <a:pt x="3132" y="12347"/>
                    </a:cubicBezTo>
                    <a:close/>
                    <a:moveTo>
                      <a:pt x="2668" y="0"/>
                    </a:moveTo>
                    <a:lnTo>
                      <a:pt x="2668" y="11347"/>
                    </a:lnTo>
                    <a:cubicBezTo>
                      <a:pt x="1179" y="11597"/>
                      <a:pt x="1" y="12895"/>
                      <a:pt x="1" y="14466"/>
                    </a:cubicBezTo>
                    <a:cubicBezTo>
                      <a:pt x="1" y="16205"/>
                      <a:pt x="1406" y="17633"/>
                      <a:pt x="3144" y="17633"/>
                    </a:cubicBezTo>
                    <a:cubicBezTo>
                      <a:pt x="4894" y="17633"/>
                      <a:pt x="6335" y="16205"/>
                      <a:pt x="6335" y="14466"/>
                    </a:cubicBezTo>
                    <a:cubicBezTo>
                      <a:pt x="6335" y="12895"/>
                      <a:pt x="5204" y="11597"/>
                      <a:pt x="3715" y="11347"/>
                    </a:cubicBezTo>
                    <a:lnTo>
                      <a:pt x="3715" y="0"/>
                    </a:lnTo>
                    <a:close/>
                  </a:path>
                </a:pathLst>
              </a:custGeom>
              <a:solidFill>
                <a:srgbClr val="FCBD24"/>
              </a:solidFill>
              <a:ln>
                <a:noFill/>
              </a:ln>
            </p:spPr>
            <p:txBody>
              <a:bodyPr spcFirstLastPara="1" wrap="square" lIns="182803" tIns="182803" rIns="182803" bIns="182803" anchor="ctr" anchorCtr="0">
                <a:noAutofit/>
              </a:bodyPr>
              <a:lstStyle/>
              <a:p>
                <a:endParaRPr sz="2999"/>
              </a:p>
            </p:txBody>
          </p:sp>
          <p:sp>
            <p:nvSpPr>
              <p:cNvPr id="18" name="Google Shape;2046;p38">
                <a:extLst>
                  <a:ext uri="{FF2B5EF4-FFF2-40B4-BE49-F238E27FC236}">
                    <a16:creationId xmlns:a16="http://schemas.microsoft.com/office/drawing/2014/main" id="{7A7401C2-F99B-5E44-8DEA-EB982347C675}"/>
                  </a:ext>
                </a:extLst>
              </p:cNvPr>
              <p:cNvSpPr/>
              <p:nvPr/>
            </p:nvSpPr>
            <p:spPr>
              <a:xfrm>
                <a:off x="5668441" y="2381960"/>
                <a:ext cx="1119876" cy="330862"/>
              </a:xfrm>
              <a:custGeom>
                <a:avLst/>
                <a:gdLst/>
                <a:ahLst/>
                <a:cxnLst/>
                <a:rect l="l" t="t" r="r" b="b"/>
                <a:pathLst>
                  <a:path w="52233" h="15432" extrusionOk="0">
                    <a:moveTo>
                      <a:pt x="7716" y="1"/>
                    </a:moveTo>
                    <a:cubicBezTo>
                      <a:pt x="3453" y="1"/>
                      <a:pt x="0" y="3454"/>
                      <a:pt x="0" y="7716"/>
                    </a:cubicBezTo>
                    <a:lnTo>
                      <a:pt x="0" y="15431"/>
                    </a:lnTo>
                    <a:lnTo>
                      <a:pt x="52233" y="15431"/>
                    </a:lnTo>
                    <a:lnTo>
                      <a:pt x="52233" y="1"/>
                    </a:lnTo>
                    <a:close/>
                  </a:path>
                </a:pathLst>
              </a:custGeom>
              <a:solidFill>
                <a:schemeClr val="accent5"/>
              </a:solidFill>
              <a:ln>
                <a:noFill/>
              </a:ln>
            </p:spPr>
            <p:txBody>
              <a:bodyPr spcFirstLastPara="1" wrap="square" lIns="182803" tIns="182803" rIns="182803" bIns="182803" anchor="ctr" anchorCtr="0">
                <a:noAutofit/>
              </a:bodyPr>
              <a:lstStyle/>
              <a:p>
                <a:pPr algn="ctr"/>
                <a:r>
                  <a:rPr lang="id-ID" sz="2399" b="1" dirty="0">
                    <a:solidFill>
                      <a:srgbClr val="FFFFFF"/>
                    </a:solidFill>
                    <a:latin typeface="Fira Sans Extra Condensed Medium"/>
                    <a:ea typeface="Fira Sans Extra Condensed Medium"/>
                    <a:cs typeface="Fira Sans Extra Condensed Medium"/>
                    <a:sym typeface="Fira Sans Extra Condensed Medium"/>
                  </a:rPr>
                  <a:t>STAGE 5</a:t>
                </a:r>
                <a:endParaRPr sz="2399" b="1" dirty="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11" name="Google Shape;2041;p38">
              <a:extLst>
                <a:ext uri="{FF2B5EF4-FFF2-40B4-BE49-F238E27FC236}">
                  <a16:creationId xmlns:a16="http://schemas.microsoft.com/office/drawing/2014/main" id="{023D939A-7EDB-CD4E-872A-E1AA51D0D26F}"/>
                </a:ext>
              </a:extLst>
            </p:cNvPr>
            <p:cNvSpPr txBox="1"/>
            <p:nvPr/>
          </p:nvSpPr>
          <p:spPr>
            <a:xfrm>
              <a:off x="5867063" y="790871"/>
              <a:ext cx="1646308" cy="755449"/>
            </a:xfrm>
            <a:prstGeom prst="rect">
              <a:avLst/>
            </a:prstGeom>
            <a:noFill/>
            <a:ln>
              <a:noFill/>
            </a:ln>
          </p:spPr>
          <p:txBody>
            <a:bodyPr spcFirstLastPara="1" wrap="square" lIns="182803" tIns="182803" rIns="182803" bIns="182803" anchor="ctr" anchorCtr="0">
              <a:noAutofit/>
            </a:bodyPr>
            <a:lstStyle/>
            <a:p>
              <a:pPr algn="ctr"/>
              <a:r>
                <a:rPr lang="id-ID" sz="2399" b="1" dirty="0">
                  <a:solidFill>
                    <a:srgbClr val="434343"/>
                  </a:solidFill>
                  <a:latin typeface="Century Gothic" panose="020B0502020202020204" pitchFamily="34" charset="0"/>
                  <a:ea typeface="Roboto"/>
                  <a:cs typeface="Roboto"/>
                  <a:sym typeface="Roboto"/>
                </a:rPr>
                <a:t>DRAFTING REGULATIONS</a:t>
              </a:r>
            </a:p>
          </p:txBody>
        </p:sp>
        <p:sp>
          <p:nvSpPr>
            <p:cNvPr id="12" name="Google Shape;2041;p38">
              <a:extLst>
                <a:ext uri="{FF2B5EF4-FFF2-40B4-BE49-F238E27FC236}">
                  <a16:creationId xmlns:a16="http://schemas.microsoft.com/office/drawing/2014/main" id="{6B0C19D0-FFD5-004B-9C1C-FD3410936BCC}"/>
                </a:ext>
              </a:extLst>
            </p:cNvPr>
            <p:cNvSpPr txBox="1"/>
            <p:nvPr/>
          </p:nvSpPr>
          <p:spPr>
            <a:xfrm>
              <a:off x="4347597" y="3213094"/>
              <a:ext cx="2011962" cy="755449"/>
            </a:xfrm>
            <a:prstGeom prst="rect">
              <a:avLst/>
            </a:prstGeom>
            <a:noFill/>
            <a:ln>
              <a:noFill/>
            </a:ln>
          </p:spPr>
          <p:txBody>
            <a:bodyPr spcFirstLastPara="1" wrap="square" lIns="182803" tIns="182803" rIns="182803" bIns="182803" anchor="t" anchorCtr="0">
              <a:noAutofit/>
            </a:bodyPr>
            <a:lstStyle/>
            <a:p>
              <a:pPr algn="ctr"/>
              <a:r>
                <a:rPr lang="id-ID" sz="2399" b="1" dirty="0">
                  <a:solidFill>
                    <a:srgbClr val="434343"/>
                  </a:solidFill>
                  <a:latin typeface="Century Gothic" panose="020B0502020202020204" pitchFamily="34" charset="0"/>
                  <a:ea typeface="Roboto"/>
                  <a:cs typeface="Roboto"/>
                  <a:sym typeface="Roboto"/>
                </a:rPr>
                <a:t>TESTBEDS EVALUATION</a:t>
              </a:r>
            </a:p>
          </p:txBody>
        </p:sp>
        <p:sp>
          <p:nvSpPr>
            <p:cNvPr id="13" name="Google Shape;2041;p38">
              <a:extLst>
                <a:ext uri="{FF2B5EF4-FFF2-40B4-BE49-F238E27FC236}">
                  <a16:creationId xmlns:a16="http://schemas.microsoft.com/office/drawing/2014/main" id="{5C06A87D-C014-C744-8F8F-D3DB9FDAD032}"/>
                </a:ext>
              </a:extLst>
            </p:cNvPr>
            <p:cNvSpPr txBox="1"/>
            <p:nvPr/>
          </p:nvSpPr>
          <p:spPr>
            <a:xfrm>
              <a:off x="2852862" y="1220514"/>
              <a:ext cx="2377767" cy="755449"/>
            </a:xfrm>
            <a:prstGeom prst="rect">
              <a:avLst/>
            </a:prstGeom>
            <a:noFill/>
            <a:ln>
              <a:noFill/>
            </a:ln>
          </p:spPr>
          <p:txBody>
            <a:bodyPr spcFirstLastPara="1" wrap="square" lIns="182803" tIns="182803" rIns="182803" bIns="182803" anchor="ctr" anchorCtr="0">
              <a:noAutofit/>
            </a:bodyPr>
            <a:lstStyle/>
            <a:p>
              <a:pPr algn="ctr"/>
              <a:r>
                <a:rPr lang="id-ID" sz="2399" b="1" dirty="0">
                  <a:solidFill>
                    <a:srgbClr val="434343"/>
                  </a:solidFill>
                  <a:latin typeface="Century Gothic" panose="020B0502020202020204" pitchFamily="34" charset="0"/>
                  <a:ea typeface="Roboto"/>
                  <a:cs typeface="Roboto"/>
                  <a:sym typeface="Roboto"/>
                </a:rPr>
                <a:t>TESTBEDS</a:t>
              </a:r>
            </a:p>
          </p:txBody>
        </p:sp>
        <p:sp>
          <p:nvSpPr>
            <p:cNvPr id="14" name="Google Shape;2041;p38">
              <a:extLst>
                <a:ext uri="{FF2B5EF4-FFF2-40B4-BE49-F238E27FC236}">
                  <a16:creationId xmlns:a16="http://schemas.microsoft.com/office/drawing/2014/main" id="{6CAC7AA1-BF85-6B4D-B01D-F1E481D05ED7}"/>
                </a:ext>
              </a:extLst>
            </p:cNvPr>
            <p:cNvSpPr txBox="1"/>
            <p:nvPr/>
          </p:nvSpPr>
          <p:spPr>
            <a:xfrm>
              <a:off x="6880271" y="2687528"/>
              <a:ext cx="2377767" cy="755449"/>
            </a:xfrm>
            <a:prstGeom prst="rect">
              <a:avLst/>
            </a:prstGeom>
            <a:noFill/>
            <a:ln>
              <a:noFill/>
            </a:ln>
          </p:spPr>
          <p:txBody>
            <a:bodyPr spcFirstLastPara="1" wrap="square" lIns="182803" tIns="182803" rIns="182803" bIns="182803" anchor="t" anchorCtr="0">
              <a:noAutofit/>
            </a:bodyPr>
            <a:lstStyle/>
            <a:p>
              <a:pPr algn="ctr"/>
              <a:r>
                <a:rPr lang="id-ID" sz="2399" b="1" dirty="0">
                  <a:solidFill>
                    <a:srgbClr val="434343"/>
                  </a:solidFill>
                  <a:latin typeface="Century Gothic" panose="020B0502020202020204" pitchFamily="34" charset="0"/>
                  <a:ea typeface="Roboto"/>
                  <a:cs typeface="Roboto"/>
                  <a:sym typeface="Roboto"/>
                </a:rPr>
                <a:t>IMPLEMENTATION</a:t>
              </a:r>
            </a:p>
          </p:txBody>
        </p:sp>
        <p:sp>
          <p:nvSpPr>
            <p:cNvPr id="15" name="Google Shape;2041;p38">
              <a:extLst>
                <a:ext uri="{FF2B5EF4-FFF2-40B4-BE49-F238E27FC236}">
                  <a16:creationId xmlns:a16="http://schemas.microsoft.com/office/drawing/2014/main" id="{C3A97659-6AEA-E44A-811E-597902C6F69B}"/>
                </a:ext>
              </a:extLst>
            </p:cNvPr>
            <p:cNvSpPr txBox="1"/>
            <p:nvPr/>
          </p:nvSpPr>
          <p:spPr>
            <a:xfrm>
              <a:off x="856854" y="1266117"/>
              <a:ext cx="2565519" cy="755449"/>
            </a:xfrm>
            <a:prstGeom prst="rect">
              <a:avLst/>
            </a:prstGeom>
            <a:noFill/>
            <a:ln>
              <a:solidFill>
                <a:schemeClr val="tx1"/>
              </a:solidFill>
              <a:prstDash val="lgDash"/>
            </a:ln>
          </p:spPr>
          <p:txBody>
            <a:bodyPr spcFirstLastPara="1" wrap="square" lIns="182803" tIns="182803" rIns="182803" bIns="182803" anchor="ctr" anchorCtr="0">
              <a:noAutofit/>
            </a:bodyPr>
            <a:lstStyle/>
            <a:p>
              <a:pPr marL="257111" indent="-257111" algn="just">
                <a:buFont typeface="Arial" panose="020B0604020202020204" pitchFamily="34" charset="0"/>
                <a:buChar char="•"/>
              </a:pPr>
              <a:r>
                <a:rPr lang="id-ID" sz="1799" dirty="0">
                  <a:solidFill>
                    <a:srgbClr val="434343"/>
                  </a:solidFill>
                  <a:latin typeface="Century Gothic" panose="020B0502020202020204" pitchFamily="34" charset="0"/>
                  <a:ea typeface="Roboto"/>
                  <a:cs typeface="Roboto"/>
                  <a:sym typeface="Roboto"/>
                </a:rPr>
                <a:t>TEST BED 1st Phase → 8  VTS</a:t>
              </a:r>
            </a:p>
            <a:p>
              <a:pPr marL="257111" indent="-257111" algn="just">
                <a:buFont typeface="Arial" panose="020B0604020202020204" pitchFamily="34" charset="0"/>
                <a:buChar char="•"/>
              </a:pPr>
              <a:r>
                <a:rPr lang="id-ID" sz="1799" dirty="0">
                  <a:solidFill>
                    <a:srgbClr val="434343"/>
                  </a:solidFill>
                  <a:latin typeface="Century Gothic" panose="020B0502020202020204" pitchFamily="34" charset="0"/>
                  <a:ea typeface="Roboto"/>
                  <a:cs typeface="Roboto"/>
                  <a:sym typeface="Roboto"/>
                </a:rPr>
                <a:t>TEST BED 2nd Phase → 15 VTS</a:t>
              </a:r>
            </a:p>
          </p:txBody>
        </p:sp>
      </p:grpSp>
      <p:pic>
        <p:nvPicPr>
          <p:cNvPr id="31" name="Picture 30">
            <a:extLst>
              <a:ext uri="{FF2B5EF4-FFF2-40B4-BE49-F238E27FC236}">
                <a16:creationId xmlns:a16="http://schemas.microsoft.com/office/drawing/2014/main" id="{4EEEAF1B-9357-8F49-B3F3-3557C4E245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3119" y="6857962"/>
            <a:ext cx="4170646" cy="2009894"/>
          </a:xfrm>
          <a:prstGeom prst="rect">
            <a:avLst/>
          </a:prstGeom>
          <a:ln>
            <a:noFill/>
          </a:ln>
          <a:effectLst>
            <a:softEdge rad="112500"/>
          </a:effectLst>
        </p:spPr>
      </p:pic>
      <p:pic>
        <p:nvPicPr>
          <p:cNvPr id="32" name="Picture 31">
            <a:extLst>
              <a:ext uri="{FF2B5EF4-FFF2-40B4-BE49-F238E27FC236}">
                <a16:creationId xmlns:a16="http://schemas.microsoft.com/office/drawing/2014/main" id="{1FE35C38-4341-3240-AB0C-9E78C67C4B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1619" y="6770128"/>
            <a:ext cx="4170644" cy="2009894"/>
          </a:xfrm>
          <a:prstGeom prst="rect">
            <a:avLst/>
          </a:prstGeom>
          <a:ln>
            <a:noFill/>
          </a:ln>
          <a:effectLst>
            <a:softEdge rad="112500"/>
          </a:effectLst>
        </p:spPr>
      </p:pic>
      <p:pic>
        <p:nvPicPr>
          <p:cNvPr id="33" name="Picture 32">
            <a:extLst>
              <a:ext uri="{FF2B5EF4-FFF2-40B4-BE49-F238E27FC236}">
                <a16:creationId xmlns:a16="http://schemas.microsoft.com/office/drawing/2014/main" id="{175EFEF7-578E-E343-9C1B-94B28DF673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770793" y="3446142"/>
            <a:ext cx="2827701" cy="3192142"/>
          </a:xfrm>
          <a:prstGeom prst="rect">
            <a:avLst/>
          </a:prstGeom>
          <a:ln>
            <a:noFill/>
          </a:ln>
          <a:effectLst>
            <a:softEdge rad="112500"/>
          </a:effectLst>
        </p:spPr>
      </p:pic>
      <p:pic>
        <p:nvPicPr>
          <p:cNvPr id="34" name="Picture 33" descr="vts trk">
            <a:extLst>
              <a:ext uri="{FF2B5EF4-FFF2-40B4-BE49-F238E27FC236}">
                <a16:creationId xmlns:a16="http://schemas.microsoft.com/office/drawing/2014/main" id="{9DF77EEE-1EC3-624E-9DDA-857D702F948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010703" y="6638282"/>
            <a:ext cx="4661908" cy="2332769"/>
          </a:xfrm>
          <a:prstGeom prst="rect">
            <a:avLst/>
          </a:prstGeom>
          <a:ln>
            <a:noFill/>
          </a:ln>
          <a:effectLst>
            <a:softEdge rad="112500"/>
          </a:effectLst>
        </p:spPr>
      </p:pic>
      <p:pic>
        <p:nvPicPr>
          <p:cNvPr id="35" name="Picture 2" descr="Setting the course - Finnpilot">
            <a:extLst>
              <a:ext uri="{FF2B5EF4-FFF2-40B4-BE49-F238E27FC236}">
                <a16:creationId xmlns:a16="http://schemas.microsoft.com/office/drawing/2014/main" id="{D7CB8847-F69F-6744-BCEB-7105B4EF813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85420" y="7458096"/>
            <a:ext cx="884762" cy="1080892"/>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237C0AE7-DFA9-093B-A1D0-ADC1BC68968F}"/>
              </a:ext>
            </a:extLst>
          </p:cNvPr>
          <p:cNvCxnSpPr>
            <a:cxnSpLocks/>
          </p:cNvCxnSpPr>
          <p:nvPr/>
        </p:nvCxnSpPr>
        <p:spPr>
          <a:xfrm>
            <a:off x="412209" y="1099556"/>
            <a:ext cx="52347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0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77706-9BA0-44A2-7365-B917B4224BF2}"/>
              </a:ext>
            </a:extLst>
          </p:cNvPr>
          <p:cNvSpPr/>
          <p:nvPr/>
        </p:nvSpPr>
        <p:spPr>
          <a:xfrm>
            <a:off x="147392" y="114552"/>
            <a:ext cx="5878302" cy="969244"/>
          </a:xfrm>
          <a:prstGeom prst="rect">
            <a:avLst/>
          </a:prstGeom>
        </p:spPr>
        <p:txBody>
          <a:bodyPr wrap="square" anchor="ctr">
            <a:normAutofit fontScale="700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DEVELOPMENT OF THE CONCEPT STUDY</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3" name="Rectangle: Rounded Corners 12">
            <a:extLst>
              <a:ext uri="{FF2B5EF4-FFF2-40B4-BE49-F238E27FC236}">
                <a16:creationId xmlns:a16="http://schemas.microsoft.com/office/drawing/2014/main" id="{64B0524B-EE29-4A44-BAB4-562B528F27F3}"/>
              </a:ext>
            </a:extLst>
          </p:cNvPr>
          <p:cNvSpPr/>
          <p:nvPr/>
        </p:nvSpPr>
        <p:spPr>
          <a:xfrm>
            <a:off x="7271083" y="2067447"/>
            <a:ext cx="2515361" cy="2741604"/>
          </a:xfrm>
          <a:prstGeom prst="roundRect">
            <a:avLst>
              <a:gd name="adj" fmla="val 10462"/>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49" dirty="0">
              <a:solidFill>
                <a:schemeClr val="tx1"/>
              </a:solidFill>
            </a:endParaRPr>
          </a:p>
        </p:txBody>
      </p:sp>
      <p:sp>
        <p:nvSpPr>
          <p:cNvPr id="4" name="Rounded Rectangle 3">
            <a:extLst>
              <a:ext uri="{FF2B5EF4-FFF2-40B4-BE49-F238E27FC236}">
                <a16:creationId xmlns:a16="http://schemas.microsoft.com/office/drawing/2014/main" id="{A33A5043-2EEF-1F48-811F-B6A2E9F07AF5}"/>
              </a:ext>
            </a:extLst>
          </p:cNvPr>
          <p:cNvSpPr/>
          <p:nvPr/>
        </p:nvSpPr>
        <p:spPr>
          <a:xfrm>
            <a:off x="7400789" y="3560936"/>
            <a:ext cx="2251646" cy="950154"/>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dirty="0">
                <a:solidFill>
                  <a:schemeClr val="tx1"/>
                </a:solidFill>
                <a:latin typeface="Century Gothic" panose="020B0502020202020204" pitchFamily="34" charset="0"/>
              </a:rPr>
              <a:t>VTS ROLES </a:t>
            </a:r>
            <a:r>
              <a:rPr lang="en-US" sz="1649" b="1" kern="0" dirty="0">
                <a:solidFill>
                  <a:schemeClr val="tx1"/>
                </a:solidFill>
                <a:latin typeface="Century Gothic" panose="020B0502020202020204" pitchFamily="34" charset="0"/>
              </a:rPr>
              <a:t>ON </a:t>
            </a:r>
            <a:r>
              <a:rPr lang="en-US" sz="1649" b="1" dirty="0">
                <a:solidFill>
                  <a:schemeClr val="tx1"/>
                </a:solidFill>
                <a:latin typeface="Century Gothic" panose="020B0502020202020204" pitchFamily="34" charset="0"/>
              </a:rPr>
              <a:t>E (REMOTE?) PILOTAGE</a:t>
            </a:r>
            <a:r>
              <a:rPr lang="en-US" sz="1649" b="1" kern="0" dirty="0">
                <a:solidFill>
                  <a:schemeClr val="tx1"/>
                </a:solidFill>
                <a:latin typeface="Century Gothic" panose="020B0502020202020204" pitchFamily="34" charset="0"/>
              </a:rPr>
              <a:t> </a:t>
            </a:r>
            <a:r>
              <a:rPr lang="en-US" sz="1649" b="1" dirty="0">
                <a:solidFill>
                  <a:schemeClr val="tx1"/>
                </a:solidFill>
                <a:latin typeface="Century Gothic" panose="020B0502020202020204" pitchFamily="34" charset="0"/>
              </a:rPr>
              <a:t> </a:t>
            </a:r>
            <a:endParaRPr lang="id-ID" sz="1649" kern="0" dirty="0">
              <a:solidFill>
                <a:schemeClr val="tx1"/>
              </a:solidFill>
              <a:latin typeface="Century Gothic" panose="020B0502020202020204" pitchFamily="34" charset="0"/>
            </a:endParaRPr>
          </a:p>
        </p:txBody>
      </p:sp>
      <p:sp>
        <p:nvSpPr>
          <p:cNvPr id="5" name="Rounded Rectangle 4">
            <a:extLst>
              <a:ext uri="{FF2B5EF4-FFF2-40B4-BE49-F238E27FC236}">
                <a16:creationId xmlns:a16="http://schemas.microsoft.com/office/drawing/2014/main" id="{6EAC225B-5652-8E47-991E-627C6730CD77}"/>
              </a:ext>
            </a:extLst>
          </p:cNvPr>
          <p:cNvSpPr/>
          <p:nvPr/>
        </p:nvSpPr>
        <p:spPr>
          <a:xfrm>
            <a:off x="15312640" y="1846238"/>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PILOTAGE AREAS</a:t>
            </a:r>
            <a:endParaRPr lang="id-ID" sz="1799" kern="0" dirty="0">
              <a:solidFill>
                <a:schemeClr val="tx1"/>
              </a:solidFill>
              <a:latin typeface="Century Gothic" panose="020B0502020202020204" pitchFamily="34" charset="0"/>
            </a:endParaRPr>
          </a:p>
        </p:txBody>
      </p:sp>
      <p:sp>
        <p:nvSpPr>
          <p:cNvPr id="6" name="Rounded Rectangle 5">
            <a:extLst>
              <a:ext uri="{FF2B5EF4-FFF2-40B4-BE49-F238E27FC236}">
                <a16:creationId xmlns:a16="http://schemas.microsoft.com/office/drawing/2014/main" id="{C0522CE4-4EB6-FF48-BAA8-335124A6DF8C}"/>
              </a:ext>
            </a:extLst>
          </p:cNvPr>
          <p:cNvSpPr/>
          <p:nvPr/>
        </p:nvSpPr>
        <p:spPr>
          <a:xfrm>
            <a:off x="15286721" y="6044426"/>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PERMIT / CERTIFICATIONS</a:t>
            </a:r>
            <a:endParaRPr lang="id-ID" sz="1799" kern="0" dirty="0">
              <a:solidFill>
                <a:schemeClr val="tx1"/>
              </a:solidFill>
              <a:latin typeface="Century Gothic" panose="020B0502020202020204" pitchFamily="34" charset="0"/>
            </a:endParaRPr>
          </a:p>
        </p:txBody>
      </p:sp>
      <p:sp>
        <p:nvSpPr>
          <p:cNvPr id="7" name="Rounded Rectangle 6">
            <a:extLst>
              <a:ext uri="{FF2B5EF4-FFF2-40B4-BE49-F238E27FC236}">
                <a16:creationId xmlns:a16="http://schemas.microsoft.com/office/drawing/2014/main" id="{CA323870-50BD-3A43-B4D3-C38873FE71E6}"/>
              </a:ext>
            </a:extLst>
          </p:cNvPr>
          <p:cNvSpPr/>
          <p:nvPr/>
        </p:nvSpPr>
        <p:spPr>
          <a:xfrm>
            <a:off x="15286718" y="6730133"/>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HUMAN ELEMENT</a:t>
            </a:r>
            <a:endParaRPr lang="id-ID" sz="1799" kern="0" dirty="0">
              <a:solidFill>
                <a:schemeClr val="tx1"/>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08884F2E-93AF-AC4D-AB86-52567C9D8DCE}"/>
              </a:ext>
            </a:extLst>
          </p:cNvPr>
          <p:cNvSpPr/>
          <p:nvPr/>
        </p:nvSpPr>
        <p:spPr>
          <a:xfrm>
            <a:off x="15286724" y="3915225"/>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TECHNOLOGY</a:t>
            </a:r>
            <a:endParaRPr lang="id-ID" sz="1799" kern="0" dirty="0">
              <a:solidFill>
                <a:schemeClr val="tx1"/>
              </a:solidFill>
              <a:latin typeface="Century Gothic" panose="020B0502020202020204" pitchFamily="34" charset="0"/>
            </a:endParaRPr>
          </a:p>
        </p:txBody>
      </p:sp>
      <p:sp>
        <p:nvSpPr>
          <p:cNvPr id="9" name="Rounded Rectangle 8">
            <a:extLst>
              <a:ext uri="{FF2B5EF4-FFF2-40B4-BE49-F238E27FC236}">
                <a16:creationId xmlns:a16="http://schemas.microsoft.com/office/drawing/2014/main" id="{7FC3ACC6-C23E-3847-AF67-2CA10D46B801}"/>
              </a:ext>
            </a:extLst>
          </p:cNvPr>
          <p:cNvSpPr/>
          <p:nvPr/>
        </p:nvSpPr>
        <p:spPr>
          <a:xfrm>
            <a:off x="7400789" y="2333744"/>
            <a:ext cx="2251646" cy="950121"/>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dirty="0">
                <a:solidFill>
                  <a:schemeClr val="tx1"/>
                </a:solidFill>
                <a:latin typeface="Century Gothic" panose="020B0502020202020204" pitchFamily="34" charset="0"/>
              </a:rPr>
              <a:t>GENERAL CONCEPT OF E (REMOTE?) PILOTAGE</a:t>
            </a:r>
            <a:endParaRPr lang="id-ID" sz="1649" kern="0" dirty="0">
              <a:solidFill>
                <a:schemeClr val="tx1"/>
              </a:solidFill>
              <a:latin typeface="Century Gothic" panose="020B0502020202020204" pitchFamily="34" charset="0"/>
            </a:endParaRPr>
          </a:p>
        </p:txBody>
      </p:sp>
      <p:sp>
        <p:nvSpPr>
          <p:cNvPr id="10" name="Rounded Rectangle 9">
            <a:extLst>
              <a:ext uri="{FF2B5EF4-FFF2-40B4-BE49-F238E27FC236}">
                <a16:creationId xmlns:a16="http://schemas.microsoft.com/office/drawing/2014/main" id="{484B2249-F9D9-014D-A27E-D8E32B872463}"/>
              </a:ext>
            </a:extLst>
          </p:cNvPr>
          <p:cNvSpPr/>
          <p:nvPr/>
        </p:nvSpPr>
        <p:spPr>
          <a:xfrm>
            <a:off x="10787318" y="1541139"/>
            <a:ext cx="3554264" cy="950148"/>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kern="0" dirty="0">
                <a:solidFill>
                  <a:schemeClr val="tx1"/>
                </a:solidFill>
                <a:latin typeface="Century Gothic" panose="020B0502020202020204" pitchFamily="34" charset="0"/>
              </a:rPr>
              <a:t>1. E (REMOTE?) CONCEPT PILOTAGE IN GENERAL</a:t>
            </a:r>
            <a:endParaRPr lang="id-ID" sz="1649" kern="0" dirty="0">
              <a:solidFill>
                <a:schemeClr val="tx1"/>
              </a:solidFill>
              <a:latin typeface="Century Gothic" panose="020B0502020202020204" pitchFamily="34" charset="0"/>
            </a:endParaRPr>
          </a:p>
        </p:txBody>
      </p:sp>
      <p:sp>
        <p:nvSpPr>
          <p:cNvPr id="11" name="Rounded Rectangle 10">
            <a:extLst>
              <a:ext uri="{FF2B5EF4-FFF2-40B4-BE49-F238E27FC236}">
                <a16:creationId xmlns:a16="http://schemas.microsoft.com/office/drawing/2014/main" id="{452773A9-0979-674D-845D-CB6EF9B38DA0}"/>
              </a:ext>
            </a:extLst>
          </p:cNvPr>
          <p:cNvSpPr/>
          <p:nvPr/>
        </p:nvSpPr>
        <p:spPr>
          <a:xfrm>
            <a:off x="10794176" y="2700198"/>
            <a:ext cx="3554264" cy="950148"/>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kern="0" dirty="0">
                <a:solidFill>
                  <a:schemeClr val="tx1"/>
                </a:solidFill>
                <a:latin typeface="Century Gothic" panose="020B0502020202020204" pitchFamily="34" charset="0"/>
              </a:rPr>
              <a:t>2. E (REMOTE?) CONCEPT PILOTAGE RELATED WITH THE ROLE OF VTS</a:t>
            </a:r>
            <a:endParaRPr lang="id-ID" sz="1649" kern="0" dirty="0">
              <a:solidFill>
                <a:schemeClr val="tx1"/>
              </a:solidFill>
              <a:latin typeface="Century Gothic" panose="020B0502020202020204" pitchFamily="34" charset="0"/>
            </a:endParaRPr>
          </a:p>
        </p:txBody>
      </p:sp>
      <p:sp>
        <p:nvSpPr>
          <p:cNvPr id="12" name="Rounded Rectangle 11">
            <a:extLst>
              <a:ext uri="{FF2B5EF4-FFF2-40B4-BE49-F238E27FC236}">
                <a16:creationId xmlns:a16="http://schemas.microsoft.com/office/drawing/2014/main" id="{94B1AAC0-1B63-B041-AAA8-DD59964A57BE}"/>
              </a:ext>
            </a:extLst>
          </p:cNvPr>
          <p:cNvSpPr/>
          <p:nvPr/>
        </p:nvSpPr>
        <p:spPr>
          <a:xfrm>
            <a:off x="10787317" y="3828954"/>
            <a:ext cx="3554264" cy="123149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kern="0" dirty="0">
                <a:solidFill>
                  <a:schemeClr val="tx1"/>
                </a:solidFill>
                <a:latin typeface="Century Gothic" panose="020B0502020202020204" pitchFamily="34" charset="0"/>
              </a:rPr>
              <a:t>3. RECOOMEMENDATION OF TECH. USE IN IMPLEMENTATION E (REMOTE?) PILOTAGE  </a:t>
            </a:r>
            <a:endParaRPr lang="id-ID" sz="1649" kern="0" dirty="0">
              <a:solidFill>
                <a:schemeClr val="tx1"/>
              </a:solidFill>
              <a:latin typeface="Century Gothic" panose="020B0502020202020204" pitchFamily="34" charset="0"/>
            </a:endParaRPr>
          </a:p>
        </p:txBody>
      </p:sp>
      <p:sp>
        <p:nvSpPr>
          <p:cNvPr id="13" name="Rounded Rectangle 12">
            <a:extLst>
              <a:ext uri="{FF2B5EF4-FFF2-40B4-BE49-F238E27FC236}">
                <a16:creationId xmlns:a16="http://schemas.microsoft.com/office/drawing/2014/main" id="{0B136580-8C97-7940-B63D-8BD3B09A58DB}"/>
              </a:ext>
            </a:extLst>
          </p:cNvPr>
          <p:cNvSpPr/>
          <p:nvPr/>
        </p:nvSpPr>
        <p:spPr>
          <a:xfrm>
            <a:off x="10759450" y="5264669"/>
            <a:ext cx="3554264" cy="1437691"/>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kern="0" dirty="0">
                <a:solidFill>
                  <a:schemeClr val="tx1"/>
                </a:solidFill>
                <a:latin typeface="Century Gothic" panose="020B0502020202020204" pitchFamily="34" charset="0"/>
              </a:rPr>
              <a:t>4. DRAFT REGULATION RELATED WITH E (REMOTE?) PILOTAGE (INCLUDING SOP?)</a:t>
            </a:r>
            <a:endParaRPr lang="id-ID" sz="1649" kern="0" dirty="0">
              <a:solidFill>
                <a:schemeClr val="tx1"/>
              </a:solidFill>
              <a:latin typeface="Century Gothic" panose="020B0502020202020204" pitchFamily="34" charset="0"/>
            </a:endParaRPr>
          </a:p>
        </p:txBody>
      </p:sp>
      <p:sp>
        <p:nvSpPr>
          <p:cNvPr id="14" name="Rounded Rectangle 13">
            <a:extLst>
              <a:ext uri="{FF2B5EF4-FFF2-40B4-BE49-F238E27FC236}">
                <a16:creationId xmlns:a16="http://schemas.microsoft.com/office/drawing/2014/main" id="{3F0D3B54-5938-D042-84FA-99B5848D0D48}"/>
              </a:ext>
            </a:extLst>
          </p:cNvPr>
          <p:cNvSpPr/>
          <p:nvPr/>
        </p:nvSpPr>
        <p:spPr>
          <a:xfrm>
            <a:off x="10759448" y="6920584"/>
            <a:ext cx="3554264" cy="1461342"/>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649" b="1" kern="0" dirty="0">
                <a:solidFill>
                  <a:schemeClr val="tx1"/>
                </a:solidFill>
                <a:latin typeface="Century Gothic" panose="020B0502020202020204" pitchFamily="34" charset="0"/>
              </a:rPr>
              <a:t>5. DRAFT REGULATION MARTEL. RELATED E (REMOTE?) PILOTAGE (INCLUDING SOP?)</a:t>
            </a:r>
            <a:endParaRPr lang="id-ID" sz="1649" kern="0" dirty="0">
              <a:solidFill>
                <a:schemeClr val="tx1"/>
              </a:solidFill>
              <a:latin typeface="Century Gothic" panose="020B0502020202020204" pitchFamily="34" charset="0"/>
            </a:endParaRPr>
          </a:p>
        </p:txBody>
      </p:sp>
      <p:sp>
        <p:nvSpPr>
          <p:cNvPr id="15" name="Rounded Rectangle 14">
            <a:extLst>
              <a:ext uri="{FF2B5EF4-FFF2-40B4-BE49-F238E27FC236}">
                <a16:creationId xmlns:a16="http://schemas.microsoft.com/office/drawing/2014/main" id="{10546D2D-4600-2F43-B19C-15E3F74840DE}"/>
              </a:ext>
            </a:extLst>
          </p:cNvPr>
          <p:cNvSpPr/>
          <p:nvPr/>
        </p:nvSpPr>
        <p:spPr>
          <a:xfrm>
            <a:off x="15286725" y="2535726"/>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TYPE OF SHIPS</a:t>
            </a:r>
            <a:endParaRPr lang="id-ID" sz="1799" kern="0" dirty="0">
              <a:solidFill>
                <a:schemeClr val="tx1"/>
              </a:solidFill>
              <a:latin typeface="Century Gothic" panose="020B0502020202020204" pitchFamily="34" charset="0"/>
            </a:endParaRPr>
          </a:p>
        </p:txBody>
      </p:sp>
      <p:sp>
        <p:nvSpPr>
          <p:cNvPr id="16" name="Rounded Rectangle 15">
            <a:extLst>
              <a:ext uri="{FF2B5EF4-FFF2-40B4-BE49-F238E27FC236}">
                <a16:creationId xmlns:a16="http://schemas.microsoft.com/office/drawing/2014/main" id="{97CCEFD6-400D-0641-8DE1-F4BFFA7C140D}"/>
              </a:ext>
            </a:extLst>
          </p:cNvPr>
          <p:cNvSpPr/>
          <p:nvPr/>
        </p:nvSpPr>
        <p:spPr>
          <a:xfrm>
            <a:off x="15286724" y="3223040"/>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RESPONSIBILITY</a:t>
            </a:r>
            <a:endParaRPr lang="id-ID" sz="1799" kern="0" dirty="0">
              <a:solidFill>
                <a:schemeClr val="tx1"/>
              </a:solidFill>
              <a:latin typeface="Century Gothic" panose="020B0502020202020204" pitchFamily="34" charset="0"/>
            </a:endParaRPr>
          </a:p>
        </p:txBody>
      </p:sp>
      <p:sp>
        <p:nvSpPr>
          <p:cNvPr id="17" name="Rounded Rectangle 16">
            <a:extLst>
              <a:ext uri="{FF2B5EF4-FFF2-40B4-BE49-F238E27FC236}">
                <a16:creationId xmlns:a16="http://schemas.microsoft.com/office/drawing/2014/main" id="{7415ED49-14F8-2640-AACA-D96980B23694}"/>
              </a:ext>
            </a:extLst>
          </p:cNvPr>
          <p:cNvSpPr/>
          <p:nvPr/>
        </p:nvSpPr>
        <p:spPr>
          <a:xfrm>
            <a:off x="15286722" y="4614877"/>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INFORMATION</a:t>
            </a:r>
            <a:endParaRPr lang="id-ID" sz="1799" kern="0" dirty="0">
              <a:solidFill>
                <a:schemeClr val="tx1"/>
              </a:solidFill>
              <a:latin typeface="Century Gothic" panose="020B0502020202020204" pitchFamily="34" charset="0"/>
            </a:endParaRPr>
          </a:p>
        </p:txBody>
      </p:sp>
      <p:sp>
        <p:nvSpPr>
          <p:cNvPr id="18" name="Rounded Rectangle 17">
            <a:extLst>
              <a:ext uri="{FF2B5EF4-FFF2-40B4-BE49-F238E27FC236}">
                <a16:creationId xmlns:a16="http://schemas.microsoft.com/office/drawing/2014/main" id="{22BC4CC0-F2A4-7B47-A8A4-462E1770D1FC}"/>
              </a:ext>
            </a:extLst>
          </p:cNvPr>
          <p:cNvSpPr/>
          <p:nvPr/>
        </p:nvSpPr>
        <p:spPr>
          <a:xfrm>
            <a:off x="15286719" y="5300584"/>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GEOGRAPHICAL CONDITION</a:t>
            </a:r>
            <a:endParaRPr lang="id-ID" sz="1799" kern="0" dirty="0">
              <a:solidFill>
                <a:schemeClr val="tx1"/>
              </a:solidFill>
              <a:latin typeface="Century Gothic" panose="020B0502020202020204" pitchFamily="34" charset="0"/>
            </a:endParaRPr>
          </a:p>
        </p:txBody>
      </p:sp>
      <p:sp>
        <p:nvSpPr>
          <p:cNvPr id="19" name="Rounded Rectangle 18">
            <a:extLst>
              <a:ext uri="{FF2B5EF4-FFF2-40B4-BE49-F238E27FC236}">
                <a16:creationId xmlns:a16="http://schemas.microsoft.com/office/drawing/2014/main" id="{5304888E-BDC3-3C48-97C8-DC921D6A5190}"/>
              </a:ext>
            </a:extLst>
          </p:cNvPr>
          <p:cNvSpPr/>
          <p:nvPr/>
        </p:nvSpPr>
        <p:spPr>
          <a:xfrm>
            <a:off x="15286716" y="7415840"/>
            <a:ext cx="2581801" cy="553650"/>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RISK ASSESSMENT</a:t>
            </a:r>
            <a:endParaRPr lang="id-ID" sz="1799" kern="0" dirty="0">
              <a:solidFill>
                <a:schemeClr val="tx1"/>
              </a:solidFill>
              <a:latin typeface="Century Gothic" panose="020B0502020202020204" pitchFamily="34" charset="0"/>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90982" y="4565496"/>
            <a:ext cx="632237" cy="644033"/>
          </a:xfrm>
          <a:prstGeom prst="rect">
            <a:avLst/>
          </a:prstGeom>
        </p:spPr>
      </p:pic>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24003" y="4567421"/>
            <a:ext cx="632237" cy="644033"/>
          </a:xfrm>
          <a:prstGeom prst="rect">
            <a:avLst/>
          </a:prstGeom>
        </p:spPr>
      </p:pic>
      <p:pic>
        <p:nvPicPr>
          <p:cNvPr id="23" name="Picture 22">
            <a:extLst>
              <a:ext uri="{FF2B5EF4-FFF2-40B4-BE49-F238E27FC236}">
                <a16:creationId xmlns:a16="http://schemas.microsoft.com/office/drawing/2014/main" id="{A3489DFA-6AFE-6F4F-B9DA-F504173CC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195281" y="5087738"/>
            <a:ext cx="632237" cy="644033"/>
          </a:xfrm>
          <a:prstGeom prst="rect">
            <a:avLst/>
          </a:prstGeom>
        </p:spPr>
      </p:pic>
      <p:sp>
        <p:nvSpPr>
          <p:cNvPr id="24" name="Rounded Rectangle 23">
            <a:extLst>
              <a:ext uri="{FF2B5EF4-FFF2-40B4-BE49-F238E27FC236}">
                <a16:creationId xmlns:a16="http://schemas.microsoft.com/office/drawing/2014/main" id="{883F70AB-0E39-FF42-91CC-C8B3DBC1CDC5}"/>
              </a:ext>
            </a:extLst>
          </p:cNvPr>
          <p:cNvSpPr/>
          <p:nvPr/>
        </p:nvSpPr>
        <p:spPr>
          <a:xfrm>
            <a:off x="7400789" y="5868959"/>
            <a:ext cx="2251646" cy="950148"/>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METHODOLOGY</a:t>
            </a:r>
            <a:endParaRPr lang="id-ID" sz="1799" kern="0" dirty="0">
              <a:solidFill>
                <a:schemeClr val="tx1"/>
              </a:solidFill>
              <a:latin typeface="Century Gothic" panose="020B0502020202020204" pitchFamily="34" charset="0"/>
            </a:endParaRPr>
          </a:p>
        </p:txBody>
      </p:sp>
      <p:sp>
        <p:nvSpPr>
          <p:cNvPr id="25" name="Rounded Rectangle 24">
            <a:extLst>
              <a:ext uri="{FF2B5EF4-FFF2-40B4-BE49-F238E27FC236}">
                <a16:creationId xmlns:a16="http://schemas.microsoft.com/office/drawing/2014/main" id="{2452CBA6-4ECD-EC47-A1C8-5907AB4A2AAC}"/>
              </a:ext>
            </a:extLst>
          </p:cNvPr>
          <p:cNvSpPr/>
          <p:nvPr/>
        </p:nvSpPr>
        <p:spPr>
          <a:xfrm>
            <a:off x="7400789" y="6900124"/>
            <a:ext cx="2251646" cy="950148"/>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799" b="1" kern="0" dirty="0">
                <a:solidFill>
                  <a:schemeClr val="tx1"/>
                </a:solidFill>
                <a:latin typeface="Century Gothic" panose="020B0502020202020204" pitchFamily="34" charset="0"/>
              </a:rPr>
              <a:t>TECHNOLOGY</a:t>
            </a:r>
            <a:endParaRPr lang="id-ID" sz="1799" kern="0" dirty="0">
              <a:solidFill>
                <a:schemeClr val="tx1"/>
              </a:solidFill>
              <a:latin typeface="Century Gothic" panose="020B0502020202020204" pitchFamily="34" charset="0"/>
            </a:endParaRPr>
          </a:p>
        </p:txBody>
      </p:sp>
      <p:sp>
        <p:nvSpPr>
          <p:cNvPr id="26" name="Rounded Rectangle 25">
            <a:extLst>
              <a:ext uri="{FF2B5EF4-FFF2-40B4-BE49-F238E27FC236}">
                <a16:creationId xmlns:a16="http://schemas.microsoft.com/office/drawing/2014/main" id="{2CDEAD58-1A0F-C944-95FD-489A8FA023CD}"/>
              </a:ext>
            </a:extLst>
          </p:cNvPr>
          <p:cNvSpPr/>
          <p:nvPr/>
        </p:nvSpPr>
        <p:spPr>
          <a:xfrm>
            <a:off x="7400789" y="7932026"/>
            <a:ext cx="2251646" cy="950148"/>
          </a:xfrm>
          <a:prstGeom prst="roundRect">
            <a:avLst>
              <a:gd name="adj" fmla="val 31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1500" b="1" kern="0" dirty="0">
                <a:solidFill>
                  <a:schemeClr val="tx1"/>
                </a:solidFill>
                <a:latin typeface="Century Gothic" panose="020B0502020202020204" pitchFamily="34" charset="0"/>
              </a:rPr>
              <a:t>RULES AND REGULATION / OPERATIONAL PROCEDURES :</a:t>
            </a:r>
            <a:endParaRPr lang="id-ID" sz="1500" kern="0" dirty="0">
              <a:solidFill>
                <a:schemeClr val="tx1"/>
              </a:solidFill>
              <a:latin typeface="Century Gothic" panose="020B0502020202020204" pitchFamily="34" charset="0"/>
            </a:endParaRPr>
          </a:p>
        </p:txBody>
      </p:sp>
      <p:sp>
        <p:nvSpPr>
          <p:cNvPr id="27" name="TextBox 26">
            <a:extLst>
              <a:ext uri="{FF2B5EF4-FFF2-40B4-BE49-F238E27FC236}">
                <a16:creationId xmlns:a16="http://schemas.microsoft.com/office/drawing/2014/main" id="{0E85956F-2440-5C49-B0BC-5CBAFD806747}"/>
              </a:ext>
            </a:extLst>
          </p:cNvPr>
          <p:cNvSpPr txBox="1"/>
          <p:nvPr/>
        </p:nvSpPr>
        <p:spPr>
          <a:xfrm>
            <a:off x="481760" y="1407362"/>
            <a:ext cx="5781590" cy="7299242"/>
          </a:xfrm>
          <a:prstGeom prst="rect">
            <a:avLst/>
          </a:prstGeom>
          <a:noFill/>
        </p:spPr>
        <p:txBody>
          <a:bodyPr wrap="square" rtlCol="0">
            <a:spAutoFit/>
          </a:bodyPr>
          <a:lstStyle/>
          <a:p>
            <a:pPr algn="just"/>
            <a:r>
              <a:rPr lang="en-US" sz="2099" dirty="0">
                <a:latin typeface="Century Gothic" panose="020B0502020202020204" pitchFamily="34" charset="0"/>
              </a:rPr>
              <a:t>To develop the E (Remote) Pilotage concept, it is necessary to identify several things, such as:</a:t>
            </a:r>
          </a:p>
          <a:p>
            <a:pPr marL="535648" indent="-535648" algn="just">
              <a:lnSpc>
                <a:spcPct val="150000"/>
              </a:lnSpc>
              <a:buAutoNum type="alphaLcPeriod"/>
            </a:pPr>
            <a:r>
              <a:rPr lang="en-US" sz="2099" dirty="0">
                <a:latin typeface="Century Gothic" panose="020B0502020202020204" pitchFamily="34" charset="0"/>
              </a:rPr>
              <a:t>Where (fairway);</a:t>
            </a:r>
          </a:p>
          <a:p>
            <a:pPr marL="535648" indent="-535648" algn="just">
              <a:lnSpc>
                <a:spcPct val="150000"/>
              </a:lnSpc>
              <a:buAutoNum type="alphaLcPeriod"/>
            </a:pPr>
            <a:r>
              <a:rPr lang="en-US" sz="2099" dirty="0">
                <a:latin typeface="Century Gothic" panose="020B0502020202020204" pitchFamily="34" charset="0"/>
              </a:rPr>
              <a:t>To whom : type of ships</a:t>
            </a:r>
          </a:p>
          <a:p>
            <a:pPr marL="535648" indent="-535648" algn="just">
              <a:lnSpc>
                <a:spcPct val="150000"/>
              </a:lnSpc>
              <a:buAutoNum type="alphaLcPeriod"/>
            </a:pPr>
            <a:r>
              <a:rPr lang="en-US" sz="2099" dirty="0">
                <a:latin typeface="Century Gothic" panose="020B0502020202020204" pitchFamily="34" charset="0"/>
              </a:rPr>
              <a:t>How : technology, communications, </a:t>
            </a:r>
            <a:r>
              <a:rPr lang="en-US" sz="2099" dirty="0" err="1">
                <a:latin typeface="Century Gothic" panose="020B0502020202020204" pitchFamily="34" charset="0"/>
              </a:rPr>
              <a:t>etc</a:t>
            </a:r>
            <a:r>
              <a:rPr lang="en-US" sz="2099" dirty="0">
                <a:latin typeface="Century Gothic" panose="020B0502020202020204" pitchFamily="34" charset="0"/>
              </a:rPr>
              <a:t>;</a:t>
            </a:r>
          </a:p>
          <a:p>
            <a:pPr marL="535648" indent="-535648" algn="just">
              <a:lnSpc>
                <a:spcPct val="150000"/>
              </a:lnSpc>
              <a:buAutoNum type="alphaLcPeriod"/>
            </a:pPr>
            <a:r>
              <a:rPr lang="en-US" sz="2099" dirty="0">
                <a:latin typeface="Century Gothic" panose="020B0502020202020204" pitchFamily="34" charset="0"/>
              </a:rPr>
              <a:t>How : Operational Procedures:</a:t>
            </a:r>
          </a:p>
          <a:p>
            <a:pPr marL="535648" indent="-535648" algn="just">
              <a:lnSpc>
                <a:spcPct val="150000"/>
              </a:lnSpc>
              <a:buAutoNum type="alphaLcPeriod"/>
            </a:pPr>
            <a:r>
              <a:rPr lang="en-US" sz="2099" dirty="0">
                <a:latin typeface="Century Gothic" panose="020B0502020202020204" pitchFamily="34" charset="0"/>
              </a:rPr>
              <a:t>Information to be used, its reliability, availability and up-</a:t>
            </a:r>
            <a:r>
              <a:rPr lang="en-US" sz="2099" dirty="0" err="1">
                <a:latin typeface="Century Gothic" panose="020B0502020202020204" pitchFamily="34" charset="0"/>
              </a:rPr>
              <a:t>tp</a:t>
            </a:r>
            <a:r>
              <a:rPr lang="en-US" sz="2099" dirty="0">
                <a:latin typeface="Century Gothic" panose="020B0502020202020204" pitchFamily="34" charset="0"/>
              </a:rPr>
              <a:t>-date;</a:t>
            </a:r>
          </a:p>
          <a:p>
            <a:pPr marL="535648" indent="-535648" algn="just">
              <a:lnSpc>
                <a:spcPct val="150000"/>
              </a:lnSpc>
              <a:buAutoNum type="alphaLcPeriod"/>
            </a:pPr>
            <a:r>
              <a:rPr lang="en-US" sz="2099" dirty="0">
                <a:latin typeface="Century Gothic" panose="020B0502020202020204" pitchFamily="34" charset="0"/>
              </a:rPr>
              <a:t>Limitations : Conditions under which service is provided (environmental conditions, ship condition)</a:t>
            </a:r>
          </a:p>
          <a:p>
            <a:pPr marL="535648" indent="-535648" algn="just">
              <a:lnSpc>
                <a:spcPct val="150000"/>
              </a:lnSpc>
              <a:buAutoNum type="alphaLcPeriod"/>
            </a:pPr>
            <a:r>
              <a:rPr lang="en-US" sz="2099" dirty="0">
                <a:latin typeface="Century Gothic" panose="020B0502020202020204" pitchFamily="34" charset="0"/>
              </a:rPr>
              <a:t>Human element : Responsible persons and number on personnel involved;</a:t>
            </a:r>
          </a:p>
          <a:p>
            <a:pPr marL="535648" indent="-535648" algn="just">
              <a:lnSpc>
                <a:spcPct val="150000"/>
              </a:lnSpc>
              <a:buAutoNum type="alphaLcPeriod"/>
            </a:pPr>
            <a:r>
              <a:rPr lang="en-US" sz="2099" dirty="0">
                <a:latin typeface="Century Gothic" panose="020B0502020202020204" pitchFamily="34" charset="0"/>
              </a:rPr>
              <a:t>Risk Assessment</a:t>
            </a:r>
            <a:endParaRPr lang="en-ID" sz="2099" dirty="0">
              <a:latin typeface="Century Gothic" panose="020B0502020202020204" pitchFamily="34" charset="0"/>
            </a:endParaRPr>
          </a:p>
        </p:txBody>
      </p:sp>
      <p:cxnSp>
        <p:nvCxnSpPr>
          <p:cNvPr id="2" name="Straight Connector 1">
            <a:extLst>
              <a:ext uri="{FF2B5EF4-FFF2-40B4-BE49-F238E27FC236}">
                <a16:creationId xmlns:a16="http://schemas.microsoft.com/office/drawing/2014/main" id="{4AD85C67-25BA-B18A-475D-EDEE8DB058C6}"/>
              </a:ext>
            </a:extLst>
          </p:cNvPr>
          <p:cNvCxnSpPr>
            <a:cxnSpLocks/>
          </p:cNvCxnSpPr>
          <p:nvPr/>
        </p:nvCxnSpPr>
        <p:spPr>
          <a:xfrm>
            <a:off x="349134" y="1129424"/>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2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06CBD0-F04C-4EA2-A901-3B49B2192FF3}"/>
              </a:ext>
            </a:extLst>
          </p:cNvPr>
          <p:cNvSpPr/>
          <p:nvPr/>
        </p:nvSpPr>
        <p:spPr>
          <a:xfrm>
            <a:off x="147391" y="114552"/>
            <a:ext cx="8302181" cy="969244"/>
          </a:xfrm>
          <a:prstGeom prst="rect">
            <a:avLst/>
          </a:prstGeom>
        </p:spPr>
        <p:txBody>
          <a:bodyPr wrap="square" anchor="ctr">
            <a:normAutofit fontScale="700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PELAKSANAAN TEST BED E-PILOTAGE</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pic>
        <p:nvPicPr>
          <p:cNvPr id="15" name="Picture 14">
            <a:extLst>
              <a:ext uri="{FF2B5EF4-FFF2-40B4-BE49-F238E27FC236}">
                <a16:creationId xmlns:a16="http://schemas.microsoft.com/office/drawing/2014/main" id="{14513D18-ACB3-D950-A527-20ECD8AB69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574" t="14445" r="18148" b="10988"/>
          <a:stretch/>
        </p:blipFill>
        <p:spPr>
          <a:xfrm>
            <a:off x="952954" y="1715442"/>
            <a:ext cx="7496619" cy="3612727"/>
          </a:xfrm>
          <a:prstGeom prst="rect">
            <a:avLst/>
          </a:prstGeom>
        </p:spPr>
      </p:pic>
      <p:pic>
        <p:nvPicPr>
          <p:cNvPr id="16" name="Picture 15">
            <a:extLst>
              <a:ext uri="{FF2B5EF4-FFF2-40B4-BE49-F238E27FC236}">
                <a16:creationId xmlns:a16="http://schemas.microsoft.com/office/drawing/2014/main" id="{6FC617E9-8746-1249-EE33-6B28E0F4FE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90532" y="1715441"/>
            <a:ext cx="7496621" cy="3612728"/>
          </a:xfrm>
          <a:prstGeom prst="rect">
            <a:avLst/>
          </a:prstGeom>
        </p:spPr>
      </p:pic>
      <p:pic>
        <p:nvPicPr>
          <p:cNvPr id="17" name="Picture 16">
            <a:extLst>
              <a:ext uri="{FF2B5EF4-FFF2-40B4-BE49-F238E27FC236}">
                <a16:creationId xmlns:a16="http://schemas.microsoft.com/office/drawing/2014/main" id="{48C170CB-33FB-B02F-8532-200FDCC3AB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9689" y="5920310"/>
            <a:ext cx="7283148" cy="3509854"/>
          </a:xfrm>
          <a:prstGeom prst="rect">
            <a:avLst/>
          </a:prstGeom>
        </p:spPr>
      </p:pic>
      <p:pic>
        <p:nvPicPr>
          <p:cNvPr id="18" name="Picture 17">
            <a:extLst>
              <a:ext uri="{FF2B5EF4-FFF2-40B4-BE49-F238E27FC236}">
                <a16:creationId xmlns:a16="http://schemas.microsoft.com/office/drawing/2014/main" id="{A22DAD4F-5F5B-85B4-9DC2-507BA86375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90532" y="5920309"/>
            <a:ext cx="7646949" cy="3611963"/>
          </a:xfrm>
          <a:prstGeom prst="rect">
            <a:avLst/>
          </a:prstGeom>
        </p:spPr>
      </p:pic>
      <p:sp>
        <p:nvSpPr>
          <p:cNvPr id="19" name="Rectangle 18">
            <a:extLst>
              <a:ext uri="{FF2B5EF4-FFF2-40B4-BE49-F238E27FC236}">
                <a16:creationId xmlns:a16="http://schemas.microsoft.com/office/drawing/2014/main" id="{B2450C18-D6AE-81F6-F25A-823EE8A7CAF6}"/>
              </a:ext>
            </a:extLst>
          </p:cNvPr>
          <p:cNvSpPr/>
          <p:nvPr/>
        </p:nvSpPr>
        <p:spPr>
          <a:xfrm>
            <a:off x="10554831" y="1232663"/>
            <a:ext cx="6284405" cy="461500"/>
          </a:xfrm>
          <a:prstGeom prst="rect">
            <a:avLst/>
          </a:prstGeom>
          <a:noFill/>
        </p:spPr>
        <p:txBody>
          <a:bodyPr wrap="none" lIns="137124" tIns="68562" rIns="137124" bIns="68562">
            <a:spAutoFit/>
          </a:bodyPr>
          <a:lstStyle/>
          <a:p>
            <a:pPr algn="ctr" defTabSz="685628"/>
            <a:r>
              <a:rPr lang="en-US" sz="2099" dirty="0">
                <a:ln w="0"/>
                <a:solidFill>
                  <a:prstClr val="black"/>
                </a:solidFill>
                <a:effectLst>
                  <a:outerShdw blurRad="38100" dist="19050" dir="2700000" algn="tl" rotWithShape="0">
                    <a:prstClr val="black">
                      <a:alpha val="40000"/>
                    </a:prstClr>
                  </a:outerShdw>
                </a:effectLst>
              </a:rPr>
              <a:t>TEST BED DI PELABUHAN BATAM (VTS  CENTER BATAM)</a:t>
            </a:r>
          </a:p>
        </p:txBody>
      </p:sp>
      <p:sp>
        <p:nvSpPr>
          <p:cNvPr id="20" name="Rectangle 19">
            <a:extLst>
              <a:ext uri="{FF2B5EF4-FFF2-40B4-BE49-F238E27FC236}">
                <a16:creationId xmlns:a16="http://schemas.microsoft.com/office/drawing/2014/main" id="{0AB35620-B37A-5E9C-D19F-3C2CD7A0DD13}"/>
              </a:ext>
            </a:extLst>
          </p:cNvPr>
          <p:cNvSpPr/>
          <p:nvPr/>
        </p:nvSpPr>
        <p:spPr>
          <a:xfrm>
            <a:off x="1526396" y="1250002"/>
            <a:ext cx="5878973" cy="461500"/>
          </a:xfrm>
          <a:prstGeom prst="rect">
            <a:avLst/>
          </a:prstGeom>
          <a:noFill/>
        </p:spPr>
        <p:txBody>
          <a:bodyPr wrap="none" lIns="137124" tIns="68562" rIns="137124" bIns="68562">
            <a:spAutoFit/>
          </a:bodyPr>
          <a:lstStyle/>
          <a:p>
            <a:pPr algn="ctr" defTabSz="685628"/>
            <a:r>
              <a:rPr lang="en-US" sz="2099" dirty="0">
                <a:ln w="0"/>
                <a:solidFill>
                  <a:prstClr val="black"/>
                </a:solidFill>
                <a:effectLst>
                  <a:outerShdw blurRad="38100" dist="19050" dir="2700000" algn="tl" rotWithShape="0">
                    <a:prstClr val="black">
                      <a:alpha val="40000"/>
                    </a:prstClr>
                  </a:outerShdw>
                </a:effectLst>
              </a:rPr>
              <a:t>TEST BED DI PELABUHAN TG. PRIOK (VTS TG.PRIOK)</a:t>
            </a:r>
          </a:p>
        </p:txBody>
      </p:sp>
      <p:sp>
        <p:nvSpPr>
          <p:cNvPr id="21" name="Rectangle 20">
            <a:extLst>
              <a:ext uri="{FF2B5EF4-FFF2-40B4-BE49-F238E27FC236}">
                <a16:creationId xmlns:a16="http://schemas.microsoft.com/office/drawing/2014/main" id="{6D170287-3CED-9B19-C395-3350688C46A5}"/>
              </a:ext>
            </a:extLst>
          </p:cNvPr>
          <p:cNvSpPr/>
          <p:nvPr/>
        </p:nvSpPr>
        <p:spPr>
          <a:xfrm>
            <a:off x="1576580" y="5458765"/>
            <a:ext cx="5826780" cy="461500"/>
          </a:xfrm>
          <a:prstGeom prst="rect">
            <a:avLst/>
          </a:prstGeom>
          <a:noFill/>
        </p:spPr>
        <p:txBody>
          <a:bodyPr wrap="none" lIns="137124" tIns="68562" rIns="137124" bIns="68562">
            <a:spAutoFit/>
          </a:bodyPr>
          <a:lstStyle/>
          <a:p>
            <a:pPr algn="ctr" defTabSz="685628"/>
            <a:r>
              <a:rPr lang="en-US" sz="2099" dirty="0">
                <a:ln w="0"/>
                <a:solidFill>
                  <a:prstClr val="black"/>
                </a:solidFill>
                <a:effectLst>
                  <a:outerShdw blurRad="38100" dist="19050" dir="2700000" algn="tl" rotWithShape="0">
                    <a:prstClr val="black">
                      <a:alpha val="40000"/>
                    </a:prstClr>
                  </a:outerShdw>
                </a:effectLst>
              </a:rPr>
              <a:t>TEST BED DI PELABUHAN TARAKAN (VTS TARAKAN)</a:t>
            </a:r>
          </a:p>
        </p:txBody>
      </p:sp>
      <p:sp>
        <p:nvSpPr>
          <p:cNvPr id="22" name="Rectangle 21">
            <a:extLst>
              <a:ext uri="{FF2B5EF4-FFF2-40B4-BE49-F238E27FC236}">
                <a16:creationId xmlns:a16="http://schemas.microsoft.com/office/drawing/2014/main" id="{00EB85E1-21A8-9AF4-7F61-30021584D09A}"/>
              </a:ext>
            </a:extLst>
          </p:cNvPr>
          <p:cNvSpPr/>
          <p:nvPr/>
        </p:nvSpPr>
        <p:spPr>
          <a:xfrm>
            <a:off x="11038135" y="5426694"/>
            <a:ext cx="5317793" cy="461500"/>
          </a:xfrm>
          <a:prstGeom prst="rect">
            <a:avLst/>
          </a:prstGeom>
          <a:noFill/>
        </p:spPr>
        <p:txBody>
          <a:bodyPr wrap="none" lIns="137124" tIns="68562" rIns="137124" bIns="68562">
            <a:spAutoFit/>
          </a:bodyPr>
          <a:lstStyle/>
          <a:p>
            <a:pPr algn="ctr" defTabSz="685628"/>
            <a:r>
              <a:rPr lang="en-US" sz="2099" dirty="0">
                <a:ln w="0"/>
                <a:solidFill>
                  <a:prstClr val="black"/>
                </a:solidFill>
                <a:effectLst>
                  <a:outerShdw blurRad="38100" dist="19050" dir="2700000" algn="tl" rotWithShape="0">
                    <a:prstClr val="black">
                      <a:alpha val="40000"/>
                    </a:prstClr>
                  </a:outerShdw>
                </a:effectLst>
              </a:rPr>
              <a:t>TEST BED DI PELABUHAN BENOA (VTS BENOA)</a:t>
            </a:r>
          </a:p>
        </p:txBody>
      </p:sp>
    </p:spTree>
    <p:extLst>
      <p:ext uri="{BB962C8B-B14F-4D97-AF65-F5344CB8AC3E}">
        <p14:creationId xmlns:p14="http://schemas.microsoft.com/office/powerpoint/2010/main" val="938105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06CBD0-F04C-4EA2-A901-3B49B2192FF3}"/>
              </a:ext>
            </a:extLst>
          </p:cNvPr>
          <p:cNvSpPr/>
          <p:nvPr/>
        </p:nvSpPr>
        <p:spPr>
          <a:xfrm>
            <a:off x="147391" y="114552"/>
            <a:ext cx="9524270" cy="969244"/>
          </a:xfrm>
          <a:prstGeom prst="rect">
            <a:avLst/>
          </a:prstGeom>
        </p:spPr>
        <p:txBody>
          <a:bodyPr wrap="square" anchor="ctr">
            <a:normAutofit/>
          </a:bodyPr>
          <a:lstStyle/>
          <a:p>
            <a:pPr lvl="0">
              <a:defRPr/>
            </a:pPr>
            <a:r>
              <a:rPr lang="en-US" sz="2399" dirty="0">
                <a:solidFill>
                  <a:prstClr val="black"/>
                </a:solidFill>
                <a:effectLst>
                  <a:outerShdw blurRad="38100" dist="38100" dir="2700000" algn="tl">
                    <a:srgbClr val="000000">
                      <a:alpha val="43137"/>
                    </a:srgbClr>
                  </a:outerShdw>
                </a:effectLst>
                <a:latin typeface="Century Gothic" panose="020B0502020202020204" pitchFamily="34" charset="0"/>
              </a:rPr>
              <a:t>THE DEVELOPMENT OF NATIONAL REGULATIONS RELATED TO </a:t>
            </a:r>
          </a:p>
          <a:p>
            <a:pPr lvl="0">
              <a:defRPr/>
            </a:pPr>
            <a:r>
              <a:rPr lang="en-US" sz="2399" dirty="0">
                <a:solidFill>
                  <a:prstClr val="black"/>
                </a:solidFill>
                <a:effectLst>
                  <a:outerShdw blurRad="38100" dist="38100" dir="2700000" algn="tl">
                    <a:srgbClr val="000000">
                      <a:alpha val="43137"/>
                    </a:srgbClr>
                  </a:outerShdw>
                </a:effectLst>
                <a:latin typeface="Century Gothic" panose="020B0502020202020204" pitchFamily="34" charset="0"/>
              </a:rPr>
              <a:t>E-NAVIGATION INCLUDING E PILOTAGE</a:t>
            </a:r>
            <a:endParaRPr lang="id-ID" sz="23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167" name="Oval 166">
            <a:extLst>
              <a:ext uri="{FF2B5EF4-FFF2-40B4-BE49-F238E27FC236}">
                <a16:creationId xmlns:a16="http://schemas.microsoft.com/office/drawing/2014/main" id="{96C9C49C-244A-4B48-BB07-7FB35C787A7B}"/>
              </a:ext>
            </a:extLst>
          </p:cNvPr>
          <p:cNvSpPr/>
          <p:nvPr/>
        </p:nvSpPr>
        <p:spPr>
          <a:xfrm flipH="1">
            <a:off x="8034668" y="5100254"/>
            <a:ext cx="824205" cy="82420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dirty="0">
              <a:solidFill>
                <a:schemeClr val="tx1">
                  <a:lumMod val="75000"/>
                  <a:lumOff val="25000"/>
                </a:schemeClr>
              </a:solidFill>
            </a:endParaRPr>
          </a:p>
        </p:txBody>
      </p:sp>
      <p:sp>
        <p:nvSpPr>
          <p:cNvPr id="169" name="Oval 168">
            <a:extLst>
              <a:ext uri="{FF2B5EF4-FFF2-40B4-BE49-F238E27FC236}">
                <a16:creationId xmlns:a16="http://schemas.microsoft.com/office/drawing/2014/main" id="{10779195-C1F9-46F6-BBB0-AC6619C7A224}"/>
              </a:ext>
            </a:extLst>
          </p:cNvPr>
          <p:cNvSpPr/>
          <p:nvPr/>
        </p:nvSpPr>
        <p:spPr>
          <a:xfrm flipH="1">
            <a:off x="8006517" y="3609623"/>
            <a:ext cx="824205" cy="8242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solidFill>
                <a:schemeClr val="tx1">
                  <a:lumMod val="75000"/>
                  <a:lumOff val="25000"/>
                </a:schemeClr>
              </a:solidFill>
            </a:endParaRPr>
          </a:p>
        </p:txBody>
      </p:sp>
      <p:sp>
        <p:nvSpPr>
          <p:cNvPr id="170" name="Oval 169">
            <a:extLst>
              <a:ext uri="{FF2B5EF4-FFF2-40B4-BE49-F238E27FC236}">
                <a16:creationId xmlns:a16="http://schemas.microsoft.com/office/drawing/2014/main" id="{8D80F9A0-6C85-4B37-922B-5F9E59754C20}"/>
              </a:ext>
            </a:extLst>
          </p:cNvPr>
          <p:cNvSpPr/>
          <p:nvPr/>
        </p:nvSpPr>
        <p:spPr>
          <a:xfrm flipH="1">
            <a:off x="8729101" y="2191830"/>
            <a:ext cx="824205" cy="82420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dirty="0">
              <a:solidFill>
                <a:schemeClr val="tx1">
                  <a:lumMod val="75000"/>
                  <a:lumOff val="25000"/>
                </a:schemeClr>
              </a:solidFill>
            </a:endParaRPr>
          </a:p>
        </p:txBody>
      </p:sp>
      <p:sp>
        <p:nvSpPr>
          <p:cNvPr id="171" name="Arc 170">
            <a:extLst>
              <a:ext uri="{FF2B5EF4-FFF2-40B4-BE49-F238E27FC236}">
                <a16:creationId xmlns:a16="http://schemas.microsoft.com/office/drawing/2014/main" id="{7E0A2826-8662-4C5F-8ECD-9228A0FA4B39}"/>
              </a:ext>
            </a:extLst>
          </p:cNvPr>
          <p:cNvSpPr/>
          <p:nvPr/>
        </p:nvSpPr>
        <p:spPr>
          <a:xfrm flipH="1">
            <a:off x="11012721" y="1569738"/>
            <a:ext cx="5953676" cy="5953676"/>
          </a:xfrm>
          <a:prstGeom prst="arc">
            <a:avLst>
              <a:gd name="adj1" fmla="val 16200000"/>
              <a:gd name="adj2" fmla="val 5433205"/>
            </a:avLst>
          </a:prstGeom>
          <a:ln w="53975">
            <a:gradFill>
              <a:gsLst>
                <a:gs pos="82000">
                  <a:srgbClr val="D9D9D9"/>
                </a:gs>
                <a:gs pos="0">
                  <a:schemeClr val="bg1">
                    <a:lumMod val="85000"/>
                    <a:alpha val="0"/>
                  </a:schemeClr>
                </a:gs>
                <a:gs pos="20000">
                  <a:schemeClr val="bg1">
                    <a:lumMod val="85000"/>
                  </a:schemeClr>
                </a:gs>
                <a:gs pos="100000">
                  <a:schemeClr val="bg1">
                    <a:lumMod val="85000"/>
                    <a:alpha val="0"/>
                  </a:schemeClr>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49"/>
          </a:p>
        </p:txBody>
      </p:sp>
      <p:sp>
        <p:nvSpPr>
          <p:cNvPr id="172" name="Graphic 4">
            <a:extLst>
              <a:ext uri="{FF2B5EF4-FFF2-40B4-BE49-F238E27FC236}">
                <a16:creationId xmlns:a16="http://schemas.microsoft.com/office/drawing/2014/main" id="{4C4E4351-3005-4AD4-AE0F-779F2DFF1E47}"/>
              </a:ext>
            </a:extLst>
          </p:cNvPr>
          <p:cNvSpPr/>
          <p:nvPr/>
        </p:nvSpPr>
        <p:spPr>
          <a:xfrm flipH="1">
            <a:off x="12414630" y="2388275"/>
            <a:ext cx="4019241" cy="3938850"/>
          </a:xfrm>
          <a:custGeom>
            <a:avLst/>
            <a:gdLst>
              <a:gd name="connsiteX0" fmla="*/ 462439 w 476250"/>
              <a:gd name="connsiteY0" fmla="*/ 160496 h 466725"/>
              <a:gd name="connsiteX1" fmla="*/ 469106 w 476250"/>
              <a:gd name="connsiteY1" fmla="*/ 153829 h 466725"/>
              <a:gd name="connsiteX2" fmla="*/ 469106 w 476250"/>
              <a:gd name="connsiteY2" fmla="*/ 149066 h 466725"/>
              <a:gd name="connsiteX3" fmla="*/ 462439 w 476250"/>
              <a:gd name="connsiteY3" fmla="*/ 142399 h 466725"/>
              <a:gd name="connsiteX4" fmla="*/ 415766 w 476250"/>
              <a:gd name="connsiteY4" fmla="*/ 142399 h 466725"/>
              <a:gd name="connsiteX5" fmla="*/ 415766 w 476250"/>
              <a:gd name="connsiteY5" fmla="*/ 93821 h 466725"/>
              <a:gd name="connsiteX6" fmla="*/ 391954 w 476250"/>
              <a:gd name="connsiteY6" fmla="*/ 70009 h 466725"/>
              <a:gd name="connsiteX7" fmla="*/ 333851 w 476250"/>
              <a:gd name="connsiteY7" fmla="*/ 70009 h 466725"/>
              <a:gd name="connsiteX8" fmla="*/ 333851 w 476250"/>
              <a:gd name="connsiteY8" fmla="*/ 13811 h 466725"/>
              <a:gd name="connsiteX9" fmla="*/ 327184 w 476250"/>
              <a:gd name="connsiteY9" fmla="*/ 7144 h 466725"/>
              <a:gd name="connsiteX10" fmla="*/ 322421 w 476250"/>
              <a:gd name="connsiteY10" fmla="*/ 7144 h 466725"/>
              <a:gd name="connsiteX11" fmla="*/ 315754 w 476250"/>
              <a:gd name="connsiteY11" fmla="*/ 13811 h 466725"/>
              <a:gd name="connsiteX12" fmla="*/ 315754 w 476250"/>
              <a:gd name="connsiteY12" fmla="*/ 70009 h 466725"/>
              <a:gd name="connsiteX13" fmla="*/ 290989 w 476250"/>
              <a:gd name="connsiteY13" fmla="*/ 70009 h 466725"/>
              <a:gd name="connsiteX14" fmla="*/ 290989 w 476250"/>
              <a:gd name="connsiteY14" fmla="*/ 13811 h 466725"/>
              <a:gd name="connsiteX15" fmla="*/ 283369 w 476250"/>
              <a:gd name="connsiteY15" fmla="*/ 7144 h 466725"/>
              <a:gd name="connsiteX16" fmla="*/ 278606 w 476250"/>
              <a:gd name="connsiteY16" fmla="*/ 7144 h 466725"/>
              <a:gd name="connsiteX17" fmla="*/ 271939 w 476250"/>
              <a:gd name="connsiteY17" fmla="*/ 13811 h 466725"/>
              <a:gd name="connsiteX18" fmla="*/ 271939 w 476250"/>
              <a:gd name="connsiteY18" fmla="*/ 70009 h 466725"/>
              <a:gd name="connsiteX19" fmla="*/ 247174 w 476250"/>
              <a:gd name="connsiteY19" fmla="*/ 70009 h 466725"/>
              <a:gd name="connsiteX20" fmla="*/ 247174 w 476250"/>
              <a:gd name="connsiteY20" fmla="*/ 13811 h 466725"/>
              <a:gd name="connsiteX21" fmla="*/ 240506 w 476250"/>
              <a:gd name="connsiteY21" fmla="*/ 7144 h 466725"/>
              <a:gd name="connsiteX22" fmla="*/ 235744 w 476250"/>
              <a:gd name="connsiteY22" fmla="*/ 7144 h 466725"/>
              <a:gd name="connsiteX23" fmla="*/ 229076 w 476250"/>
              <a:gd name="connsiteY23" fmla="*/ 13811 h 466725"/>
              <a:gd name="connsiteX24" fmla="*/ 229076 w 476250"/>
              <a:gd name="connsiteY24" fmla="*/ 70009 h 466725"/>
              <a:gd name="connsiteX25" fmla="*/ 204311 w 476250"/>
              <a:gd name="connsiteY25" fmla="*/ 70009 h 466725"/>
              <a:gd name="connsiteX26" fmla="*/ 204311 w 476250"/>
              <a:gd name="connsiteY26" fmla="*/ 13811 h 466725"/>
              <a:gd name="connsiteX27" fmla="*/ 197644 w 476250"/>
              <a:gd name="connsiteY27" fmla="*/ 7144 h 466725"/>
              <a:gd name="connsiteX28" fmla="*/ 192881 w 476250"/>
              <a:gd name="connsiteY28" fmla="*/ 7144 h 466725"/>
              <a:gd name="connsiteX29" fmla="*/ 186214 w 476250"/>
              <a:gd name="connsiteY29" fmla="*/ 13811 h 466725"/>
              <a:gd name="connsiteX30" fmla="*/ 186214 w 476250"/>
              <a:gd name="connsiteY30" fmla="*/ 70009 h 466725"/>
              <a:gd name="connsiteX31" fmla="*/ 161449 w 476250"/>
              <a:gd name="connsiteY31" fmla="*/ 70009 h 466725"/>
              <a:gd name="connsiteX32" fmla="*/ 161449 w 476250"/>
              <a:gd name="connsiteY32" fmla="*/ 13811 h 466725"/>
              <a:gd name="connsiteX33" fmla="*/ 154781 w 476250"/>
              <a:gd name="connsiteY33" fmla="*/ 7144 h 466725"/>
              <a:gd name="connsiteX34" fmla="*/ 150019 w 476250"/>
              <a:gd name="connsiteY34" fmla="*/ 7144 h 466725"/>
              <a:gd name="connsiteX35" fmla="*/ 143351 w 476250"/>
              <a:gd name="connsiteY35" fmla="*/ 13811 h 466725"/>
              <a:gd name="connsiteX36" fmla="*/ 143351 w 476250"/>
              <a:gd name="connsiteY36" fmla="*/ 70009 h 466725"/>
              <a:gd name="connsiteX37" fmla="*/ 88106 w 476250"/>
              <a:gd name="connsiteY37" fmla="*/ 70009 h 466725"/>
              <a:gd name="connsiteX38" fmla="*/ 64294 w 476250"/>
              <a:gd name="connsiteY38" fmla="*/ 93821 h 466725"/>
              <a:gd name="connsiteX39" fmla="*/ 64294 w 476250"/>
              <a:gd name="connsiteY39" fmla="*/ 142399 h 466725"/>
              <a:gd name="connsiteX40" fmla="*/ 13811 w 476250"/>
              <a:gd name="connsiteY40" fmla="*/ 142399 h 466725"/>
              <a:gd name="connsiteX41" fmla="*/ 7144 w 476250"/>
              <a:gd name="connsiteY41" fmla="*/ 149066 h 466725"/>
              <a:gd name="connsiteX42" fmla="*/ 7144 w 476250"/>
              <a:gd name="connsiteY42" fmla="*/ 153829 h 466725"/>
              <a:gd name="connsiteX43" fmla="*/ 13811 w 476250"/>
              <a:gd name="connsiteY43" fmla="*/ 160496 h 466725"/>
              <a:gd name="connsiteX44" fmla="*/ 64294 w 476250"/>
              <a:gd name="connsiteY44" fmla="*/ 160496 h 466725"/>
              <a:gd name="connsiteX45" fmla="*/ 64294 w 476250"/>
              <a:gd name="connsiteY45" fmla="*/ 185261 h 466725"/>
              <a:gd name="connsiteX46" fmla="*/ 13811 w 476250"/>
              <a:gd name="connsiteY46" fmla="*/ 185261 h 466725"/>
              <a:gd name="connsiteX47" fmla="*/ 7144 w 476250"/>
              <a:gd name="connsiteY47" fmla="*/ 191929 h 466725"/>
              <a:gd name="connsiteX48" fmla="*/ 7144 w 476250"/>
              <a:gd name="connsiteY48" fmla="*/ 196691 h 466725"/>
              <a:gd name="connsiteX49" fmla="*/ 13811 w 476250"/>
              <a:gd name="connsiteY49" fmla="*/ 203359 h 466725"/>
              <a:gd name="connsiteX50" fmla="*/ 64294 w 476250"/>
              <a:gd name="connsiteY50" fmla="*/ 203359 h 466725"/>
              <a:gd name="connsiteX51" fmla="*/ 64294 w 476250"/>
              <a:gd name="connsiteY51" fmla="*/ 228124 h 466725"/>
              <a:gd name="connsiteX52" fmla="*/ 13811 w 476250"/>
              <a:gd name="connsiteY52" fmla="*/ 228124 h 466725"/>
              <a:gd name="connsiteX53" fmla="*/ 7144 w 476250"/>
              <a:gd name="connsiteY53" fmla="*/ 235744 h 466725"/>
              <a:gd name="connsiteX54" fmla="*/ 7144 w 476250"/>
              <a:gd name="connsiteY54" fmla="*/ 240506 h 466725"/>
              <a:gd name="connsiteX55" fmla="*/ 13811 w 476250"/>
              <a:gd name="connsiteY55" fmla="*/ 247174 h 466725"/>
              <a:gd name="connsiteX56" fmla="*/ 64294 w 476250"/>
              <a:gd name="connsiteY56" fmla="*/ 247174 h 466725"/>
              <a:gd name="connsiteX57" fmla="*/ 64294 w 476250"/>
              <a:gd name="connsiteY57" fmla="*/ 271939 h 466725"/>
              <a:gd name="connsiteX58" fmla="*/ 13811 w 476250"/>
              <a:gd name="connsiteY58" fmla="*/ 271939 h 466725"/>
              <a:gd name="connsiteX59" fmla="*/ 7144 w 476250"/>
              <a:gd name="connsiteY59" fmla="*/ 278606 h 466725"/>
              <a:gd name="connsiteX60" fmla="*/ 7144 w 476250"/>
              <a:gd name="connsiteY60" fmla="*/ 283369 h 466725"/>
              <a:gd name="connsiteX61" fmla="*/ 13811 w 476250"/>
              <a:gd name="connsiteY61" fmla="*/ 290036 h 466725"/>
              <a:gd name="connsiteX62" fmla="*/ 64294 w 476250"/>
              <a:gd name="connsiteY62" fmla="*/ 290036 h 466725"/>
              <a:gd name="connsiteX63" fmla="*/ 64294 w 476250"/>
              <a:gd name="connsiteY63" fmla="*/ 314801 h 466725"/>
              <a:gd name="connsiteX64" fmla="*/ 13811 w 476250"/>
              <a:gd name="connsiteY64" fmla="*/ 314801 h 466725"/>
              <a:gd name="connsiteX65" fmla="*/ 7144 w 476250"/>
              <a:gd name="connsiteY65" fmla="*/ 321469 h 466725"/>
              <a:gd name="connsiteX66" fmla="*/ 7144 w 476250"/>
              <a:gd name="connsiteY66" fmla="*/ 326231 h 466725"/>
              <a:gd name="connsiteX67" fmla="*/ 13811 w 476250"/>
              <a:gd name="connsiteY67" fmla="*/ 332899 h 466725"/>
              <a:gd name="connsiteX68" fmla="*/ 64294 w 476250"/>
              <a:gd name="connsiteY68" fmla="*/ 332899 h 466725"/>
              <a:gd name="connsiteX69" fmla="*/ 64294 w 476250"/>
              <a:gd name="connsiteY69" fmla="*/ 380524 h 466725"/>
              <a:gd name="connsiteX70" fmla="*/ 88106 w 476250"/>
              <a:gd name="connsiteY70" fmla="*/ 404336 h 466725"/>
              <a:gd name="connsiteX71" fmla="*/ 142399 w 476250"/>
              <a:gd name="connsiteY71" fmla="*/ 404336 h 466725"/>
              <a:gd name="connsiteX72" fmla="*/ 142399 w 476250"/>
              <a:gd name="connsiteY72" fmla="*/ 461486 h 466725"/>
              <a:gd name="connsiteX73" fmla="*/ 149066 w 476250"/>
              <a:gd name="connsiteY73" fmla="*/ 468154 h 466725"/>
              <a:gd name="connsiteX74" fmla="*/ 153829 w 476250"/>
              <a:gd name="connsiteY74" fmla="*/ 468154 h 466725"/>
              <a:gd name="connsiteX75" fmla="*/ 160496 w 476250"/>
              <a:gd name="connsiteY75" fmla="*/ 461486 h 466725"/>
              <a:gd name="connsiteX76" fmla="*/ 160496 w 476250"/>
              <a:gd name="connsiteY76" fmla="*/ 404336 h 466725"/>
              <a:gd name="connsiteX77" fmla="*/ 185261 w 476250"/>
              <a:gd name="connsiteY77" fmla="*/ 404336 h 466725"/>
              <a:gd name="connsiteX78" fmla="*/ 185261 w 476250"/>
              <a:gd name="connsiteY78" fmla="*/ 461486 h 466725"/>
              <a:gd name="connsiteX79" fmla="*/ 191929 w 476250"/>
              <a:gd name="connsiteY79" fmla="*/ 468154 h 466725"/>
              <a:gd name="connsiteX80" fmla="*/ 196691 w 476250"/>
              <a:gd name="connsiteY80" fmla="*/ 468154 h 466725"/>
              <a:gd name="connsiteX81" fmla="*/ 203359 w 476250"/>
              <a:gd name="connsiteY81" fmla="*/ 461486 h 466725"/>
              <a:gd name="connsiteX82" fmla="*/ 203359 w 476250"/>
              <a:gd name="connsiteY82" fmla="*/ 404336 h 466725"/>
              <a:gd name="connsiteX83" fmla="*/ 228124 w 476250"/>
              <a:gd name="connsiteY83" fmla="*/ 404336 h 466725"/>
              <a:gd name="connsiteX84" fmla="*/ 228124 w 476250"/>
              <a:gd name="connsiteY84" fmla="*/ 461486 h 466725"/>
              <a:gd name="connsiteX85" fmla="*/ 234791 w 476250"/>
              <a:gd name="connsiteY85" fmla="*/ 468154 h 466725"/>
              <a:gd name="connsiteX86" fmla="*/ 239554 w 476250"/>
              <a:gd name="connsiteY86" fmla="*/ 468154 h 466725"/>
              <a:gd name="connsiteX87" fmla="*/ 246221 w 476250"/>
              <a:gd name="connsiteY87" fmla="*/ 461486 h 466725"/>
              <a:gd name="connsiteX88" fmla="*/ 246221 w 476250"/>
              <a:gd name="connsiteY88" fmla="*/ 404336 h 466725"/>
              <a:gd name="connsiteX89" fmla="*/ 270986 w 476250"/>
              <a:gd name="connsiteY89" fmla="*/ 404336 h 466725"/>
              <a:gd name="connsiteX90" fmla="*/ 270986 w 476250"/>
              <a:gd name="connsiteY90" fmla="*/ 461486 h 466725"/>
              <a:gd name="connsiteX91" fmla="*/ 277654 w 476250"/>
              <a:gd name="connsiteY91" fmla="*/ 468154 h 466725"/>
              <a:gd name="connsiteX92" fmla="*/ 283369 w 476250"/>
              <a:gd name="connsiteY92" fmla="*/ 468154 h 466725"/>
              <a:gd name="connsiteX93" fmla="*/ 290036 w 476250"/>
              <a:gd name="connsiteY93" fmla="*/ 461486 h 466725"/>
              <a:gd name="connsiteX94" fmla="*/ 290036 w 476250"/>
              <a:gd name="connsiteY94" fmla="*/ 404336 h 466725"/>
              <a:gd name="connsiteX95" fmla="*/ 314801 w 476250"/>
              <a:gd name="connsiteY95" fmla="*/ 404336 h 466725"/>
              <a:gd name="connsiteX96" fmla="*/ 314801 w 476250"/>
              <a:gd name="connsiteY96" fmla="*/ 461486 h 466725"/>
              <a:gd name="connsiteX97" fmla="*/ 321469 w 476250"/>
              <a:gd name="connsiteY97" fmla="*/ 468154 h 466725"/>
              <a:gd name="connsiteX98" fmla="*/ 326231 w 476250"/>
              <a:gd name="connsiteY98" fmla="*/ 468154 h 466725"/>
              <a:gd name="connsiteX99" fmla="*/ 332899 w 476250"/>
              <a:gd name="connsiteY99" fmla="*/ 461486 h 466725"/>
              <a:gd name="connsiteX100" fmla="*/ 332899 w 476250"/>
              <a:gd name="connsiteY100" fmla="*/ 404336 h 466725"/>
              <a:gd name="connsiteX101" fmla="*/ 391001 w 476250"/>
              <a:gd name="connsiteY101" fmla="*/ 404336 h 466725"/>
              <a:gd name="connsiteX102" fmla="*/ 414814 w 476250"/>
              <a:gd name="connsiteY102" fmla="*/ 380524 h 466725"/>
              <a:gd name="connsiteX103" fmla="*/ 414814 w 476250"/>
              <a:gd name="connsiteY103" fmla="*/ 332899 h 466725"/>
              <a:gd name="connsiteX104" fmla="*/ 461486 w 476250"/>
              <a:gd name="connsiteY104" fmla="*/ 332899 h 466725"/>
              <a:gd name="connsiteX105" fmla="*/ 468154 w 476250"/>
              <a:gd name="connsiteY105" fmla="*/ 326231 h 466725"/>
              <a:gd name="connsiteX106" fmla="*/ 468154 w 476250"/>
              <a:gd name="connsiteY106" fmla="*/ 321469 h 466725"/>
              <a:gd name="connsiteX107" fmla="*/ 461486 w 476250"/>
              <a:gd name="connsiteY107" fmla="*/ 314801 h 466725"/>
              <a:gd name="connsiteX108" fmla="*/ 414814 w 476250"/>
              <a:gd name="connsiteY108" fmla="*/ 314801 h 466725"/>
              <a:gd name="connsiteX109" fmla="*/ 414814 w 476250"/>
              <a:gd name="connsiteY109" fmla="*/ 290036 h 466725"/>
              <a:gd name="connsiteX110" fmla="*/ 461486 w 476250"/>
              <a:gd name="connsiteY110" fmla="*/ 290036 h 466725"/>
              <a:gd name="connsiteX111" fmla="*/ 468154 w 476250"/>
              <a:gd name="connsiteY111" fmla="*/ 283369 h 466725"/>
              <a:gd name="connsiteX112" fmla="*/ 468154 w 476250"/>
              <a:gd name="connsiteY112" fmla="*/ 278606 h 466725"/>
              <a:gd name="connsiteX113" fmla="*/ 461486 w 476250"/>
              <a:gd name="connsiteY113" fmla="*/ 271939 h 466725"/>
              <a:gd name="connsiteX114" fmla="*/ 414814 w 476250"/>
              <a:gd name="connsiteY114" fmla="*/ 271939 h 466725"/>
              <a:gd name="connsiteX115" fmla="*/ 414814 w 476250"/>
              <a:gd name="connsiteY115" fmla="*/ 247174 h 466725"/>
              <a:gd name="connsiteX116" fmla="*/ 461486 w 476250"/>
              <a:gd name="connsiteY116" fmla="*/ 247174 h 466725"/>
              <a:gd name="connsiteX117" fmla="*/ 468154 w 476250"/>
              <a:gd name="connsiteY117" fmla="*/ 240506 h 466725"/>
              <a:gd name="connsiteX118" fmla="*/ 468154 w 476250"/>
              <a:gd name="connsiteY118" fmla="*/ 235744 h 466725"/>
              <a:gd name="connsiteX119" fmla="*/ 461486 w 476250"/>
              <a:gd name="connsiteY119" fmla="*/ 229076 h 466725"/>
              <a:gd name="connsiteX120" fmla="*/ 414814 w 476250"/>
              <a:gd name="connsiteY120" fmla="*/ 229076 h 466725"/>
              <a:gd name="connsiteX121" fmla="*/ 414814 w 476250"/>
              <a:gd name="connsiteY121" fmla="*/ 204311 h 466725"/>
              <a:gd name="connsiteX122" fmla="*/ 461486 w 476250"/>
              <a:gd name="connsiteY122" fmla="*/ 204311 h 466725"/>
              <a:gd name="connsiteX123" fmla="*/ 468154 w 476250"/>
              <a:gd name="connsiteY123" fmla="*/ 197644 h 466725"/>
              <a:gd name="connsiteX124" fmla="*/ 468154 w 476250"/>
              <a:gd name="connsiteY124" fmla="*/ 192881 h 466725"/>
              <a:gd name="connsiteX125" fmla="*/ 461486 w 476250"/>
              <a:gd name="connsiteY125" fmla="*/ 186214 h 466725"/>
              <a:gd name="connsiteX126" fmla="*/ 414814 w 476250"/>
              <a:gd name="connsiteY126" fmla="*/ 186214 h 466725"/>
              <a:gd name="connsiteX127" fmla="*/ 414814 w 476250"/>
              <a:gd name="connsiteY127" fmla="*/ 161449 h 466725"/>
              <a:gd name="connsiteX128" fmla="*/ 462439 w 476250"/>
              <a:gd name="connsiteY128" fmla="*/ 161449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476250" h="466725">
                <a:moveTo>
                  <a:pt x="462439" y="160496"/>
                </a:moveTo>
                <a:cubicBezTo>
                  <a:pt x="466249" y="160496"/>
                  <a:pt x="469106" y="157639"/>
                  <a:pt x="469106" y="153829"/>
                </a:cubicBezTo>
                <a:lnTo>
                  <a:pt x="469106" y="149066"/>
                </a:lnTo>
                <a:cubicBezTo>
                  <a:pt x="469106" y="145256"/>
                  <a:pt x="466249" y="142399"/>
                  <a:pt x="462439" y="142399"/>
                </a:cubicBezTo>
                <a:lnTo>
                  <a:pt x="415766" y="142399"/>
                </a:lnTo>
                <a:lnTo>
                  <a:pt x="415766" y="93821"/>
                </a:lnTo>
                <a:cubicBezTo>
                  <a:pt x="415766" y="80486"/>
                  <a:pt x="405289" y="70009"/>
                  <a:pt x="391954" y="70009"/>
                </a:cubicBezTo>
                <a:lnTo>
                  <a:pt x="333851" y="70009"/>
                </a:lnTo>
                <a:lnTo>
                  <a:pt x="333851" y="13811"/>
                </a:lnTo>
                <a:cubicBezTo>
                  <a:pt x="333851" y="10001"/>
                  <a:pt x="330994" y="7144"/>
                  <a:pt x="327184" y="7144"/>
                </a:cubicBezTo>
                <a:lnTo>
                  <a:pt x="322421" y="7144"/>
                </a:lnTo>
                <a:cubicBezTo>
                  <a:pt x="318611" y="7144"/>
                  <a:pt x="315754" y="10001"/>
                  <a:pt x="315754" y="13811"/>
                </a:cubicBezTo>
                <a:lnTo>
                  <a:pt x="315754" y="70009"/>
                </a:lnTo>
                <a:lnTo>
                  <a:pt x="290989" y="70009"/>
                </a:lnTo>
                <a:lnTo>
                  <a:pt x="290989" y="13811"/>
                </a:lnTo>
                <a:cubicBezTo>
                  <a:pt x="290989" y="10001"/>
                  <a:pt x="287179" y="7144"/>
                  <a:pt x="283369" y="7144"/>
                </a:cubicBezTo>
                <a:lnTo>
                  <a:pt x="278606" y="7144"/>
                </a:lnTo>
                <a:cubicBezTo>
                  <a:pt x="274796" y="7144"/>
                  <a:pt x="271939" y="10001"/>
                  <a:pt x="271939" y="13811"/>
                </a:cubicBezTo>
                <a:lnTo>
                  <a:pt x="271939" y="70009"/>
                </a:lnTo>
                <a:lnTo>
                  <a:pt x="247174" y="70009"/>
                </a:lnTo>
                <a:lnTo>
                  <a:pt x="247174" y="13811"/>
                </a:lnTo>
                <a:cubicBezTo>
                  <a:pt x="247174" y="10001"/>
                  <a:pt x="244316" y="7144"/>
                  <a:pt x="240506" y="7144"/>
                </a:cubicBezTo>
                <a:lnTo>
                  <a:pt x="235744" y="7144"/>
                </a:lnTo>
                <a:cubicBezTo>
                  <a:pt x="231934" y="7144"/>
                  <a:pt x="229076" y="10001"/>
                  <a:pt x="229076" y="13811"/>
                </a:cubicBezTo>
                <a:lnTo>
                  <a:pt x="229076" y="70009"/>
                </a:lnTo>
                <a:lnTo>
                  <a:pt x="204311" y="70009"/>
                </a:lnTo>
                <a:lnTo>
                  <a:pt x="204311" y="13811"/>
                </a:lnTo>
                <a:cubicBezTo>
                  <a:pt x="204311" y="10001"/>
                  <a:pt x="201454" y="7144"/>
                  <a:pt x="197644" y="7144"/>
                </a:cubicBezTo>
                <a:lnTo>
                  <a:pt x="192881" y="7144"/>
                </a:lnTo>
                <a:cubicBezTo>
                  <a:pt x="189071" y="7144"/>
                  <a:pt x="186214" y="10001"/>
                  <a:pt x="186214" y="13811"/>
                </a:cubicBezTo>
                <a:lnTo>
                  <a:pt x="186214" y="70009"/>
                </a:lnTo>
                <a:lnTo>
                  <a:pt x="161449" y="70009"/>
                </a:lnTo>
                <a:lnTo>
                  <a:pt x="161449" y="13811"/>
                </a:lnTo>
                <a:cubicBezTo>
                  <a:pt x="161449" y="10001"/>
                  <a:pt x="158591" y="7144"/>
                  <a:pt x="154781" y="7144"/>
                </a:cubicBezTo>
                <a:lnTo>
                  <a:pt x="150019" y="7144"/>
                </a:lnTo>
                <a:cubicBezTo>
                  <a:pt x="146209" y="7144"/>
                  <a:pt x="143351" y="10001"/>
                  <a:pt x="143351" y="13811"/>
                </a:cubicBezTo>
                <a:lnTo>
                  <a:pt x="143351" y="70009"/>
                </a:lnTo>
                <a:lnTo>
                  <a:pt x="88106" y="70009"/>
                </a:lnTo>
                <a:cubicBezTo>
                  <a:pt x="74771" y="70009"/>
                  <a:pt x="64294" y="81439"/>
                  <a:pt x="64294" y="93821"/>
                </a:cubicBezTo>
                <a:lnTo>
                  <a:pt x="64294" y="142399"/>
                </a:lnTo>
                <a:lnTo>
                  <a:pt x="13811" y="142399"/>
                </a:lnTo>
                <a:cubicBezTo>
                  <a:pt x="10001" y="142399"/>
                  <a:pt x="7144" y="145256"/>
                  <a:pt x="7144" y="149066"/>
                </a:cubicBezTo>
                <a:lnTo>
                  <a:pt x="7144" y="153829"/>
                </a:lnTo>
                <a:cubicBezTo>
                  <a:pt x="7144" y="157639"/>
                  <a:pt x="10001" y="160496"/>
                  <a:pt x="13811" y="160496"/>
                </a:cubicBezTo>
                <a:lnTo>
                  <a:pt x="64294" y="160496"/>
                </a:lnTo>
                <a:lnTo>
                  <a:pt x="64294" y="185261"/>
                </a:lnTo>
                <a:lnTo>
                  <a:pt x="13811" y="185261"/>
                </a:lnTo>
                <a:cubicBezTo>
                  <a:pt x="10001" y="185261"/>
                  <a:pt x="7144" y="188119"/>
                  <a:pt x="7144" y="191929"/>
                </a:cubicBezTo>
                <a:lnTo>
                  <a:pt x="7144" y="196691"/>
                </a:lnTo>
                <a:cubicBezTo>
                  <a:pt x="7144" y="200501"/>
                  <a:pt x="10001" y="203359"/>
                  <a:pt x="13811" y="203359"/>
                </a:cubicBezTo>
                <a:lnTo>
                  <a:pt x="64294" y="203359"/>
                </a:lnTo>
                <a:lnTo>
                  <a:pt x="64294" y="228124"/>
                </a:lnTo>
                <a:lnTo>
                  <a:pt x="13811" y="228124"/>
                </a:lnTo>
                <a:cubicBezTo>
                  <a:pt x="10001" y="229076"/>
                  <a:pt x="7144" y="231934"/>
                  <a:pt x="7144" y="235744"/>
                </a:cubicBezTo>
                <a:lnTo>
                  <a:pt x="7144" y="240506"/>
                </a:lnTo>
                <a:cubicBezTo>
                  <a:pt x="7144" y="244316"/>
                  <a:pt x="10001" y="247174"/>
                  <a:pt x="13811" y="247174"/>
                </a:cubicBezTo>
                <a:lnTo>
                  <a:pt x="64294" y="247174"/>
                </a:lnTo>
                <a:lnTo>
                  <a:pt x="64294" y="271939"/>
                </a:lnTo>
                <a:lnTo>
                  <a:pt x="13811" y="271939"/>
                </a:lnTo>
                <a:cubicBezTo>
                  <a:pt x="10001" y="271939"/>
                  <a:pt x="7144" y="274796"/>
                  <a:pt x="7144" y="278606"/>
                </a:cubicBezTo>
                <a:lnTo>
                  <a:pt x="7144" y="283369"/>
                </a:lnTo>
                <a:cubicBezTo>
                  <a:pt x="7144" y="287179"/>
                  <a:pt x="10001" y="290036"/>
                  <a:pt x="13811" y="290036"/>
                </a:cubicBezTo>
                <a:lnTo>
                  <a:pt x="64294" y="290036"/>
                </a:lnTo>
                <a:lnTo>
                  <a:pt x="64294" y="314801"/>
                </a:lnTo>
                <a:lnTo>
                  <a:pt x="13811" y="314801"/>
                </a:lnTo>
                <a:cubicBezTo>
                  <a:pt x="10001" y="314801"/>
                  <a:pt x="7144" y="317659"/>
                  <a:pt x="7144" y="321469"/>
                </a:cubicBezTo>
                <a:lnTo>
                  <a:pt x="7144" y="326231"/>
                </a:lnTo>
                <a:cubicBezTo>
                  <a:pt x="7144" y="330041"/>
                  <a:pt x="10001" y="332899"/>
                  <a:pt x="13811" y="332899"/>
                </a:cubicBezTo>
                <a:lnTo>
                  <a:pt x="64294" y="332899"/>
                </a:lnTo>
                <a:lnTo>
                  <a:pt x="64294" y="380524"/>
                </a:lnTo>
                <a:cubicBezTo>
                  <a:pt x="64294" y="393859"/>
                  <a:pt x="74771" y="404336"/>
                  <a:pt x="88106" y="404336"/>
                </a:cubicBezTo>
                <a:lnTo>
                  <a:pt x="142399" y="404336"/>
                </a:lnTo>
                <a:lnTo>
                  <a:pt x="142399" y="461486"/>
                </a:lnTo>
                <a:cubicBezTo>
                  <a:pt x="142399" y="465296"/>
                  <a:pt x="145256" y="468154"/>
                  <a:pt x="149066" y="468154"/>
                </a:cubicBezTo>
                <a:lnTo>
                  <a:pt x="153829" y="468154"/>
                </a:lnTo>
                <a:cubicBezTo>
                  <a:pt x="157639" y="468154"/>
                  <a:pt x="160496" y="465296"/>
                  <a:pt x="160496" y="461486"/>
                </a:cubicBezTo>
                <a:lnTo>
                  <a:pt x="160496" y="404336"/>
                </a:lnTo>
                <a:lnTo>
                  <a:pt x="185261" y="404336"/>
                </a:lnTo>
                <a:lnTo>
                  <a:pt x="185261" y="461486"/>
                </a:lnTo>
                <a:cubicBezTo>
                  <a:pt x="185261" y="465296"/>
                  <a:pt x="188119" y="468154"/>
                  <a:pt x="191929" y="468154"/>
                </a:cubicBezTo>
                <a:lnTo>
                  <a:pt x="196691" y="468154"/>
                </a:lnTo>
                <a:cubicBezTo>
                  <a:pt x="200501" y="468154"/>
                  <a:pt x="203359" y="465296"/>
                  <a:pt x="203359" y="461486"/>
                </a:cubicBezTo>
                <a:lnTo>
                  <a:pt x="203359" y="404336"/>
                </a:lnTo>
                <a:lnTo>
                  <a:pt x="228124" y="404336"/>
                </a:lnTo>
                <a:lnTo>
                  <a:pt x="228124" y="461486"/>
                </a:lnTo>
                <a:cubicBezTo>
                  <a:pt x="228124" y="465296"/>
                  <a:pt x="230981" y="468154"/>
                  <a:pt x="234791" y="468154"/>
                </a:cubicBezTo>
                <a:lnTo>
                  <a:pt x="239554" y="468154"/>
                </a:lnTo>
                <a:cubicBezTo>
                  <a:pt x="243364" y="468154"/>
                  <a:pt x="246221" y="465296"/>
                  <a:pt x="246221" y="461486"/>
                </a:cubicBezTo>
                <a:lnTo>
                  <a:pt x="246221" y="404336"/>
                </a:lnTo>
                <a:lnTo>
                  <a:pt x="270986" y="404336"/>
                </a:lnTo>
                <a:lnTo>
                  <a:pt x="270986" y="461486"/>
                </a:lnTo>
                <a:cubicBezTo>
                  <a:pt x="270986" y="465296"/>
                  <a:pt x="273844" y="468154"/>
                  <a:pt x="277654" y="468154"/>
                </a:cubicBezTo>
                <a:lnTo>
                  <a:pt x="283369" y="468154"/>
                </a:lnTo>
                <a:cubicBezTo>
                  <a:pt x="287179" y="468154"/>
                  <a:pt x="290036" y="465296"/>
                  <a:pt x="290036" y="461486"/>
                </a:cubicBezTo>
                <a:lnTo>
                  <a:pt x="290036" y="404336"/>
                </a:lnTo>
                <a:lnTo>
                  <a:pt x="314801" y="404336"/>
                </a:lnTo>
                <a:lnTo>
                  <a:pt x="314801" y="461486"/>
                </a:lnTo>
                <a:cubicBezTo>
                  <a:pt x="314801" y="465296"/>
                  <a:pt x="317659" y="468154"/>
                  <a:pt x="321469" y="468154"/>
                </a:cubicBezTo>
                <a:lnTo>
                  <a:pt x="326231" y="468154"/>
                </a:lnTo>
                <a:cubicBezTo>
                  <a:pt x="330041" y="468154"/>
                  <a:pt x="332899" y="465296"/>
                  <a:pt x="332899" y="461486"/>
                </a:cubicBezTo>
                <a:lnTo>
                  <a:pt x="332899" y="404336"/>
                </a:lnTo>
                <a:lnTo>
                  <a:pt x="391001" y="404336"/>
                </a:lnTo>
                <a:cubicBezTo>
                  <a:pt x="404336" y="404336"/>
                  <a:pt x="414814" y="393859"/>
                  <a:pt x="414814" y="380524"/>
                </a:cubicBezTo>
                <a:lnTo>
                  <a:pt x="414814" y="332899"/>
                </a:lnTo>
                <a:lnTo>
                  <a:pt x="461486" y="332899"/>
                </a:lnTo>
                <a:cubicBezTo>
                  <a:pt x="465296" y="332899"/>
                  <a:pt x="468154" y="330041"/>
                  <a:pt x="468154" y="326231"/>
                </a:cubicBezTo>
                <a:lnTo>
                  <a:pt x="468154" y="321469"/>
                </a:lnTo>
                <a:cubicBezTo>
                  <a:pt x="468154" y="317659"/>
                  <a:pt x="465296" y="314801"/>
                  <a:pt x="461486" y="314801"/>
                </a:cubicBezTo>
                <a:lnTo>
                  <a:pt x="414814" y="314801"/>
                </a:lnTo>
                <a:lnTo>
                  <a:pt x="414814" y="290036"/>
                </a:lnTo>
                <a:lnTo>
                  <a:pt x="461486" y="290036"/>
                </a:lnTo>
                <a:cubicBezTo>
                  <a:pt x="465296" y="290036"/>
                  <a:pt x="468154" y="287179"/>
                  <a:pt x="468154" y="283369"/>
                </a:cubicBezTo>
                <a:lnTo>
                  <a:pt x="468154" y="278606"/>
                </a:lnTo>
                <a:cubicBezTo>
                  <a:pt x="468154" y="274796"/>
                  <a:pt x="465296" y="271939"/>
                  <a:pt x="461486" y="271939"/>
                </a:cubicBezTo>
                <a:lnTo>
                  <a:pt x="414814" y="271939"/>
                </a:lnTo>
                <a:lnTo>
                  <a:pt x="414814" y="247174"/>
                </a:lnTo>
                <a:lnTo>
                  <a:pt x="461486" y="247174"/>
                </a:lnTo>
                <a:cubicBezTo>
                  <a:pt x="465296" y="247174"/>
                  <a:pt x="468154" y="244316"/>
                  <a:pt x="468154" y="240506"/>
                </a:cubicBezTo>
                <a:lnTo>
                  <a:pt x="468154" y="235744"/>
                </a:lnTo>
                <a:cubicBezTo>
                  <a:pt x="468154" y="231934"/>
                  <a:pt x="465296" y="229076"/>
                  <a:pt x="461486" y="229076"/>
                </a:cubicBezTo>
                <a:lnTo>
                  <a:pt x="414814" y="229076"/>
                </a:lnTo>
                <a:lnTo>
                  <a:pt x="414814" y="204311"/>
                </a:lnTo>
                <a:lnTo>
                  <a:pt x="461486" y="204311"/>
                </a:lnTo>
                <a:cubicBezTo>
                  <a:pt x="465296" y="204311"/>
                  <a:pt x="468154" y="201454"/>
                  <a:pt x="468154" y="197644"/>
                </a:cubicBezTo>
                <a:lnTo>
                  <a:pt x="468154" y="192881"/>
                </a:lnTo>
                <a:cubicBezTo>
                  <a:pt x="468154" y="189071"/>
                  <a:pt x="465296" y="186214"/>
                  <a:pt x="461486" y="186214"/>
                </a:cubicBezTo>
                <a:lnTo>
                  <a:pt x="414814" y="186214"/>
                </a:lnTo>
                <a:lnTo>
                  <a:pt x="414814" y="161449"/>
                </a:lnTo>
                <a:lnTo>
                  <a:pt x="462439" y="161449"/>
                </a:lnTo>
                <a:close/>
              </a:path>
            </a:pathLst>
          </a:custGeom>
          <a:solidFill>
            <a:schemeClr val="bg1">
              <a:lumMod val="50000"/>
            </a:schemeClr>
          </a:solidFill>
          <a:ln w="9525" cap="flat">
            <a:noFill/>
            <a:prstDash val="solid"/>
            <a:miter/>
          </a:ln>
        </p:spPr>
        <p:txBody>
          <a:bodyPr rtlCol="0" anchor="ctr"/>
          <a:lstStyle/>
          <a:p>
            <a:endParaRPr lang="en-US" sz="5399" dirty="0"/>
          </a:p>
        </p:txBody>
      </p:sp>
      <p:grpSp>
        <p:nvGrpSpPr>
          <p:cNvPr id="173" name="Group 172">
            <a:extLst>
              <a:ext uri="{FF2B5EF4-FFF2-40B4-BE49-F238E27FC236}">
                <a16:creationId xmlns:a16="http://schemas.microsoft.com/office/drawing/2014/main" id="{D8D1AA95-7312-45E3-9BAB-AD22F1DECD51}"/>
              </a:ext>
            </a:extLst>
          </p:cNvPr>
          <p:cNvGrpSpPr/>
          <p:nvPr/>
        </p:nvGrpSpPr>
        <p:grpSpPr>
          <a:xfrm flipH="1">
            <a:off x="1110535" y="3704117"/>
            <a:ext cx="6685403" cy="1014133"/>
            <a:chOff x="4643079" y="1706634"/>
            <a:chExt cx="3965596" cy="675972"/>
          </a:xfrm>
        </p:grpSpPr>
        <p:sp>
          <p:nvSpPr>
            <p:cNvPr id="174" name="TextBox 173">
              <a:extLst>
                <a:ext uri="{FF2B5EF4-FFF2-40B4-BE49-F238E27FC236}">
                  <a16:creationId xmlns:a16="http://schemas.microsoft.com/office/drawing/2014/main" id="{E81441A5-7011-4D83-A376-C8A5081ABF37}"/>
                </a:ext>
              </a:extLst>
            </p:cNvPr>
            <p:cNvSpPr txBox="1"/>
            <p:nvPr/>
          </p:nvSpPr>
          <p:spPr>
            <a:xfrm>
              <a:off x="4720242" y="1951964"/>
              <a:ext cx="3888433" cy="430642"/>
            </a:xfrm>
            <a:prstGeom prst="rect">
              <a:avLst/>
            </a:prstGeom>
            <a:noFill/>
          </p:spPr>
          <p:txBody>
            <a:bodyPr wrap="square" rtlCol="0">
              <a:spAutoFit/>
            </a:bodyPr>
            <a:lstStyle/>
            <a:p>
              <a:pPr algn="just"/>
              <a:r>
                <a:rPr lang="en-US" altLang="ko-KR" sz="1799" i="1" dirty="0">
                  <a:solidFill>
                    <a:schemeClr val="tx1">
                      <a:lumMod val="75000"/>
                      <a:lumOff val="25000"/>
                    </a:schemeClr>
                  </a:solidFill>
                  <a:latin typeface="Century Gothic" panose="020B0502020202020204" pitchFamily="34" charset="0"/>
                </a:rPr>
                <a:t>Regulate the possible development of VTS in the framework of E-Navigation.</a:t>
              </a:r>
              <a:endParaRPr lang="ko-KR" altLang="en-US" sz="1799" i="1" dirty="0">
                <a:solidFill>
                  <a:schemeClr val="tx1">
                    <a:lumMod val="75000"/>
                    <a:lumOff val="25000"/>
                  </a:schemeClr>
                </a:solidFill>
                <a:latin typeface="Century Gothic" panose="020B0502020202020204" pitchFamily="34" charset="0"/>
              </a:endParaRPr>
            </a:p>
          </p:txBody>
        </p:sp>
        <p:sp>
          <p:nvSpPr>
            <p:cNvPr id="175" name="TextBox 174">
              <a:extLst>
                <a:ext uri="{FF2B5EF4-FFF2-40B4-BE49-F238E27FC236}">
                  <a16:creationId xmlns:a16="http://schemas.microsoft.com/office/drawing/2014/main" id="{ABF536FA-07F3-43D4-8A4B-02E511A7BDE5}"/>
                </a:ext>
              </a:extLst>
            </p:cNvPr>
            <p:cNvSpPr txBox="1"/>
            <p:nvPr/>
          </p:nvSpPr>
          <p:spPr>
            <a:xfrm>
              <a:off x="4643079" y="1706634"/>
              <a:ext cx="3959299" cy="246094"/>
            </a:xfrm>
            <a:prstGeom prst="rect">
              <a:avLst/>
            </a:prstGeom>
            <a:noFill/>
          </p:spPr>
          <p:txBody>
            <a:bodyPr wrap="square" rtlCol="0">
              <a:spAutoFit/>
            </a:bodyPr>
            <a:lstStyle/>
            <a:p>
              <a:r>
                <a:rPr lang="en-US" altLang="ko-KR" sz="1799" b="1" dirty="0">
                  <a:solidFill>
                    <a:schemeClr val="tx1">
                      <a:lumMod val="75000"/>
                      <a:lumOff val="25000"/>
                    </a:schemeClr>
                  </a:solidFill>
                  <a:latin typeface="Century Gothic" panose="020B0502020202020204" pitchFamily="34" charset="0"/>
                </a:rPr>
                <a:t>Draft of the Ministry Regulation on Vessels Traffic Services</a:t>
              </a:r>
              <a:endParaRPr lang="ko-KR" altLang="en-US" sz="1799" b="1" dirty="0">
                <a:solidFill>
                  <a:schemeClr val="tx1">
                    <a:lumMod val="75000"/>
                    <a:lumOff val="25000"/>
                  </a:schemeClr>
                </a:solidFill>
                <a:latin typeface="Century Gothic" panose="020B0502020202020204" pitchFamily="34" charset="0"/>
              </a:endParaRPr>
            </a:p>
          </p:txBody>
        </p:sp>
      </p:grpSp>
      <p:grpSp>
        <p:nvGrpSpPr>
          <p:cNvPr id="176" name="Group 175">
            <a:extLst>
              <a:ext uri="{FF2B5EF4-FFF2-40B4-BE49-F238E27FC236}">
                <a16:creationId xmlns:a16="http://schemas.microsoft.com/office/drawing/2014/main" id="{40DE418A-BE67-47E6-B938-DB1AF1EA6305}"/>
              </a:ext>
            </a:extLst>
          </p:cNvPr>
          <p:cNvGrpSpPr/>
          <p:nvPr/>
        </p:nvGrpSpPr>
        <p:grpSpPr>
          <a:xfrm flipH="1">
            <a:off x="1126163" y="1867147"/>
            <a:ext cx="6923006" cy="1593022"/>
            <a:chOff x="4716015" y="1399924"/>
            <a:chExt cx="3888433" cy="1061831"/>
          </a:xfrm>
        </p:grpSpPr>
        <p:sp>
          <p:nvSpPr>
            <p:cNvPr id="177" name="TextBox 176">
              <a:extLst>
                <a:ext uri="{FF2B5EF4-FFF2-40B4-BE49-F238E27FC236}">
                  <a16:creationId xmlns:a16="http://schemas.microsoft.com/office/drawing/2014/main" id="{CFC5EFCE-8887-4312-927C-7BC025F77D72}"/>
                </a:ext>
              </a:extLst>
            </p:cNvPr>
            <p:cNvSpPr txBox="1"/>
            <p:nvPr/>
          </p:nvSpPr>
          <p:spPr>
            <a:xfrm>
              <a:off x="4716015" y="1846565"/>
              <a:ext cx="3888433" cy="615190"/>
            </a:xfrm>
            <a:prstGeom prst="rect">
              <a:avLst/>
            </a:prstGeom>
            <a:noFill/>
          </p:spPr>
          <p:txBody>
            <a:bodyPr wrap="square" rtlCol="0">
              <a:spAutoFit/>
            </a:bodyPr>
            <a:lstStyle/>
            <a:p>
              <a:pPr algn="just"/>
              <a:r>
                <a:rPr lang="en-US" altLang="ko-KR" sz="1799" i="1" dirty="0">
                  <a:solidFill>
                    <a:schemeClr val="tx1">
                      <a:lumMod val="75000"/>
                      <a:lumOff val="25000"/>
                    </a:schemeClr>
                  </a:solidFill>
                  <a:latin typeface="Century Gothic" panose="020B0502020202020204" pitchFamily="34" charset="0"/>
                </a:rPr>
                <a:t>Regulate the General Policy on Indonesian Navigation Concepts and the commencement of test bed </a:t>
              </a:r>
              <a:r>
                <a:rPr lang="en-US" altLang="ko-KR" sz="1799" i="1" dirty="0">
                  <a:solidFill>
                    <a:schemeClr val="tx1">
                      <a:lumMod val="75000"/>
                      <a:lumOff val="25000"/>
                    </a:schemeClr>
                  </a:solidFill>
                  <a:latin typeface="Century Gothic" panose="020B0502020202020204" pitchFamily="34" charset="0"/>
                  <a:sym typeface="Wingdings" pitchFamily="2" charset="2"/>
                </a:rPr>
                <a:t> legal umbrella of E-Navigation</a:t>
              </a:r>
              <a:endParaRPr lang="ko-KR" altLang="en-US" sz="1799" dirty="0">
                <a:solidFill>
                  <a:schemeClr val="tx1">
                    <a:lumMod val="75000"/>
                    <a:lumOff val="25000"/>
                  </a:schemeClr>
                </a:solidFill>
                <a:latin typeface="Century Gothic" panose="020B0502020202020204" pitchFamily="34" charset="0"/>
              </a:endParaRPr>
            </a:p>
          </p:txBody>
        </p:sp>
        <p:sp>
          <p:nvSpPr>
            <p:cNvPr id="178" name="TextBox 177">
              <a:extLst>
                <a:ext uri="{FF2B5EF4-FFF2-40B4-BE49-F238E27FC236}">
                  <a16:creationId xmlns:a16="http://schemas.microsoft.com/office/drawing/2014/main" id="{7207761B-348A-4E99-AD22-F60950E443B8}"/>
                </a:ext>
              </a:extLst>
            </p:cNvPr>
            <p:cNvSpPr txBox="1"/>
            <p:nvPr/>
          </p:nvSpPr>
          <p:spPr>
            <a:xfrm>
              <a:off x="4716015" y="1399924"/>
              <a:ext cx="3888433" cy="430642"/>
            </a:xfrm>
            <a:prstGeom prst="rect">
              <a:avLst/>
            </a:prstGeom>
            <a:noFill/>
          </p:spPr>
          <p:txBody>
            <a:bodyPr wrap="square" rtlCol="0">
              <a:spAutoFit/>
            </a:bodyPr>
            <a:lstStyle/>
            <a:p>
              <a:r>
                <a:rPr lang="en-US" altLang="ko-KR" sz="1799" b="1" dirty="0">
                  <a:solidFill>
                    <a:schemeClr val="tx1">
                      <a:lumMod val="75000"/>
                      <a:lumOff val="25000"/>
                    </a:schemeClr>
                  </a:solidFill>
                  <a:latin typeface="Century Gothic" panose="020B0502020202020204" pitchFamily="34" charset="0"/>
                </a:rPr>
                <a:t>Draft of the Ministry Regulation on Maritime Telecommunication</a:t>
              </a:r>
              <a:endParaRPr lang="ko-KR" altLang="en-US" sz="1799" b="1" dirty="0">
                <a:solidFill>
                  <a:schemeClr val="tx1">
                    <a:lumMod val="75000"/>
                    <a:lumOff val="25000"/>
                  </a:schemeClr>
                </a:solidFill>
                <a:latin typeface="Century Gothic" panose="020B0502020202020204" pitchFamily="34" charset="0"/>
              </a:endParaRPr>
            </a:p>
          </p:txBody>
        </p:sp>
      </p:grpSp>
      <p:sp>
        <p:nvSpPr>
          <p:cNvPr id="179" name="TextBox 178">
            <a:extLst>
              <a:ext uri="{FF2B5EF4-FFF2-40B4-BE49-F238E27FC236}">
                <a16:creationId xmlns:a16="http://schemas.microsoft.com/office/drawing/2014/main" id="{F2367A6D-04E0-4AA2-A36A-2E7DEDD21AA0}"/>
              </a:ext>
            </a:extLst>
          </p:cNvPr>
          <p:cNvSpPr txBox="1"/>
          <p:nvPr/>
        </p:nvSpPr>
        <p:spPr>
          <a:xfrm flipH="1">
            <a:off x="1098142" y="7227236"/>
            <a:ext cx="6851810" cy="922945"/>
          </a:xfrm>
          <a:prstGeom prst="rect">
            <a:avLst/>
          </a:prstGeom>
          <a:solidFill>
            <a:schemeClr val="bg1">
              <a:lumMod val="85000"/>
            </a:schemeClr>
          </a:solidFill>
          <a:ln w="19050">
            <a:solidFill>
              <a:srgbClr val="FF0000"/>
            </a:solidFill>
          </a:ln>
        </p:spPr>
        <p:txBody>
          <a:bodyPr wrap="square" rtlCol="0">
            <a:spAutoFit/>
          </a:bodyPr>
          <a:lstStyle/>
          <a:p>
            <a:pPr algn="ctr"/>
            <a:r>
              <a:rPr lang="en-US" altLang="ko-KR" sz="1799" b="1" dirty="0">
                <a:solidFill>
                  <a:schemeClr val="tx1">
                    <a:lumMod val="75000"/>
                    <a:lumOff val="25000"/>
                  </a:schemeClr>
                </a:solidFill>
                <a:latin typeface="Century Gothic" panose="020B0502020202020204" pitchFamily="34" charset="0"/>
              </a:rPr>
              <a:t>The Regulation will promulgate in the end of this year as Ministry of Transportation Regulation comprises of all three components</a:t>
            </a:r>
            <a:endParaRPr lang="ko-KR" altLang="en-US" sz="1799" b="1" dirty="0">
              <a:solidFill>
                <a:schemeClr val="tx1">
                  <a:lumMod val="75000"/>
                  <a:lumOff val="25000"/>
                </a:schemeClr>
              </a:solidFill>
              <a:latin typeface="Century Gothic" panose="020B0502020202020204" pitchFamily="34" charset="0"/>
            </a:endParaRPr>
          </a:p>
        </p:txBody>
      </p:sp>
      <p:sp>
        <p:nvSpPr>
          <p:cNvPr id="180" name="Oval 179">
            <a:extLst>
              <a:ext uri="{FF2B5EF4-FFF2-40B4-BE49-F238E27FC236}">
                <a16:creationId xmlns:a16="http://schemas.microsoft.com/office/drawing/2014/main" id="{C08EB5F7-2BF1-425F-9FE0-4DB072808ACC}"/>
              </a:ext>
            </a:extLst>
          </p:cNvPr>
          <p:cNvSpPr/>
          <p:nvPr/>
        </p:nvSpPr>
        <p:spPr>
          <a:xfrm flipH="1">
            <a:off x="11619049" y="2406412"/>
            <a:ext cx="324092" cy="3240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p>
        </p:txBody>
      </p:sp>
      <p:sp>
        <p:nvSpPr>
          <p:cNvPr id="181" name="Oval 180">
            <a:extLst>
              <a:ext uri="{FF2B5EF4-FFF2-40B4-BE49-F238E27FC236}">
                <a16:creationId xmlns:a16="http://schemas.microsoft.com/office/drawing/2014/main" id="{BE3A8781-0799-4F9D-B3FB-EF3D78C56C97}"/>
              </a:ext>
            </a:extLst>
          </p:cNvPr>
          <p:cNvSpPr/>
          <p:nvPr/>
        </p:nvSpPr>
        <p:spPr>
          <a:xfrm flipH="1">
            <a:off x="10922043" y="3824203"/>
            <a:ext cx="324092" cy="3240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p>
        </p:txBody>
      </p:sp>
      <p:sp>
        <p:nvSpPr>
          <p:cNvPr id="182" name="Oval 181">
            <a:extLst>
              <a:ext uri="{FF2B5EF4-FFF2-40B4-BE49-F238E27FC236}">
                <a16:creationId xmlns:a16="http://schemas.microsoft.com/office/drawing/2014/main" id="{367BBC88-3979-4C87-AD97-EFBA350194D3}"/>
              </a:ext>
            </a:extLst>
          </p:cNvPr>
          <p:cNvSpPr/>
          <p:nvPr/>
        </p:nvSpPr>
        <p:spPr>
          <a:xfrm flipH="1">
            <a:off x="10991851" y="5314836"/>
            <a:ext cx="324092" cy="3240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49"/>
          </a:p>
        </p:txBody>
      </p:sp>
      <p:cxnSp>
        <p:nvCxnSpPr>
          <p:cNvPr id="183" name="Straight Connector 182">
            <a:extLst>
              <a:ext uri="{FF2B5EF4-FFF2-40B4-BE49-F238E27FC236}">
                <a16:creationId xmlns:a16="http://schemas.microsoft.com/office/drawing/2014/main" id="{33120593-EBA9-4085-A4BE-56CE63874ED2}"/>
              </a:ext>
            </a:extLst>
          </p:cNvPr>
          <p:cNvCxnSpPr>
            <a:cxnSpLocks/>
          </p:cNvCxnSpPr>
          <p:nvPr/>
        </p:nvCxnSpPr>
        <p:spPr>
          <a:xfrm flipH="1">
            <a:off x="9775753" y="2568529"/>
            <a:ext cx="1620283" cy="2"/>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B14C15C-FE65-4F93-B089-3D1FAD5374D8}"/>
              </a:ext>
            </a:extLst>
          </p:cNvPr>
          <p:cNvCxnSpPr>
            <a:cxnSpLocks/>
          </p:cNvCxnSpPr>
          <p:nvPr/>
        </p:nvCxnSpPr>
        <p:spPr>
          <a:xfrm flipH="1">
            <a:off x="9065958" y="3986321"/>
            <a:ext cx="1620283" cy="2"/>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71F5839-AE34-4983-95D5-6D9987EDC886}"/>
              </a:ext>
            </a:extLst>
          </p:cNvPr>
          <p:cNvCxnSpPr>
            <a:cxnSpLocks/>
          </p:cNvCxnSpPr>
          <p:nvPr/>
        </p:nvCxnSpPr>
        <p:spPr>
          <a:xfrm flipH="1">
            <a:off x="9114936" y="5476952"/>
            <a:ext cx="1620283" cy="2"/>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80CD4327-7837-7340-9EC9-858674930BBC}"/>
              </a:ext>
            </a:extLst>
          </p:cNvPr>
          <p:cNvSpPr txBox="1"/>
          <p:nvPr/>
        </p:nvSpPr>
        <p:spPr>
          <a:xfrm>
            <a:off x="13100367" y="3818980"/>
            <a:ext cx="2612699" cy="1061444"/>
          </a:xfrm>
          <a:prstGeom prst="rect">
            <a:avLst/>
          </a:prstGeom>
          <a:noFill/>
        </p:spPr>
        <p:txBody>
          <a:bodyPr wrap="square" rtlCol="0">
            <a:spAutoFit/>
          </a:bodyPr>
          <a:lstStyle/>
          <a:p>
            <a:pPr algn="ctr"/>
            <a:r>
              <a:rPr lang="en-US" sz="2099" b="1" dirty="0">
                <a:solidFill>
                  <a:schemeClr val="bg1"/>
                </a:solidFill>
                <a:latin typeface="Century Gothic" panose="020B0502020202020204" pitchFamily="34" charset="0"/>
              </a:rPr>
              <a:t>THE DEVELOPMENT OF </a:t>
            </a:r>
            <a:endParaRPr lang="id-ID" sz="2099" b="1" dirty="0">
              <a:solidFill>
                <a:schemeClr val="bg1"/>
              </a:solidFill>
              <a:latin typeface="Century Gothic" panose="020B0502020202020204" pitchFamily="34" charset="0"/>
            </a:endParaRPr>
          </a:p>
          <a:p>
            <a:pPr algn="ctr"/>
            <a:r>
              <a:rPr lang="en-US" sz="2099" b="1" dirty="0">
                <a:solidFill>
                  <a:schemeClr val="bg1"/>
                </a:solidFill>
                <a:latin typeface="Century Gothic" panose="020B0502020202020204" pitchFamily="34" charset="0"/>
              </a:rPr>
              <a:t>E-NAVIGATION</a:t>
            </a:r>
          </a:p>
        </p:txBody>
      </p:sp>
      <p:sp>
        <p:nvSpPr>
          <p:cNvPr id="187" name="Trapezoid 22">
            <a:extLst>
              <a:ext uri="{FF2B5EF4-FFF2-40B4-BE49-F238E27FC236}">
                <a16:creationId xmlns:a16="http://schemas.microsoft.com/office/drawing/2014/main" id="{84C18E07-96AD-4347-80A8-FB74EF7822F8}"/>
              </a:ext>
            </a:extLst>
          </p:cNvPr>
          <p:cNvSpPr>
            <a:spLocks noChangeAspect="1"/>
          </p:cNvSpPr>
          <p:nvPr/>
        </p:nvSpPr>
        <p:spPr>
          <a:xfrm>
            <a:off x="8090953" y="3778554"/>
            <a:ext cx="655331" cy="415389"/>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699" dirty="0"/>
          </a:p>
        </p:txBody>
      </p:sp>
      <p:sp>
        <p:nvSpPr>
          <p:cNvPr id="189" name="Oval 50">
            <a:extLst>
              <a:ext uri="{FF2B5EF4-FFF2-40B4-BE49-F238E27FC236}">
                <a16:creationId xmlns:a16="http://schemas.microsoft.com/office/drawing/2014/main" id="{2A8C9FD6-9571-F943-BBF9-D6ADD731989F}"/>
              </a:ext>
            </a:extLst>
          </p:cNvPr>
          <p:cNvSpPr>
            <a:spLocks noChangeAspect="1"/>
          </p:cNvSpPr>
          <p:nvPr/>
        </p:nvSpPr>
        <p:spPr>
          <a:xfrm>
            <a:off x="8882463" y="2320601"/>
            <a:ext cx="509165" cy="575070"/>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49"/>
          </a:p>
        </p:txBody>
      </p:sp>
      <p:sp>
        <p:nvSpPr>
          <p:cNvPr id="190" name="Rectangle 16">
            <a:extLst>
              <a:ext uri="{FF2B5EF4-FFF2-40B4-BE49-F238E27FC236}">
                <a16:creationId xmlns:a16="http://schemas.microsoft.com/office/drawing/2014/main" id="{0DF9A535-ADDB-7B43-861D-A66560366C64}"/>
              </a:ext>
            </a:extLst>
          </p:cNvPr>
          <p:cNvSpPr/>
          <p:nvPr/>
        </p:nvSpPr>
        <p:spPr>
          <a:xfrm rot="2700000">
            <a:off x="8251446" y="5188650"/>
            <a:ext cx="390079" cy="65139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49"/>
          </a:p>
        </p:txBody>
      </p:sp>
      <p:grpSp>
        <p:nvGrpSpPr>
          <p:cNvPr id="191" name="Group 190">
            <a:extLst>
              <a:ext uri="{FF2B5EF4-FFF2-40B4-BE49-F238E27FC236}">
                <a16:creationId xmlns:a16="http://schemas.microsoft.com/office/drawing/2014/main" id="{643F7420-411B-4017-AB11-E0327A39854D}"/>
              </a:ext>
            </a:extLst>
          </p:cNvPr>
          <p:cNvGrpSpPr/>
          <p:nvPr/>
        </p:nvGrpSpPr>
        <p:grpSpPr>
          <a:xfrm flipH="1">
            <a:off x="1149913" y="5209296"/>
            <a:ext cx="6939600" cy="1259089"/>
            <a:chOff x="4716014" y="1639851"/>
            <a:chExt cx="3897754" cy="839246"/>
          </a:xfrm>
        </p:grpSpPr>
        <p:sp>
          <p:nvSpPr>
            <p:cNvPr id="192" name="TextBox 191">
              <a:extLst>
                <a:ext uri="{FF2B5EF4-FFF2-40B4-BE49-F238E27FC236}">
                  <a16:creationId xmlns:a16="http://schemas.microsoft.com/office/drawing/2014/main" id="{218E92E9-560F-4644-A5A8-8450CC8A59B2}"/>
                </a:ext>
              </a:extLst>
            </p:cNvPr>
            <p:cNvSpPr txBox="1"/>
            <p:nvPr/>
          </p:nvSpPr>
          <p:spPr>
            <a:xfrm>
              <a:off x="4725335" y="2048456"/>
              <a:ext cx="3888433" cy="430641"/>
            </a:xfrm>
            <a:prstGeom prst="rect">
              <a:avLst/>
            </a:prstGeom>
            <a:noFill/>
          </p:spPr>
          <p:txBody>
            <a:bodyPr wrap="square" rtlCol="0">
              <a:spAutoFit/>
            </a:bodyPr>
            <a:lstStyle/>
            <a:p>
              <a:r>
                <a:rPr lang="en-US" altLang="ko-KR" sz="1799" i="1" dirty="0">
                  <a:solidFill>
                    <a:schemeClr val="tx1">
                      <a:lumMod val="75000"/>
                      <a:lumOff val="25000"/>
                    </a:schemeClr>
                  </a:solidFill>
                  <a:latin typeface="Century Gothic" panose="020B0502020202020204" pitchFamily="34" charset="0"/>
                </a:rPr>
                <a:t>Regulate the possible development of MSI in the framework of E-Navigation</a:t>
              </a:r>
              <a:endParaRPr lang="ko-KR" altLang="en-US" sz="1799" i="1" dirty="0">
                <a:solidFill>
                  <a:schemeClr val="tx1">
                    <a:lumMod val="75000"/>
                    <a:lumOff val="25000"/>
                  </a:schemeClr>
                </a:solidFill>
                <a:latin typeface="Century Gothic" panose="020B0502020202020204" pitchFamily="34" charset="0"/>
              </a:endParaRPr>
            </a:p>
          </p:txBody>
        </p:sp>
        <p:sp>
          <p:nvSpPr>
            <p:cNvPr id="193" name="TextBox 192">
              <a:extLst>
                <a:ext uri="{FF2B5EF4-FFF2-40B4-BE49-F238E27FC236}">
                  <a16:creationId xmlns:a16="http://schemas.microsoft.com/office/drawing/2014/main" id="{F2367A6D-04E0-4AA2-A36A-2E7DEDD21AA0}"/>
                </a:ext>
              </a:extLst>
            </p:cNvPr>
            <p:cNvSpPr txBox="1"/>
            <p:nvPr/>
          </p:nvSpPr>
          <p:spPr>
            <a:xfrm>
              <a:off x="4716014" y="1639851"/>
              <a:ext cx="3888433" cy="430641"/>
            </a:xfrm>
            <a:prstGeom prst="rect">
              <a:avLst/>
            </a:prstGeom>
            <a:noFill/>
          </p:spPr>
          <p:txBody>
            <a:bodyPr wrap="square" rtlCol="0">
              <a:spAutoFit/>
            </a:bodyPr>
            <a:lstStyle/>
            <a:p>
              <a:r>
                <a:rPr lang="en-US" altLang="ko-KR" sz="1799" b="1" dirty="0">
                  <a:solidFill>
                    <a:schemeClr val="tx1">
                      <a:lumMod val="75000"/>
                      <a:lumOff val="25000"/>
                    </a:schemeClr>
                  </a:solidFill>
                  <a:latin typeface="Century Gothic" panose="020B0502020202020204" pitchFamily="34" charset="0"/>
                </a:rPr>
                <a:t>Draft of Ministry of Regulation on Promulgation of Maritime Safety Information</a:t>
              </a:r>
              <a:endParaRPr lang="ko-KR" altLang="en-US" sz="1799" b="1" dirty="0">
                <a:solidFill>
                  <a:schemeClr val="tx1">
                    <a:lumMod val="75000"/>
                    <a:lumOff val="25000"/>
                  </a:schemeClr>
                </a:solidFill>
                <a:latin typeface="Century Gothic" panose="020B0502020202020204" pitchFamily="34" charset="0"/>
              </a:endParaRPr>
            </a:p>
          </p:txBody>
        </p:sp>
      </p:grpSp>
      <p:grpSp>
        <p:nvGrpSpPr>
          <p:cNvPr id="194" name="Group 193">
            <a:extLst>
              <a:ext uri="{FF2B5EF4-FFF2-40B4-BE49-F238E27FC236}">
                <a16:creationId xmlns:a16="http://schemas.microsoft.com/office/drawing/2014/main" id="{643F7420-411B-4017-AB11-E0327A39854D}"/>
              </a:ext>
            </a:extLst>
          </p:cNvPr>
          <p:cNvGrpSpPr/>
          <p:nvPr/>
        </p:nvGrpSpPr>
        <p:grpSpPr>
          <a:xfrm flipH="1">
            <a:off x="9369385" y="7291991"/>
            <a:ext cx="6783446" cy="956900"/>
            <a:chOff x="4716014" y="1639851"/>
            <a:chExt cx="3894939" cy="637822"/>
          </a:xfrm>
        </p:grpSpPr>
        <p:sp>
          <p:nvSpPr>
            <p:cNvPr id="195" name="TextBox 194">
              <a:extLst>
                <a:ext uri="{FF2B5EF4-FFF2-40B4-BE49-F238E27FC236}">
                  <a16:creationId xmlns:a16="http://schemas.microsoft.com/office/drawing/2014/main" id="{218E92E9-560F-4644-A5A8-8450CC8A59B2}"/>
                </a:ext>
              </a:extLst>
            </p:cNvPr>
            <p:cNvSpPr txBox="1"/>
            <p:nvPr/>
          </p:nvSpPr>
          <p:spPr>
            <a:xfrm>
              <a:off x="4722520" y="1847032"/>
              <a:ext cx="3888433" cy="430641"/>
            </a:xfrm>
            <a:prstGeom prst="rect">
              <a:avLst/>
            </a:prstGeom>
            <a:noFill/>
          </p:spPr>
          <p:txBody>
            <a:bodyPr wrap="square" rtlCol="0">
              <a:spAutoFit/>
            </a:bodyPr>
            <a:lstStyle/>
            <a:p>
              <a:r>
                <a:rPr lang="en-US" altLang="ko-KR" sz="1799" i="1" dirty="0">
                  <a:solidFill>
                    <a:schemeClr val="tx1">
                      <a:lumMod val="75000"/>
                      <a:lumOff val="25000"/>
                    </a:schemeClr>
                  </a:solidFill>
                  <a:latin typeface="Century Gothic" panose="020B0502020202020204" pitchFamily="34" charset="0"/>
                </a:rPr>
                <a:t>Allocation spectrum frequency for maritime services (including mapping spectrum for VDES and NAVDAT)</a:t>
              </a:r>
              <a:endParaRPr lang="ko-KR" altLang="en-US" sz="1799" i="1" dirty="0">
                <a:solidFill>
                  <a:schemeClr val="tx1">
                    <a:lumMod val="75000"/>
                    <a:lumOff val="25000"/>
                  </a:schemeClr>
                </a:solidFill>
                <a:latin typeface="Century Gothic" panose="020B0502020202020204" pitchFamily="34" charset="0"/>
              </a:endParaRPr>
            </a:p>
          </p:txBody>
        </p:sp>
        <p:sp>
          <p:nvSpPr>
            <p:cNvPr id="196" name="TextBox 195">
              <a:extLst>
                <a:ext uri="{FF2B5EF4-FFF2-40B4-BE49-F238E27FC236}">
                  <a16:creationId xmlns:a16="http://schemas.microsoft.com/office/drawing/2014/main" id="{F2367A6D-04E0-4AA2-A36A-2E7DEDD21AA0}"/>
                </a:ext>
              </a:extLst>
            </p:cNvPr>
            <p:cNvSpPr txBox="1"/>
            <p:nvPr/>
          </p:nvSpPr>
          <p:spPr>
            <a:xfrm>
              <a:off x="4716014" y="1639851"/>
              <a:ext cx="3888433" cy="246093"/>
            </a:xfrm>
            <a:prstGeom prst="rect">
              <a:avLst/>
            </a:prstGeom>
            <a:noFill/>
          </p:spPr>
          <p:txBody>
            <a:bodyPr wrap="square" rtlCol="0">
              <a:spAutoFit/>
            </a:bodyPr>
            <a:lstStyle/>
            <a:p>
              <a:r>
                <a:rPr lang="en-US" altLang="ko-KR" sz="1799" b="1" dirty="0">
                  <a:solidFill>
                    <a:schemeClr val="tx1">
                      <a:lumMod val="75000"/>
                      <a:lumOff val="25000"/>
                    </a:schemeClr>
                  </a:solidFill>
                  <a:latin typeface="Century Gothic" panose="020B0502020202020204" pitchFamily="34" charset="0"/>
                </a:rPr>
                <a:t>Ministry of Communication Regulation No.10 year 2022</a:t>
              </a:r>
              <a:endParaRPr lang="ko-KR" altLang="en-US" sz="1799" b="1" dirty="0">
                <a:solidFill>
                  <a:schemeClr val="tx1">
                    <a:lumMod val="75000"/>
                    <a:lumOff val="25000"/>
                  </a:schemeClr>
                </a:solidFill>
                <a:latin typeface="Century Gothic" panose="020B0502020202020204" pitchFamily="34" charset="0"/>
              </a:endParaRPr>
            </a:p>
          </p:txBody>
        </p:sp>
      </p:grpSp>
      <p:sp>
        <p:nvSpPr>
          <p:cNvPr id="202" name="Google Shape;93;p15"/>
          <p:cNvSpPr/>
          <p:nvPr/>
        </p:nvSpPr>
        <p:spPr>
          <a:xfrm>
            <a:off x="8690069" y="1283457"/>
            <a:ext cx="660769" cy="661284"/>
          </a:xfrm>
          <a:custGeom>
            <a:avLst/>
            <a:gdLst/>
            <a:ahLst/>
            <a:cxnLst/>
            <a:rect l="l" t="t" r="r" b="b"/>
            <a:pathLst>
              <a:path w="2566" h="2568" extrusionOk="0">
                <a:moveTo>
                  <a:pt x="2404" y="756"/>
                </a:moveTo>
                <a:lnTo>
                  <a:pt x="2404" y="1109"/>
                </a:lnTo>
                <a:lnTo>
                  <a:pt x="2296" y="973"/>
                </a:lnTo>
                <a:lnTo>
                  <a:pt x="1755" y="1541"/>
                </a:lnTo>
                <a:lnTo>
                  <a:pt x="1135" y="1081"/>
                </a:lnTo>
                <a:lnTo>
                  <a:pt x="135" y="1783"/>
                </a:lnTo>
                <a:lnTo>
                  <a:pt x="135" y="1595"/>
                </a:lnTo>
                <a:lnTo>
                  <a:pt x="1135" y="893"/>
                </a:lnTo>
                <a:lnTo>
                  <a:pt x="1729" y="1325"/>
                </a:lnTo>
                <a:lnTo>
                  <a:pt x="2188" y="864"/>
                </a:lnTo>
                <a:lnTo>
                  <a:pt x="2080" y="756"/>
                </a:lnTo>
                <a:close/>
                <a:moveTo>
                  <a:pt x="459" y="1729"/>
                </a:moveTo>
                <a:lnTo>
                  <a:pt x="459" y="2405"/>
                </a:lnTo>
                <a:lnTo>
                  <a:pt x="135" y="2405"/>
                </a:lnTo>
                <a:lnTo>
                  <a:pt x="135" y="1945"/>
                </a:lnTo>
                <a:lnTo>
                  <a:pt x="459" y="1729"/>
                </a:lnTo>
                <a:close/>
                <a:moveTo>
                  <a:pt x="1053" y="1297"/>
                </a:moveTo>
                <a:lnTo>
                  <a:pt x="1053" y="2405"/>
                </a:lnTo>
                <a:lnTo>
                  <a:pt x="595" y="2405"/>
                </a:lnTo>
                <a:lnTo>
                  <a:pt x="595" y="1621"/>
                </a:lnTo>
                <a:lnTo>
                  <a:pt x="1053" y="1297"/>
                </a:lnTo>
                <a:close/>
                <a:moveTo>
                  <a:pt x="1215" y="1325"/>
                </a:moveTo>
                <a:lnTo>
                  <a:pt x="1675" y="1649"/>
                </a:lnTo>
                <a:lnTo>
                  <a:pt x="1675" y="2405"/>
                </a:lnTo>
                <a:lnTo>
                  <a:pt x="1215" y="2405"/>
                </a:lnTo>
                <a:lnTo>
                  <a:pt x="1215" y="1325"/>
                </a:lnTo>
                <a:close/>
                <a:moveTo>
                  <a:pt x="2270" y="1217"/>
                </a:moveTo>
                <a:lnTo>
                  <a:pt x="2270" y="2405"/>
                </a:lnTo>
                <a:lnTo>
                  <a:pt x="1809" y="2405"/>
                </a:lnTo>
                <a:lnTo>
                  <a:pt x="1809" y="1675"/>
                </a:lnTo>
                <a:lnTo>
                  <a:pt x="2270" y="1217"/>
                </a:lnTo>
                <a:close/>
                <a:moveTo>
                  <a:pt x="1" y="0"/>
                </a:moveTo>
                <a:lnTo>
                  <a:pt x="1" y="2567"/>
                </a:lnTo>
                <a:lnTo>
                  <a:pt x="2566" y="2567"/>
                </a:lnTo>
                <a:lnTo>
                  <a:pt x="2566" y="2405"/>
                </a:lnTo>
                <a:lnTo>
                  <a:pt x="2404" y="2405"/>
                </a:lnTo>
                <a:lnTo>
                  <a:pt x="2404" y="1297"/>
                </a:lnTo>
                <a:lnTo>
                  <a:pt x="2566" y="1459"/>
                </a:lnTo>
                <a:lnTo>
                  <a:pt x="2566" y="594"/>
                </a:lnTo>
                <a:lnTo>
                  <a:pt x="1701" y="594"/>
                </a:lnTo>
                <a:lnTo>
                  <a:pt x="1971" y="864"/>
                </a:lnTo>
                <a:lnTo>
                  <a:pt x="1729" y="1135"/>
                </a:lnTo>
                <a:lnTo>
                  <a:pt x="1135" y="702"/>
                </a:lnTo>
                <a:lnTo>
                  <a:pt x="135" y="1405"/>
                </a:lnTo>
                <a:lnTo>
                  <a:pt x="135" y="0"/>
                </a:lnTo>
                <a:close/>
              </a:path>
            </a:pathLst>
          </a:custGeom>
          <a:solidFill>
            <a:schemeClr val="lt1"/>
          </a:solidFill>
          <a:ln>
            <a:noFill/>
          </a:ln>
        </p:spPr>
        <p:txBody>
          <a:bodyPr spcFirstLastPara="1" wrap="square" lIns="137102" tIns="137102" rIns="137102" bIns="137102" anchor="ctr" anchorCtr="0">
            <a:noAutofit/>
          </a:bodyPr>
          <a:lstStyle/>
          <a:p>
            <a:endParaRPr sz="5399"/>
          </a:p>
        </p:txBody>
      </p:sp>
      <p:sp>
        <p:nvSpPr>
          <p:cNvPr id="2" name="Rounded Rectangle 1"/>
          <p:cNvSpPr/>
          <p:nvPr/>
        </p:nvSpPr>
        <p:spPr>
          <a:xfrm>
            <a:off x="1098142" y="1682215"/>
            <a:ext cx="6851811" cy="5023456"/>
          </a:xfrm>
          <a:prstGeom prst="roundRect">
            <a:avLst>
              <a:gd name="adj" fmla="val 40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399"/>
          </a:p>
        </p:txBody>
      </p:sp>
      <p:sp>
        <p:nvSpPr>
          <p:cNvPr id="203" name="Rounded Rectangle 202"/>
          <p:cNvSpPr/>
          <p:nvPr/>
        </p:nvSpPr>
        <p:spPr>
          <a:xfrm>
            <a:off x="9255350" y="7163800"/>
            <a:ext cx="6851811" cy="1221548"/>
          </a:xfrm>
          <a:prstGeom prst="roundRect">
            <a:avLst>
              <a:gd name="adj" fmla="val 139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399"/>
          </a:p>
        </p:txBody>
      </p:sp>
      <p:cxnSp>
        <p:nvCxnSpPr>
          <p:cNvPr id="7" name="Straight Arrow Connector 6"/>
          <p:cNvCxnSpPr>
            <a:stCxn id="2" idx="2"/>
            <a:endCxn id="179" idx="0"/>
          </p:cNvCxnSpPr>
          <p:nvPr/>
        </p:nvCxnSpPr>
        <p:spPr>
          <a:xfrm flipH="1">
            <a:off x="4524047" y="6705671"/>
            <a:ext cx="1" cy="5215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8F34E09-C972-EC34-89E5-71953B599679}"/>
              </a:ext>
            </a:extLst>
          </p:cNvPr>
          <p:cNvCxnSpPr>
            <a:cxnSpLocks/>
          </p:cNvCxnSpPr>
          <p:nvPr/>
        </p:nvCxnSpPr>
        <p:spPr>
          <a:xfrm>
            <a:off x="380656" y="1115317"/>
            <a:ext cx="850180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93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2">
            <a:extLst>
              <a:ext uri="{FF2B5EF4-FFF2-40B4-BE49-F238E27FC236}">
                <a16:creationId xmlns:a16="http://schemas.microsoft.com/office/drawing/2014/main" id="{33AE5909-DFD7-B744-9E38-3D387E7BAFF6}"/>
              </a:ext>
            </a:extLst>
          </p:cNvPr>
          <p:cNvSpPr>
            <a:spLocks noChangeArrowheads="1"/>
          </p:cNvSpPr>
          <p:nvPr/>
        </p:nvSpPr>
        <p:spPr bwMode="auto">
          <a:xfrm>
            <a:off x="415474" y="705728"/>
            <a:ext cx="367286" cy="475836"/>
          </a:xfrm>
          <a:prstGeom prst="rect">
            <a:avLst/>
          </a:prstGeom>
          <a:noFill/>
          <a:ln w="9525">
            <a:noFill/>
            <a:miter lim="800000"/>
            <a:headEnd/>
            <a:tailEnd/>
          </a:ln>
        </p:spPr>
        <p:txBody>
          <a:bodyPr wrap="square" anchor="ctr">
            <a:spAutoFit/>
          </a:bodyPr>
          <a:lstStyle/>
          <a:p>
            <a:pPr eaLnBrk="0" hangingPunct="0"/>
            <a:endParaRPr lang="en-US" sz="2492">
              <a:latin typeface="Constantia" pitchFamily="18" charset="0"/>
            </a:endParaRPr>
          </a:p>
        </p:txBody>
      </p:sp>
      <p:sp>
        <p:nvSpPr>
          <p:cNvPr id="6" name="Rectangle 193">
            <a:extLst>
              <a:ext uri="{FF2B5EF4-FFF2-40B4-BE49-F238E27FC236}">
                <a16:creationId xmlns:a16="http://schemas.microsoft.com/office/drawing/2014/main" id="{306975B1-0899-764E-A951-5F4F42016B35}"/>
              </a:ext>
            </a:extLst>
          </p:cNvPr>
          <p:cNvSpPr>
            <a:spLocks noChangeArrowheads="1"/>
          </p:cNvSpPr>
          <p:nvPr/>
        </p:nvSpPr>
        <p:spPr bwMode="auto">
          <a:xfrm>
            <a:off x="415474" y="705728"/>
            <a:ext cx="367286" cy="475836"/>
          </a:xfrm>
          <a:prstGeom prst="rect">
            <a:avLst/>
          </a:prstGeom>
          <a:noFill/>
          <a:ln w="9525">
            <a:noFill/>
            <a:miter lim="800000"/>
            <a:headEnd/>
            <a:tailEnd/>
          </a:ln>
        </p:spPr>
        <p:txBody>
          <a:bodyPr wrap="square" anchor="ctr">
            <a:spAutoFit/>
          </a:bodyPr>
          <a:lstStyle/>
          <a:p>
            <a:pPr eaLnBrk="0" hangingPunct="0"/>
            <a:endParaRPr lang="en-US" sz="2492">
              <a:latin typeface="Constantia" pitchFamily="18" charset="0"/>
            </a:endParaRPr>
          </a:p>
        </p:txBody>
      </p:sp>
      <p:sp>
        <p:nvSpPr>
          <p:cNvPr id="2" name="Rectangle 1">
            <a:extLst>
              <a:ext uri="{FF2B5EF4-FFF2-40B4-BE49-F238E27FC236}">
                <a16:creationId xmlns:a16="http://schemas.microsoft.com/office/drawing/2014/main" id="{E9F1AFB2-8141-4669-36CF-1C596EA6F69B}"/>
              </a:ext>
            </a:extLst>
          </p:cNvPr>
          <p:cNvSpPr/>
          <p:nvPr/>
        </p:nvSpPr>
        <p:spPr>
          <a:xfrm>
            <a:off x="147391" y="114552"/>
            <a:ext cx="7911042" cy="969244"/>
          </a:xfrm>
          <a:prstGeom prst="rect">
            <a:avLst/>
          </a:prstGeom>
        </p:spPr>
        <p:txBody>
          <a:bodyPr wrap="square" anchor="ctr">
            <a:normAutofit fontScale="700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THE REGULATION RELATED WITH AIS</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pic>
        <p:nvPicPr>
          <p:cNvPr id="51" name="Picture 50">
            <a:extLst>
              <a:ext uri="{FF2B5EF4-FFF2-40B4-BE49-F238E27FC236}">
                <a16:creationId xmlns:a16="http://schemas.microsoft.com/office/drawing/2014/main" id="{D8E7B79F-343A-1A47-8D66-7AF98B3BBA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033" y="1159888"/>
            <a:ext cx="6765168" cy="4114934"/>
          </a:xfrm>
          <a:prstGeom prst="rect">
            <a:avLst/>
          </a:prstGeom>
          <a:noFill/>
          <a:ln>
            <a:noFill/>
          </a:ln>
        </p:spPr>
      </p:pic>
      <p:pic>
        <p:nvPicPr>
          <p:cNvPr id="52" name="Picture 7">
            <a:extLst>
              <a:ext uri="{FF2B5EF4-FFF2-40B4-BE49-F238E27FC236}">
                <a16:creationId xmlns:a16="http://schemas.microsoft.com/office/drawing/2014/main" id="{D127F564-DA0C-2E44-AA72-1A7909FEF9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3491" y="1700388"/>
            <a:ext cx="2800630" cy="3500397"/>
          </a:xfrm>
          <a:prstGeom prst="rect">
            <a:avLst/>
          </a:prstGeom>
          <a:noFill/>
          <a:ln w="9525">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53" name="Picture 3">
            <a:extLst>
              <a:ext uri="{FF2B5EF4-FFF2-40B4-BE49-F238E27FC236}">
                <a16:creationId xmlns:a16="http://schemas.microsoft.com/office/drawing/2014/main" id="{0F097024-5E63-4341-A58E-A8C9A4171A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9745" y="5285728"/>
            <a:ext cx="2804376" cy="3500397"/>
          </a:xfrm>
          <a:prstGeom prst="rect">
            <a:avLst/>
          </a:prstGeom>
          <a:noFill/>
          <a:ln w="9525">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54" name="Picture 2" descr="mage result for drugs smuggling in indonesia">
            <a:extLst>
              <a:ext uri="{FF2B5EF4-FFF2-40B4-BE49-F238E27FC236}">
                <a16:creationId xmlns:a16="http://schemas.microsoft.com/office/drawing/2014/main" id="{0AF63A5E-23E4-DC49-8A19-CEDF9DCD84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2032" y="5491332"/>
            <a:ext cx="6761423" cy="3628082"/>
          </a:xfrm>
          <a:prstGeom prst="rect">
            <a:avLst/>
          </a:prstGeom>
          <a:noFill/>
          <a:ln w="9525">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55" name="Picture 4" descr="elated image">
            <a:extLst>
              <a:ext uri="{FF2B5EF4-FFF2-40B4-BE49-F238E27FC236}">
                <a16:creationId xmlns:a16="http://schemas.microsoft.com/office/drawing/2014/main" id="{0E4E1914-A788-E14C-BC6B-3A882AEAAD7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200411" y="1770972"/>
            <a:ext cx="6752446" cy="691947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609C55E-289D-7EA1-580D-9D0492F906F1}"/>
              </a:ext>
            </a:extLst>
          </p:cNvPr>
          <p:cNvCxnSpPr>
            <a:cxnSpLocks/>
          </p:cNvCxnSpPr>
          <p:nvPr/>
        </p:nvCxnSpPr>
        <p:spPr>
          <a:xfrm>
            <a:off x="301849" y="836694"/>
            <a:ext cx="68719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144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F077706-9BA0-44A2-7365-B917B4224BF2}"/>
              </a:ext>
            </a:extLst>
          </p:cNvPr>
          <p:cNvSpPr/>
          <p:nvPr/>
        </p:nvSpPr>
        <p:spPr>
          <a:xfrm>
            <a:off x="147391" y="114552"/>
            <a:ext cx="7921126" cy="969244"/>
          </a:xfrm>
          <a:prstGeom prst="rect">
            <a:avLst/>
          </a:prstGeom>
        </p:spPr>
        <p:txBody>
          <a:bodyPr wrap="square" anchor="ctr">
            <a:normAutofit fontScale="70000" lnSpcReduction="20000"/>
          </a:bodyPr>
          <a:lstStyle/>
          <a:p>
            <a:pPr lvl="0">
              <a:defRPr/>
            </a:pPr>
            <a:r>
              <a:rPr lang="en-US" sz="4799" dirty="0">
                <a:solidFill>
                  <a:prstClr val="black"/>
                </a:solidFill>
                <a:effectLst>
                  <a:outerShdw blurRad="38100" dist="38100" dir="2700000" algn="tl">
                    <a:srgbClr val="000000">
                      <a:alpha val="43137"/>
                    </a:srgbClr>
                  </a:outerShdw>
                </a:effectLst>
                <a:latin typeface="Century Gothic" panose="020B0502020202020204" pitchFamily="34" charset="0"/>
              </a:rPr>
              <a:t>THE REGULATION RELATED WITH AIS</a:t>
            </a:r>
            <a:endParaRPr lang="id-ID" sz="4799"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20" name="Rectangle 19">
            <a:extLst>
              <a:ext uri="{FF2B5EF4-FFF2-40B4-BE49-F238E27FC236}">
                <a16:creationId xmlns:a16="http://schemas.microsoft.com/office/drawing/2014/main" id="{F0C96181-A8DD-7042-BB81-0DCBB623679B}"/>
              </a:ext>
            </a:extLst>
          </p:cNvPr>
          <p:cNvSpPr/>
          <p:nvPr/>
        </p:nvSpPr>
        <p:spPr>
          <a:xfrm>
            <a:off x="1197823" y="1653434"/>
            <a:ext cx="9270539" cy="6596036"/>
          </a:xfrm>
          <a:prstGeom prst="rect">
            <a:avLst/>
          </a:prstGeom>
        </p:spPr>
        <p:txBody>
          <a:bodyPr wrap="square">
            <a:spAutoFit/>
          </a:bodyPr>
          <a:lstStyle/>
          <a:p>
            <a:pPr marL="385666" indent="-385666" algn="just">
              <a:spcBef>
                <a:spcPts val="675"/>
              </a:spcBef>
              <a:spcAft>
                <a:spcPts val="900"/>
              </a:spcAft>
              <a:buFont typeface="Wingdings" charset="2"/>
              <a:buChar char="§"/>
            </a:pPr>
            <a:r>
              <a:rPr lang="en-US" sz="2249" dirty="0">
                <a:latin typeface="Century Gothic" panose="020B0502020202020204" pitchFamily="34" charset="0"/>
              </a:rPr>
              <a:t>Indonesia has issued the Ministry of Transportation Regulation Nr. 18 Year 2022 concerning Automatic Identification System for Vessels Operating in the Indonesian Waters. </a:t>
            </a:r>
          </a:p>
          <a:p>
            <a:pPr marL="385666" indent="-385666" algn="just">
              <a:spcBef>
                <a:spcPts val="675"/>
              </a:spcBef>
              <a:spcAft>
                <a:spcPts val="900"/>
              </a:spcAft>
              <a:buFont typeface="Wingdings" charset="2"/>
              <a:buChar char="§"/>
            </a:pPr>
            <a:r>
              <a:rPr lang="en-US" sz="2249" dirty="0">
                <a:latin typeface="Century Gothic" panose="020B0502020202020204" pitchFamily="34" charset="0"/>
              </a:rPr>
              <a:t>Include the obligation for Non Convention Vessels to install and activate AIS Class B.</a:t>
            </a:r>
          </a:p>
          <a:p>
            <a:pPr marL="385666" indent="-385666" algn="just">
              <a:spcBef>
                <a:spcPts val="675"/>
              </a:spcBef>
              <a:spcAft>
                <a:spcPts val="900"/>
              </a:spcAft>
              <a:buFont typeface="Wingdings" charset="2"/>
              <a:buChar char="§"/>
            </a:pPr>
            <a:r>
              <a:rPr lang="en-US" sz="2249" dirty="0">
                <a:latin typeface="Century Gothic" panose="020B0502020202020204" pitchFamily="34" charset="0"/>
              </a:rPr>
              <a:t>Scope of the Regulation :</a:t>
            </a:r>
          </a:p>
          <a:p>
            <a:pPr marL="823113" lvl="1" indent="-460656" algn="just">
              <a:spcBef>
                <a:spcPts val="675"/>
              </a:spcBef>
              <a:spcAft>
                <a:spcPts val="900"/>
              </a:spcAft>
              <a:buFont typeface="Courier New" charset="0"/>
              <a:buChar char="o"/>
            </a:pPr>
            <a:r>
              <a:rPr lang="en-US" sz="2249" dirty="0">
                <a:latin typeface="Century Gothic" panose="020B0502020202020204" pitchFamily="34" charset="0"/>
              </a:rPr>
              <a:t>all SOLAS vessels to use and operate AIS Class A;</a:t>
            </a:r>
          </a:p>
          <a:p>
            <a:pPr marL="823113" lvl="1" indent="-460656" algn="just">
              <a:spcBef>
                <a:spcPts val="675"/>
              </a:spcBef>
              <a:spcAft>
                <a:spcPts val="900"/>
              </a:spcAft>
              <a:buFont typeface="Courier New" charset="0"/>
              <a:buChar char="o"/>
            </a:pPr>
            <a:r>
              <a:rPr lang="en-US" sz="2249" dirty="0">
                <a:latin typeface="Century Gothic" panose="020B0502020202020204" pitchFamily="34" charset="0"/>
              </a:rPr>
              <a:t>Non Convention Passenger ship and Cargo Ship above 35 GT, all of the vessels operating transboundary, and fishing vessels above 60 GT to use and operate AIS Class B.</a:t>
            </a:r>
          </a:p>
          <a:p>
            <a:pPr marL="823113" lvl="1" indent="-460656" algn="just">
              <a:spcBef>
                <a:spcPts val="675"/>
              </a:spcBef>
              <a:spcAft>
                <a:spcPts val="900"/>
              </a:spcAft>
              <a:buFont typeface="Courier New" charset="0"/>
              <a:buChar char="o"/>
            </a:pPr>
            <a:r>
              <a:rPr lang="en-US" sz="2249" dirty="0">
                <a:latin typeface="Century Gothic" panose="020B0502020202020204" pitchFamily="34" charset="0"/>
              </a:rPr>
              <a:t>Fines for vessel not comply with the requirement</a:t>
            </a:r>
          </a:p>
          <a:p>
            <a:pPr marL="385666" lvl="1" indent="-385666" algn="just">
              <a:spcBef>
                <a:spcPts val="675"/>
              </a:spcBef>
              <a:spcAft>
                <a:spcPts val="900"/>
              </a:spcAft>
              <a:buFont typeface="Wingdings" charset="2"/>
              <a:buChar char="§"/>
            </a:pPr>
            <a:r>
              <a:rPr lang="en-US" sz="2249" dirty="0">
                <a:latin typeface="Century Gothic" panose="020B0502020202020204" pitchFamily="34" charset="0"/>
              </a:rPr>
              <a:t>DGST will strengthen the coverage of AIS to monitor the implementation of the regulation using VTS, CRS and Patrol Vessel</a:t>
            </a:r>
          </a:p>
          <a:p>
            <a:pPr marL="514222" lvl="1" algn="just">
              <a:spcAft>
                <a:spcPts val="900"/>
              </a:spcAft>
            </a:pPr>
            <a:endParaRPr lang="en-US" sz="2024" dirty="0">
              <a:solidFill>
                <a:srgbClr val="002060"/>
              </a:solidFill>
              <a:latin typeface="Century Gothic" panose="020B0502020202020204" pitchFamily="34" charset="0"/>
            </a:endParaRPr>
          </a:p>
        </p:txBody>
      </p:sp>
      <p:pic>
        <p:nvPicPr>
          <p:cNvPr id="21" name="Picture 20"/>
          <p:cNvPicPr>
            <a:picLocks noChangeAspect="1"/>
          </p:cNvPicPr>
          <p:nvPr/>
        </p:nvPicPr>
        <p:blipFill rotWithShape="1">
          <a:blip r:embed="rId2" cstate="screen">
            <a:extLst>
              <a:ext uri="{28A0092B-C50C-407E-A947-70E740481C1C}">
                <a14:useLocalDpi xmlns:a14="http://schemas.microsoft.com/office/drawing/2010/main"/>
              </a:ext>
            </a:extLst>
          </a:blip>
          <a:srcRect t="1660" r="2253"/>
          <a:stretch/>
        </p:blipFill>
        <p:spPr>
          <a:xfrm>
            <a:off x="11429848" y="1579385"/>
            <a:ext cx="4864273" cy="7186359"/>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042BCFAF-3687-B48F-B2B0-3667F988A772}"/>
              </a:ext>
            </a:extLst>
          </p:cNvPr>
          <p:cNvCxnSpPr>
            <a:cxnSpLocks/>
          </p:cNvCxnSpPr>
          <p:nvPr/>
        </p:nvCxnSpPr>
        <p:spPr>
          <a:xfrm>
            <a:off x="301850" y="931261"/>
            <a:ext cx="69350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46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0"/>
          <p:cNvSpPr txBox="1"/>
          <p:nvPr/>
        </p:nvSpPr>
        <p:spPr>
          <a:xfrm>
            <a:off x="9096175" y="1726525"/>
            <a:ext cx="8513345" cy="1895804"/>
          </a:xfrm>
          <a:prstGeom prst="rect">
            <a:avLst/>
          </a:prstGeom>
        </p:spPr>
        <p:txBody>
          <a:bodyPr wrap="square" lIns="0" tIns="0" rIns="0" bIns="0" rtlCol="0">
            <a:noAutofit/>
          </a:bodyPr>
          <a:lstStyle/>
          <a:p>
            <a:pPr marL="16276" algn="just" defTabSz="1371257">
              <a:lnSpc>
                <a:spcPct val="100027"/>
              </a:lnSpc>
              <a:spcBef>
                <a:spcPts val="1196"/>
              </a:spcBef>
              <a:defRPr/>
            </a:pPr>
            <a:r>
              <a:rPr sz="2249" dirty="0">
                <a:solidFill>
                  <a:prstClr val="black"/>
                </a:solidFill>
                <a:latin typeface="Century Gothic"/>
                <a:cs typeface="Century Gothic"/>
              </a:rPr>
              <a:t>MCC </a:t>
            </a:r>
            <a:r>
              <a:rPr lang="id-ID" sz="2249" dirty="0">
                <a:solidFill>
                  <a:prstClr val="black"/>
                </a:solidFill>
                <a:latin typeface="Century Gothic"/>
                <a:cs typeface="Century Gothic"/>
              </a:rPr>
              <a:t>terdiri dari perangkat telekomunikasi yang berfungsi untuk mengintegrasikan data dan informasi dari perangkat stasiun VTS dan SROP Sebagai unit pendukung data dan informasi, pemantauan, pengawasan dan pengendalian, keamanan dan keselamatan pelayaran</a:t>
            </a:r>
            <a:r>
              <a:rPr lang="en-US" sz="2249" dirty="0">
                <a:solidFill>
                  <a:prstClr val="black"/>
                </a:solidFill>
                <a:latin typeface="Century Gothic"/>
                <a:cs typeface="Century Gothic"/>
              </a:rPr>
              <a:t> </a:t>
            </a:r>
            <a:r>
              <a:rPr lang="en-US" sz="2249" dirty="0" err="1">
                <a:solidFill>
                  <a:prstClr val="black"/>
                </a:solidFill>
                <a:latin typeface="Century Gothic"/>
                <a:cs typeface="Century Gothic"/>
              </a:rPr>
              <a:t>serta</a:t>
            </a:r>
            <a:r>
              <a:rPr lang="en-US" sz="2249" dirty="0">
                <a:solidFill>
                  <a:prstClr val="black"/>
                </a:solidFill>
                <a:latin typeface="Century Gothic"/>
                <a:cs typeface="Century Gothic"/>
              </a:rPr>
              <a:t> (</a:t>
            </a:r>
            <a:r>
              <a:rPr lang="id-ID" sz="2249" dirty="0">
                <a:solidFill>
                  <a:prstClr val="black"/>
                </a:solidFill>
                <a:latin typeface="Century Gothic"/>
                <a:cs typeface="Century Gothic"/>
              </a:rPr>
              <a:t>berbasis</a:t>
            </a:r>
            <a:r>
              <a:rPr lang="en-US" sz="2249" dirty="0">
                <a:solidFill>
                  <a:prstClr val="black"/>
                </a:solidFill>
                <a:latin typeface="Century Gothic"/>
                <a:cs typeface="Century Gothic"/>
              </a:rPr>
              <a:t> </a:t>
            </a:r>
            <a:r>
              <a:rPr lang="id-ID" sz="2249" i="1" dirty="0">
                <a:solidFill>
                  <a:prstClr val="black"/>
                </a:solidFill>
                <a:latin typeface="Century Gothic"/>
                <a:cs typeface="Century Gothic"/>
              </a:rPr>
              <a:t>T</a:t>
            </a:r>
            <a:r>
              <a:rPr lang="en-US" sz="2249" i="1" dirty="0" err="1">
                <a:solidFill>
                  <a:prstClr val="black"/>
                </a:solidFill>
                <a:latin typeface="Century Gothic"/>
                <a:cs typeface="Century Gothic"/>
              </a:rPr>
              <a:t>errestrial</a:t>
            </a:r>
            <a:r>
              <a:rPr lang="en-US" sz="2249" dirty="0">
                <a:solidFill>
                  <a:prstClr val="black"/>
                </a:solidFill>
                <a:latin typeface="Century Gothic"/>
                <a:cs typeface="Century Gothic"/>
              </a:rPr>
              <a:t> dan </a:t>
            </a:r>
            <a:r>
              <a:rPr lang="en-US" sz="2249" i="1" dirty="0">
                <a:solidFill>
                  <a:prstClr val="black"/>
                </a:solidFill>
                <a:latin typeface="Century Gothic"/>
                <a:cs typeface="Century Gothic"/>
              </a:rPr>
              <a:t>Satellite)</a:t>
            </a:r>
            <a:endParaRPr sz="2249" dirty="0">
              <a:solidFill>
                <a:prstClr val="black"/>
              </a:solidFill>
              <a:latin typeface="Century Gothic"/>
              <a:cs typeface="Century Gothic"/>
            </a:endParaRPr>
          </a:p>
        </p:txBody>
      </p:sp>
      <p:pic>
        <p:nvPicPr>
          <p:cNvPr id="3" name="Picture 2">
            <a:extLst>
              <a:ext uri="{FF2B5EF4-FFF2-40B4-BE49-F238E27FC236}">
                <a16:creationId xmlns:a16="http://schemas.microsoft.com/office/drawing/2014/main" id="{FE229270-D596-4606-AE58-D74D6E7338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638" y="1648056"/>
            <a:ext cx="7774149" cy="319830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06C09C1-0136-41FB-8639-E077383263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713" y="5329508"/>
            <a:ext cx="7802681" cy="3169552"/>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8928836" y="1648056"/>
            <a:ext cx="8833044" cy="2174246"/>
          </a:xfrm>
          <a:prstGeom prst="roundRect">
            <a:avLst>
              <a:gd name="adj" fmla="val 3903"/>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257">
              <a:defRPr/>
            </a:pPr>
            <a:endParaRPr lang="id-ID" sz="2699">
              <a:solidFill>
                <a:prstClr val="white"/>
              </a:solidFill>
              <a:latin typeface="Calibri" panose="020F0502020204030204"/>
            </a:endParaRPr>
          </a:p>
        </p:txBody>
      </p:sp>
      <p:sp>
        <p:nvSpPr>
          <p:cNvPr id="6" name="Rectangle 5">
            <a:extLst>
              <a:ext uri="{FF2B5EF4-FFF2-40B4-BE49-F238E27FC236}">
                <a16:creationId xmlns:a16="http://schemas.microsoft.com/office/drawing/2014/main" id="{4E06CBD0-F04C-4EA2-A901-3B49B2192FF3}"/>
              </a:ext>
            </a:extLst>
          </p:cNvPr>
          <p:cNvSpPr/>
          <p:nvPr/>
        </p:nvSpPr>
        <p:spPr>
          <a:xfrm>
            <a:off x="147390" y="114552"/>
            <a:ext cx="7130196" cy="969244"/>
          </a:xfrm>
          <a:prstGeom prst="rect">
            <a:avLst/>
          </a:prstGeom>
        </p:spPr>
        <p:txBody>
          <a:bodyPr wrap="square" anchor="ctr">
            <a:normAutofit fontScale="70000" lnSpcReduction="20000"/>
          </a:bodyPr>
          <a:lstStyle/>
          <a:p>
            <a:pPr defTabSz="1371257">
              <a:defRPr/>
            </a:pPr>
            <a:r>
              <a:rPr lang="id-ID" sz="4799" dirty="0">
                <a:solidFill>
                  <a:prstClr val="black"/>
                </a:solidFill>
                <a:effectLst>
                  <a:outerShdw blurRad="38100" dist="38100" dir="2700000" algn="tl">
                    <a:srgbClr val="000000">
                      <a:alpha val="43137"/>
                    </a:srgbClr>
                  </a:outerShdw>
                </a:effectLst>
                <a:latin typeface="Century Gothic" panose="020B0502020202020204" pitchFamily="34" charset="0"/>
              </a:rPr>
              <a:t>MARINE COMMAND CENTER (MCC)</a:t>
            </a:r>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8769572" y="3897908"/>
            <a:ext cx="9107872" cy="5108276"/>
          </a:xfrm>
          <a:prstGeom prst="rect">
            <a:avLst/>
          </a:prstGeom>
        </p:spPr>
      </p:pic>
      <p:sp>
        <p:nvSpPr>
          <p:cNvPr id="8" name="TextBox 7">
            <a:extLst>
              <a:ext uri="{FF2B5EF4-FFF2-40B4-BE49-F238E27FC236}">
                <a16:creationId xmlns:a16="http://schemas.microsoft.com/office/drawing/2014/main" id="{A41D9981-C68D-DAFC-83BF-55FE92F972E1}"/>
              </a:ext>
            </a:extLst>
          </p:cNvPr>
          <p:cNvSpPr txBox="1"/>
          <p:nvPr/>
        </p:nvSpPr>
        <p:spPr>
          <a:xfrm>
            <a:off x="17570189" y="9731807"/>
            <a:ext cx="715431" cy="507703"/>
          </a:xfrm>
          <a:prstGeom prst="rect">
            <a:avLst/>
          </a:prstGeom>
          <a:noFill/>
        </p:spPr>
        <p:txBody>
          <a:bodyPr wrap="square" rtlCol="0">
            <a:spAutoFit/>
          </a:bodyPr>
          <a:lstStyle/>
          <a:p>
            <a:pPr defTabSz="1371257">
              <a:defRPr/>
            </a:pPr>
            <a:r>
              <a:rPr lang="en-US" sz="2699" dirty="0">
                <a:solidFill>
                  <a:prstClr val="black"/>
                </a:solidFill>
                <a:latin typeface="Calibri" panose="020F0502020204030204"/>
              </a:rPr>
              <a:t>62</a:t>
            </a:r>
            <a:endParaRPr lang="en-ID" sz="2699" dirty="0">
              <a:solidFill>
                <a:prstClr val="black"/>
              </a:solidFill>
              <a:latin typeface="Calibri" panose="020F0502020204030204"/>
            </a:endParaRPr>
          </a:p>
        </p:txBody>
      </p:sp>
    </p:spTree>
    <p:extLst>
      <p:ext uri="{BB962C8B-B14F-4D97-AF65-F5344CB8AC3E}">
        <p14:creationId xmlns:p14="http://schemas.microsoft.com/office/powerpoint/2010/main" val="3785537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77706-9BA0-44A2-7365-B917B4224BF2}"/>
              </a:ext>
            </a:extLst>
          </p:cNvPr>
          <p:cNvSpPr/>
          <p:nvPr/>
        </p:nvSpPr>
        <p:spPr>
          <a:xfrm>
            <a:off x="147392" y="114552"/>
            <a:ext cx="5878302" cy="969244"/>
          </a:xfrm>
          <a:prstGeom prst="rect">
            <a:avLst/>
          </a:prstGeom>
        </p:spPr>
        <p:txBody>
          <a:bodyPr wrap="square" anchor="ctr">
            <a:normAutofit/>
          </a:bodyPr>
          <a:lstStyle/>
          <a:p>
            <a:pPr lvl="0">
              <a:defRPr/>
            </a:pPr>
            <a:r>
              <a:rPr lang="id-ID" sz="4799" dirty="0">
                <a:solidFill>
                  <a:prstClr val="black"/>
                </a:solidFill>
                <a:effectLst>
                  <a:outerShdw blurRad="38100" dist="38100" dir="2700000" algn="tl">
                    <a:srgbClr val="000000">
                      <a:alpha val="43137"/>
                    </a:srgbClr>
                  </a:outerShdw>
                </a:effectLst>
                <a:latin typeface="Century Gothic" panose="020B0502020202020204" pitchFamily="34" charset="0"/>
              </a:rPr>
              <a:t>C H A L L E N G E</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3641" y="1974865"/>
            <a:ext cx="6524052" cy="4608128"/>
          </a:xfrm>
          <a:prstGeom prst="rect">
            <a:avLst/>
          </a:prstGeom>
        </p:spPr>
      </p:pic>
      <p:sp>
        <p:nvSpPr>
          <p:cNvPr id="6" name="object 40"/>
          <p:cNvSpPr/>
          <p:nvPr/>
        </p:nvSpPr>
        <p:spPr>
          <a:xfrm>
            <a:off x="1060883" y="1403536"/>
            <a:ext cx="8874648" cy="1639910"/>
          </a:xfrm>
          <a:custGeom>
            <a:avLst/>
            <a:gdLst/>
            <a:ahLst/>
            <a:cxnLst/>
            <a:rect l="l" t="t" r="r" b="b"/>
            <a:pathLst>
              <a:path w="7196146" h="1310606">
                <a:moveTo>
                  <a:pt x="0" y="1310606"/>
                </a:moveTo>
                <a:lnTo>
                  <a:pt x="7196146" y="1310606"/>
                </a:lnTo>
                <a:lnTo>
                  <a:pt x="7196146" y="0"/>
                </a:lnTo>
                <a:lnTo>
                  <a:pt x="0" y="0"/>
                </a:lnTo>
                <a:lnTo>
                  <a:pt x="0" y="1310606"/>
                </a:lnTo>
                <a:close/>
              </a:path>
            </a:pathLst>
          </a:custGeom>
          <a:solidFill>
            <a:schemeClr val="bg1">
              <a:lumMod val="95000"/>
            </a:schemeClr>
          </a:solidFill>
          <a:ln w="19050">
            <a:solidFill>
              <a:schemeClr val="tx1"/>
            </a:solidFill>
          </a:ln>
        </p:spPr>
        <p:txBody>
          <a:bodyPr wrap="square" lIns="0" tIns="0" rIns="0" bIns="0" rtlCol="0">
            <a:noAutofit/>
          </a:bodyPr>
          <a:lstStyle/>
          <a:p>
            <a:endParaRPr sz="1636" dirty="0">
              <a:latin typeface="Century Gothic" panose="020B0502020202020204" pitchFamily="34" charset="0"/>
            </a:endParaRPr>
          </a:p>
        </p:txBody>
      </p:sp>
      <p:sp>
        <p:nvSpPr>
          <p:cNvPr id="7" name="object 39"/>
          <p:cNvSpPr/>
          <p:nvPr/>
        </p:nvSpPr>
        <p:spPr>
          <a:xfrm>
            <a:off x="863115" y="1321622"/>
            <a:ext cx="684218" cy="645438"/>
          </a:xfrm>
          <a:custGeom>
            <a:avLst/>
            <a:gdLst/>
            <a:ahLst/>
            <a:cxnLst/>
            <a:rect l="l" t="t" r="r" b="b"/>
            <a:pathLst>
              <a:path w="752836" h="710166">
                <a:moveTo>
                  <a:pt x="0" y="355083"/>
                </a:moveTo>
                <a:lnTo>
                  <a:pt x="1247" y="384202"/>
                </a:lnTo>
                <a:lnTo>
                  <a:pt x="4926" y="412673"/>
                </a:lnTo>
                <a:lnTo>
                  <a:pt x="10939" y="440405"/>
                </a:lnTo>
                <a:lnTo>
                  <a:pt x="19189" y="467307"/>
                </a:lnTo>
                <a:lnTo>
                  <a:pt x="29580" y="493287"/>
                </a:lnTo>
                <a:lnTo>
                  <a:pt x="42014" y="518253"/>
                </a:lnTo>
                <a:lnTo>
                  <a:pt x="56395" y="542115"/>
                </a:lnTo>
                <a:lnTo>
                  <a:pt x="72625" y="564780"/>
                </a:lnTo>
                <a:lnTo>
                  <a:pt x="90609" y="586157"/>
                </a:lnTo>
                <a:lnTo>
                  <a:pt x="110249" y="606155"/>
                </a:lnTo>
                <a:lnTo>
                  <a:pt x="131447" y="624683"/>
                </a:lnTo>
                <a:lnTo>
                  <a:pt x="154109" y="641648"/>
                </a:lnTo>
                <a:lnTo>
                  <a:pt x="178135" y="656960"/>
                </a:lnTo>
                <a:lnTo>
                  <a:pt x="203430" y="670527"/>
                </a:lnTo>
                <a:lnTo>
                  <a:pt x="229897" y="682258"/>
                </a:lnTo>
                <a:lnTo>
                  <a:pt x="257439" y="692061"/>
                </a:lnTo>
                <a:lnTo>
                  <a:pt x="285959" y="699845"/>
                </a:lnTo>
                <a:lnTo>
                  <a:pt x="315360" y="705517"/>
                </a:lnTo>
                <a:lnTo>
                  <a:pt x="345545" y="708988"/>
                </a:lnTo>
                <a:lnTo>
                  <a:pt x="376418" y="710166"/>
                </a:lnTo>
                <a:lnTo>
                  <a:pt x="407291" y="708988"/>
                </a:lnTo>
                <a:lnTo>
                  <a:pt x="437476" y="705517"/>
                </a:lnTo>
                <a:lnTo>
                  <a:pt x="466877" y="699845"/>
                </a:lnTo>
                <a:lnTo>
                  <a:pt x="495397" y="692061"/>
                </a:lnTo>
                <a:lnTo>
                  <a:pt x="522939" y="682258"/>
                </a:lnTo>
                <a:lnTo>
                  <a:pt x="549406" y="670527"/>
                </a:lnTo>
                <a:lnTo>
                  <a:pt x="574701" y="656960"/>
                </a:lnTo>
                <a:lnTo>
                  <a:pt x="598727" y="641648"/>
                </a:lnTo>
                <a:lnTo>
                  <a:pt x="621389" y="624683"/>
                </a:lnTo>
                <a:lnTo>
                  <a:pt x="642587" y="606155"/>
                </a:lnTo>
                <a:lnTo>
                  <a:pt x="662227" y="586157"/>
                </a:lnTo>
                <a:lnTo>
                  <a:pt x="680211" y="564780"/>
                </a:lnTo>
                <a:lnTo>
                  <a:pt x="696441" y="542115"/>
                </a:lnTo>
                <a:lnTo>
                  <a:pt x="710822" y="518253"/>
                </a:lnTo>
                <a:lnTo>
                  <a:pt x="723256" y="493287"/>
                </a:lnTo>
                <a:lnTo>
                  <a:pt x="733647" y="467307"/>
                </a:lnTo>
                <a:lnTo>
                  <a:pt x="741897" y="440405"/>
                </a:lnTo>
                <a:lnTo>
                  <a:pt x="747910" y="412673"/>
                </a:lnTo>
                <a:lnTo>
                  <a:pt x="751589" y="384202"/>
                </a:lnTo>
                <a:lnTo>
                  <a:pt x="752836" y="355083"/>
                </a:lnTo>
                <a:lnTo>
                  <a:pt x="751589" y="325963"/>
                </a:lnTo>
                <a:lnTo>
                  <a:pt x="747910" y="297492"/>
                </a:lnTo>
                <a:lnTo>
                  <a:pt x="741897" y="269760"/>
                </a:lnTo>
                <a:lnTo>
                  <a:pt x="733647" y="242858"/>
                </a:lnTo>
                <a:lnTo>
                  <a:pt x="723256" y="216878"/>
                </a:lnTo>
                <a:lnTo>
                  <a:pt x="710822" y="191912"/>
                </a:lnTo>
                <a:lnTo>
                  <a:pt x="696441" y="168051"/>
                </a:lnTo>
                <a:lnTo>
                  <a:pt x="680211" y="145385"/>
                </a:lnTo>
                <a:lnTo>
                  <a:pt x="662227" y="124008"/>
                </a:lnTo>
                <a:lnTo>
                  <a:pt x="642587" y="104010"/>
                </a:lnTo>
                <a:lnTo>
                  <a:pt x="621389" y="85482"/>
                </a:lnTo>
                <a:lnTo>
                  <a:pt x="598727" y="68517"/>
                </a:lnTo>
                <a:lnTo>
                  <a:pt x="574701" y="53205"/>
                </a:lnTo>
                <a:lnTo>
                  <a:pt x="549406" y="39638"/>
                </a:lnTo>
                <a:lnTo>
                  <a:pt x="522939" y="27907"/>
                </a:lnTo>
                <a:lnTo>
                  <a:pt x="495397" y="18104"/>
                </a:lnTo>
                <a:lnTo>
                  <a:pt x="466877" y="10321"/>
                </a:lnTo>
                <a:lnTo>
                  <a:pt x="437476" y="4648"/>
                </a:lnTo>
                <a:lnTo>
                  <a:pt x="407291" y="1177"/>
                </a:lnTo>
                <a:lnTo>
                  <a:pt x="376418" y="0"/>
                </a:lnTo>
                <a:lnTo>
                  <a:pt x="345545" y="1177"/>
                </a:lnTo>
                <a:lnTo>
                  <a:pt x="315360" y="4648"/>
                </a:lnTo>
                <a:lnTo>
                  <a:pt x="285959" y="10321"/>
                </a:lnTo>
                <a:lnTo>
                  <a:pt x="257439" y="18104"/>
                </a:lnTo>
                <a:lnTo>
                  <a:pt x="229897" y="27907"/>
                </a:lnTo>
                <a:lnTo>
                  <a:pt x="203430" y="39638"/>
                </a:lnTo>
                <a:lnTo>
                  <a:pt x="178135" y="53205"/>
                </a:lnTo>
                <a:lnTo>
                  <a:pt x="154109" y="68517"/>
                </a:lnTo>
                <a:lnTo>
                  <a:pt x="131447" y="85482"/>
                </a:lnTo>
                <a:lnTo>
                  <a:pt x="110249" y="104010"/>
                </a:lnTo>
                <a:lnTo>
                  <a:pt x="90609" y="124008"/>
                </a:lnTo>
                <a:lnTo>
                  <a:pt x="72625" y="145385"/>
                </a:lnTo>
                <a:lnTo>
                  <a:pt x="56395" y="168051"/>
                </a:lnTo>
                <a:lnTo>
                  <a:pt x="42014" y="191912"/>
                </a:lnTo>
                <a:lnTo>
                  <a:pt x="29580" y="216878"/>
                </a:lnTo>
                <a:lnTo>
                  <a:pt x="19189" y="242858"/>
                </a:lnTo>
                <a:lnTo>
                  <a:pt x="10939" y="269760"/>
                </a:lnTo>
                <a:lnTo>
                  <a:pt x="4926" y="297492"/>
                </a:lnTo>
                <a:lnTo>
                  <a:pt x="1247" y="325963"/>
                </a:lnTo>
                <a:lnTo>
                  <a:pt x="0" y="355083"/>
                </a:lnTo>
                <a:close/>
              </a:path>
            </a:pathLst>
          </a:custGeom>
          <a:solidFill>
            <a:schemeClr val="bg1"/>
          </a:solidFill>
          <a:ln w="19050">
            <a:solidFill>
              <a:schemeClr val="tx1"/>
            </a:solidFill>
          </a:ln>
        </p:spPr>
        <p:txBody>
          <a:bodyPr wrap="square" lIns="0" tIns="0" rIns="0" bIns="0" rtlCol="0">
            <a:noAutofit/>
          </a:bodyPr>
          <a:lstStyle/>
          <a:p>
            <a:endParaRPr sz="1636"/>
          </a:p>
        </p:txBody>
      </p:sp>
      <p:sp>
        <p:nvSpPr>
          <p:cNvPr id="8" name="object 22"/>
          <p:cNvSpPr txBox="1"/>
          <p:nvPr/>
        </p:nvSpPr>
        <p:spPr>
          <a:xfrm>
            <a:off x="1078447" y="1465693"/>
            <a:ext cx="323304" cy="480154"/>
          </a:xfrm>
          <a:prstGeom prst="rect">
            <a:avLst/>
          </a:prstGeom>
        </p:spPr>
        <p:txBody>
          <a:bodyPr wrap="square" lIns="0" tIns="0" rIns="0" bIns="0" rtlCol="0">
            <a:noAutofit/>
          </a:bodyPr>
          <a:lstStyle/>
          <a:p>
            <a:pPr marL="11543">
              <a:lnSpc>
                <a:spcPts val="3754"/>
              </a:lnSpc>
              <a:spcBef>
                <a:spcPts val="188"/>
              </a:spcBef>
            </a:pPr>
            <a:r>
              <a:rPr sz="5385" b="1" baseline="3456" dirty="0">
                <a:latin typeface="Calibri"/>
                <a:cs typeface="Calibri"/>
              </a:rPr>
              <a:t>1</a:t>
            </a:r>
            <a:endParaRPr sz="3590" dirty="0">
              <a:latin typeface="Calibri"/>
              <a:cs typeface="Calibri"/>
            </a:endParaRPr>
          </a:p>
        </p:txBody>
      </p:sp>
      <p:sp>
        <p:nvSpPr>
          <p:cNvPr id="9" name="object 2"/>
          <p:cNvSpPr txBox="1"/>
          <p:nvPr/>
        </p:nvSpPr>
        <p:spPr>
          <a:xfrm>
            <a:off x="1547333" y="1645730"/>
            <a:ext cx="8198676" cy="1291618"/>
          </a:xfrm>
          <a:prstGeom prst="rect">
            <a:avLst/>
          </a:prstGeom>
        </p:spPr>
        <p:txBody>
          <a:bodyPr wrap="square" lIns="0" tIns="0" rIns="0" bIns="0" rtlCol="0" anchor="ctr">
            <a:noAutofit/>
          </a:bodyPr>
          <a:lstStyle/>
          <a:p>
            <a:pPr marL="130937" algn="just"/>
            <a:r>
              <a:rPr lang="en-US" sz="2099" dirty="0">
                <a:solidFill>
                  <a:srgbClr val="000000"/>
                </a:solidFill>
                <a:latin typeface="Century Gothic" panose="020B0502020202020204" pitchFamily="34" charset="0"/>
                <a:ea typeface="Calibri" panose="020F0502020204030204" pitchFamily="34" charset="0"/>
              </a:rPr>
              <a:t>It is necessary to develop shore and ship systems that can accommodate the development and implementation of E-Navigation including E-Pilotage especially in the collection, utilization and exchange of accurate data and information.</a:t>
            </a:r>
          </a:p>
        </p:txBody>
      </p:sp>
      <p:sp>
        <p:nvSpPr>
          <p:cNvPr id="10" name="object 40"/>
          <p:cNvSpPr/>
          <p:nvPr/>
        </p:nvSpPr>
        <p:spPr>
          <a:xfrm>
            <a:off x="1060883" y="3322946"/>
            <a:ext cx="8874648" cy="1156203"/>
          </a:xfrm>
          <a:custGeom>
            <a:avLst/>
            <a:gdLst/>
            <a:ahLst/>
            <a:cxnLst/>
            <a:rect l="l" t="t" r="r" b="b"/>
            <a:pathLst>
              <a:path w="7196146" h="1310606">
                <a:moveTo>
                  <a:pt x="0" y="1310606"/>
                </a:moveTo>
                <a:lnTo>
                  <a:pt x="7196146" y="1310606"/>
                </a:lnTo>
                <a:lnTo>
                  <a:pt x="7196146" y="0"/>
                </a:lnTo>
                <a:lnTo>
                  <a:pt x="0" y="0"/>
                </a:lnTo>
                <a:lnTo>
                  <a:pt x="0" y="1310606"/>
                </a:lnTo>
                <a:close/>
              </a:path>
            </a:pathLst>
          </a:custGeom>
          <a:solidFill>
            <a:schemeClr val="bg1">
              <a:lumMod val="95000"/>
            </a:schemeClr>
          </a:solidFill>
          <a:ln w="19050">
            <a:solidFill>
              <a:schemeClr val="tx1"/>
            </a:solidFill>
          </a:ln>
        </p:spPr>
        <p:txBody>
          <a:bodyPr wrap="square" lIns="0" tIns="0" rIns="0" bIns="0" rtlCol="0">
            <a:noAutofit/>
          </a:bodyPr>
          <a:lstStyle/>
          <a:p>
            <a:endParaRPr sz="1636" dirty="0">
              <a:latin typeface="Century Gothic" panose="020B0502020202020204" pitchFamily="34" charset="0"/>
            </a:endParaRPr>
          </a:p>
        </p:txBody>
      </p:sp>
      <p:sp>
        <p:nvSpPr>
          <p:cNvPr id="11" name="object 39"/>
          <p:cNvSpPr/>
          <p:nvPr/>
        </p:nvSpPr>
        <p:spPr>
          <a:xfrm>
            <a:off x="795520" y="3133187"/>
            <a:ext cx="691253" cy="660008"/>
          </a:xfrm>
          <a:custGeom>
            <a:avLst/>
            <a:gdLst/>
            <a:ahLst/>
            <a:cxnLst/>
            <a:rect l="l" t="t" r="r" b="b"/>
            <a:pathLst>
              <a:path w="752836" h="710166">
                <a:moveTo>
                  <a:pt x="0" y="355083"/>
                </a:moveTo>
                <a:lnTo>
                  <a:pt x="1247" y="384202"/>
                </a:lnTo>
                <a:lnTo>
                  <a:pt x="4926" y="412673"/>
                </a:lnTo>
                <a:lnTo>
                  <a:pt x="10939" y="440405"/>
                </a:lnTo>
                <a:lnTo>
                  <a:pt x="19189" y="467307"/>
                </a:lnTo>
                <a:lnTo>
                  <a:pt x="29580" y="493287"/>
                </a:lnTo>
                <a:lnTo>
                  <a:pt x="42014" y="518253"/>
                </a:lnTo>
                <a:lnTo>
                  <a:pt x="56395" y="542115"/>
                </a:lnTo>
                <a:lnTo>
                  <a:pt x="72625" y="564780"/>
                </a:lnTo>
                <a:lnTo>
                  <a:pt x="90609" y="586157"/>
                </a:lnTo>
                <a:lnTo>
                  <a:pt x="110249" y="606155"/>
                </a:lnTo>
                <a:lnTo>
                  <a:pt x="131447" y="624683"/>
                </a:lnTo>
                <a:lnTo>
                  <a:pt x="154109" y="641648"/>
                </a:lnTo>
                <a:lnTo>
                  <a:pt x="178135" y="656960"/>
                </a:lnTo>
                <a:lnTo>
                  <a:pt x="203430" y="670527"/>
                </a:lnTo>
                <a:lnTo>
                  <a:pt x="229897" y="682258"/>
                </a:lnTo>
                <a:lnTo>
                  <a:pt x="257439" y="692061"/>
                </a:lnTo>
                <a:lnTo>
                  <a:pt x="285959" y="699845"/>
                </a:lnTo>
                <a:lnTo>
                  <a:pt x="315360" y="705517"/>
                </a:lnTo>
                <a:lnTo>
                  <a:pt x="345545" y="708988"/>
                </a:lnTo>
                <a:lnTo>
                  <a:pt x="376418" y="710166"/>
                </a:lnTo>
                <a:lnTo>
                  <a:pt x="407291" y="708988"/>
                </a:lnTo>
                <a:lnTo>
                  <a:pt x="437476" y="705517"/>
                </a:lnTo>
                <a:lnTo>
                  <a:pt x="466877" y="699845"/>
                </a:lnTo>
                <a:lnTo>
                  <a:pt x="495397" y="692061"/>
                </a:lnTo>
                <a:lnTo>
                  <a:pt x="522939" y="682258"/>
                </a:lnTo>
                <a:lnTo>
                  <a:pt x="549406" y="670527"/>
                </a:lnTo>
                <a:lnTo>
                  <a:pt x="574701" y="656960"/>
                </a:lnTo>
                <a:lnTo>
                  <a:pt x="598727" y="641648"/>
                </a:lnTo>
                <a:lnTo>
                  <a:pt x="621389" y="624683"/>
                </a:lnTo>
                <a:lnTo>
                  <a:pt x="642587" y="606155"/>
                </a:lnTo>
                <a:lnTo>
                  <a:pt x="662227" y="586157"/>
                </a:lnTo>
                <a:lnTo>
                  <a:pt x="680211" y="564780"/>
                </a:lnTo>
                <a:lnTo>
                  <a:pt x="696441" y="542115"/>
                </a:lnTo>
                <a:lnTo>
                  <a:pt x="710822" y="518253"/>
                </a:lnTo>
                <a:lnTo>
                  <a:pt x="723256" y="493287"/>
                </a:lnTo>
                <a:lnTo>
                  <a:pt x="733647" y="467307"/>
                </a:lnTo>
                <a:lnTo>
                  <a:pt x="741897" y="440405"/>
                </a:lnTo>
                <a:lnTo>
                  <a:pt x="747910" y="412673"/>
                </a:lnTo>
                <a:lnTo>
                  <a:pt x="751589" y="384202"/>
                </a:lnTo>
                <a:lnTo>
                  <a:pt x="752836" y="355083"/>
                </a:lnTo>
                <a:lnTo>
                  <a:pt x="751589" y="325963"/>
                </a:lnTo>
                <a:lnTo>
                  <a:pt x="747910" y="297492"/>
                </a:lnTo>
                <a:lnTo>
                  <a:pt x="741897" y="269760"/>
                </a:lnTo>
                <a:lnTo>
                  <a:pt x="733647" y="242858"/>
                </a:lnTo>
                <a:lnTo>
                  <a:pt x="723256" y="216878"/>
                </a:lnTo>
                <a:lnTo>
                  <a:pt x="710822" y="191912"/>
                </a:lnTo>
                <a:lnTo>
                  <a:pt x="696441" y="168051"/>
                </a:lnTo>
                <a:lnTo>
                  <a:pt x="680211" y="145385"/>
                </a:lnTo>
                <a:lnTo>
                  <a:pt x="662227" y="124008"/>
                </a:lnTo>
                <a:lnTo>
                  <a:pt x="642587" y="104010"/>
                </a:lnTo>
                <a:lnTo>
                  <a:pt x="621389" y="85482"/>
                </a:lnTo>
                <a:lnTo>
                  <a:pt x="598727" y="68517"/>
                </a:lnTo>
                <a:lnTo>
                  <a:pt x="574701" y="53205"/>
                </a:lnTo>
                <a:lnTo>
                  <a:pt x="549406" y="39638"/>
                </a:lnTo>
                <a:lnTo>
                  <a:pt x="522939" y="27907"/>
                </a:lnTo>
                <a:lnTo>
                  <a:pt x="495397" y="18104"/>
                </a:lnTo>
                <a:lnTo>
                  <a:pt x="466877" y="10321"/>
                </a:lnTo>
                <a:lnTo>
                  <a:pt x="437476" y="4648"/>
                </a:lnTo>
                <a:lnTo>
                  <a:pt x="407291" y="1177"/>
                </a:lnTo>
                <a:lnTo>
                  <a:pt x="376418" y="0"/>
                </a:lnTo>
                <a:lnTo>
                  <a:pt x="345545" y="1177"/>
                </a:lnTo>
                <a:lnTo>
                  <a:pt x="315360" y="4648"/>
                </a:lnTo>
                <a:lnTo>
                  <a:pt x="285959" y="10321"/>
                </a:lnTo>
                <a:lnTo>
                  <a:pt x="257439" y="18104"/>
                </a:lnTo>
                <a:lnTo>
                  <a:pt x="229897" y="27907"/>
                </a:lnTo>
                <a:lnTo>
                  <a:pt x="203430" y="39638"/>
                </a:lnTo>
                <a:lnTo>
                  <a:pt x="178135" y="53205"/>
                </a:lnTo>
                <a:lnTo>
                  <a:pt x="154109" y="68517"/>
                </a:lnTo>
                <a:lnTo>
                  <a:pt x="131447" y="85482"/>
                </a:lnTo>
                <a:lnTo>
                  <a:pt x="110249" y="104010"/>
                </a:lnTo>
                <a:lnTo>
                  <a:pt x="90609" y="124008"/>
                </a:lnTo>
                <a:lnTo>
                  <a:pt x="72625" y="145385"/>
                </a:lnTo>
                <a:lnTo>
                  <a:pt x="56395" y="168051"/>
                </a:lnTo>
                <a:lnTo>
                  <a:pt x="42014" y="191912"/>
                </a:lnTo>
                <a:lnTo>
                  <a:pt x="29580" y="216878"/>
                </a:lnTo>
                <a:lnTo>
                  <a:pt x="19189" y="242858"/>
                </a:lnTo>
                <a:lnTo>
                  <a:pt x="10939" y="269760"/>
                </a:lnTo>
                <a:lnTo>
                  <a:pt x="4926" y="297492"/>
                </a:lnTo>
                <a:lnTo>
                  <a:pt x="1247" y="325963"/>
                </a:lnTo>
                <a:lnTo>
                  <a:pt x="0" y="355083"/>
                </a:lnTo>
                <a:close/>
              </a:path>
            </a:pathLst>
          </a:custGeom>
          <a:solidFill>
            <a:schemeClr val="bg1"/>
          </a:solidFill>
          <a:ln w="19050">
            <a:solidFill>
              <a:schemeClr val="tx1"/>
            </a:solidFill>
          </a:ln>
        </p:spPr>
        <p:txBody>
          <a:bodyPr wrap="square" lIns="0" tIns="0" rIns="0" bIns="0" rtlCol="0">
            <a:noAutofit/>
          </a:bodyPr>
          <a:lstStyle/>
          <a:p>
            <a:endParaRPr sz="1636"/>
          </a:p>
        </p:txBody>
      </p:sp>
      <p:sp>
        <p:nvSpPr>
          <p:cNvPr id="12" name="object 22"/>
          <p:cNvSpPr txBox="1"/>
          <p:nvPr/>
        </p:nvSpPr>
        <p:spPr>
          <a:xfrm>
            <a:off x="1013066" y="3258886"/>
            <a:ext cx="326627" cy="490993"/>
          </a:xfrm>
          <a:prstGeom prst="rect">
            <a:avLst/>
          </a:prstGeom>
        </p:spPr>
        <p:txBody>
          <a:bodyPr wrap="square" lIns="0" tIns="0" rIns="0" bIns="0" rtlCol="0">
            <a:noAutofit/>
          </a:bodyPr>
          <a:lstStyle/>
          <a:p>
            <a:pPr marL="11543">
              <a:lnSpc>
                <a:spcPts val="3754"/>
              </a:lnSpc>
              <a:spcBef>
                <a:spcPts val="188"/>
              </a:spcBef>
            </a:pPr>
            <a:r>
              <a:rPr sz="5385" b="1" baseline="3456" dirty="0">
                <a:latin typeface="Calibri"/>
                <a:cs typeface="Calibri"/>
              </a:rPr>
              <a:t>2</a:t>
            </a:r>
            <a:endParaRPr sz="3590" dirty="0">
              <a:latin typeface="Calibri"/>
              <a:cs typeface="Calibri"/>
            </a:endParaRPr>
          </a:p>
        </p:txBody>
      </p:sp>
      <p:sp>
        <p:nvSpPr>
          <p:cNvPr id="13" name="object 2"/>
          <p:cNvSpPr txBox="1"/>
          <p:nvPr/>
        </p:nvSpPr>
        <p:spPr>
          <a:xfrm>
            <a:off x="1486774" y="3322945"/>
            <a:ext cx="8282963" cy="1196429"/>
          </a:xfrm>
          <a:prstGeom prst="rect">
            <a:avLst/>
          </a:prstGeom>
        </p:spPr>
        <p:txBody>
          <a:bodyPr wrap="square" lIns="0" tIns="0" rIns="0" bIns="0" rtlCol="0" anchor="ctr">
            <a:noAutofit/>
          </a:bodyPr>
          <a:lstStyle/>
          <a:p>
            <a:pPr marL="130937" algn="just"/>
            <a:r>
              <a:rPr lang="en-US" sz="2099" dirty="0">
                <a:latin typeface="Century Gothic" panose="020B0502020202020204" pitchFamily="34" charset="0"/>
                <a:ea typeface="Calibri" panose="020F0502020204030204" pitchFamily="34" charset="0"/>
              </a:rPr>
              <a:t>The need for competent human resources who have expertise in the field of Information Technology both in shore based and vessels.</a:t>
            </a:r>
            <a:endParaRPr lang="en-US" sz="2099" dirty="0">
              <a:solidFill>
                <a:srgbClr val="000000"/>
              </a:solidFill>
              <a:latin typeface="Century Gothic" panose="020B0502020202020204" pitchFamily="34" charset="0"/>
              <a:ea typeface="Calibri" panose="020F0502020204030204" pitchFamily="34" charset="0"/>
            </a:endParaRPr>
          </a:p>
        </p:txBody>
      </p:sp>
      <p:sp>
        <p:nvSpPr>
          <p:cNvPr id="14" name="object 40"/>
          <p:cNvSpPr/>
          <p:nvPr/>
        </p:nvSpPr>
        <p:spPr>
          <a:xfrm>
            <a:off x="1100115" y="4801020"/>
            <a:ext cx="8857083" cy="1096889"/>
          </a:xfrm>
          <a:custGeom>
            <a:avLst/>
            <a:gdLst/>
            <a:ahLst/>
            <a:cxnLst/>
            <a:rect l="l" t="t" r="r" b="b"/>
            <a:pathLst>
              <a:path w="7196146" h="1310606">
                <a:moveTo>
                  <a:pt x="0" y="1310606"/>
                </a:moveTo>
                <a:lnTo>
                  <a:pt x="7196146" y="1310606"/>
                </a:lnTo>
                <a:lnTo>
                  <a:pt x="7196146" y="0"/>
                </a:lnTo>
                <a:lnTo>
                  <a:pt x="0" y="0"/>
                </a:lnTo>
                <a:lnTo>
                  <a:pt x="0" y="1310606"/>
                </a:lnTo>
                <a:close/>
              </a:path>
            </a:pathLst>
          </a:custGeom>
          <a:solidFill>
            <a:schemeClr val="bg1">
              <a:lumMod val="95000"/>
            </a:schemeClr>
          </a:solidFill>
          <a:ln w="19050">
            <a:solidFill>
              <a:schemeClr val="tx1"/>
            </a:solidFill>
          </a:ln>
        </p:spPr>
        <p:txBody>
          <a:bodyPr wrap="square" lIns="0" tIns="0" rIns="0" bIns="0" rtlCol="0">
            <a:noAutofit/>
          </a:bodyPr>
          <a:lstStyle/>
          <a:p>
            <a:endParaRPr sz="1636" dirty="0">
              <a:latin typeface="Century Gothic" panose="020B0502020202020204" pitchFamily="34" charset="0"/>
            </a:endParaRPr>
          </a:p>
        </p:txBody>
      </p:sp>
      <p:sp>
        <p:nvSpPr>
          <p:cNvPr id="15" name="object 39"/>
          <p:cNvSpPr/>
          <p:nvPr/>
        </p:nvSpPr>
        <p:spPr>
          <a:xfrm>
            <a:off x="863115" y="4615450"/>
            <a:ext cx="684218" cy="645438"/>
          </a:xfrm>
          <a:custGeom>
            <a:avLst/>
            <a:gdLst/>
            <a:ahLst/>
            <a:cxnLst/>
            <a:rect l="l" t="t" r="r" b="b"/>
            <a:pathLst>
              <a:path w="752836" h="710166">
                <a:moveTo>
                  <a:pt x="0" y="355083"/>
                </a:moveTo>
                <a:lnTo>
                  <a:pt x="1247" y="384202"/>
                </a:lnTo>
                <a:lnTo>
                  <a:pt x="4926" y="412673"/>
                </a:lnTo>
                <a:lnTo>
                  <a:pt x="10939" y="440405"/>
                </a:lnTo>
                <a:lnTo>
                  <a:pt x="19189" y="467307"/>
                </a:lnTo>
                <a:lnTo>
                  <a:pt x="29580" y="493287"/>
                </a:lnTo>
                <a:lnTo>
                  <a:pt x="42014" y="518253"/>
                </a:lnTo>
                <a:lnTo>
                  <a:pt x="56395" y="542115"/>
                </a:lnTo>
                <a:lnTo>
                  <a:pt x="72625" y="564780"/>
                </a:lnTo>
                <a:lnTo>
                  <a:pt x="90609" y="586157"/>
                </a:lnTo>
                <a:lnTo>
                  <a:pt x="110249" y="606155"/>
                </a:lnTo>
                <a:lnTo>
                  <a:pt x="131447" y="624683"/>
                </a:lnTo>
                <a:lnTo>
                  <a:pt x="154109" y="641648"/>
                </a:lnTo>
                <a:lnTo>
                  <a:pt x="178135" y="656960"/>
                </a:lnTo>
                <a:lnTo>
                  <a:pt x="203430" y="670527"/>
                </a:lnTo>
                <a:lnTo>
                  <a:pt x="229897" y="682258"/>
                </a:lnTo>
                <a:lnTo>
                  <a:pt x="257439" y="692061"/>
                </a:lnTo>
                <a:lnTo>
                  <a:pt x="285959" y="699845"/>
                </a:lnTo>
                <a:lnTo>
                  <a:pt x="315360" y="705517"/>
                </a:lnTo>
                <a:lnTo>
                  <a:pt x="345545" y="708988"/>
                </a:lnTo>
                <a:lnTo>
                  <a:pt x="376418" y="710166"/>
                </a:lnTo>
                <a:lnTo>
                  <a:pt x="407291" y="708988"/>
                </a:lnTo>
                <a:lnTo>
                  <a:pt x="437476" y="705517"/>
                </a:lnTo>
                <a:lnTo>
                  <a:pt x="466877" y="699845"/>
                </a:lnTo>
                <a:lnTo>
                  <a:pt x="495397" y="692061"/>
                </a:lnTo>
                <a:lnTo>
                  <a:pt x="522939" y="682258"/>
                </a:lnTo>
                <a:lnTo>
                  <a:pt x="549406" y="670527"/>
                </a:lnTo>
                <a:lnTo>
                  <a:pt x="574701" y="656960"/>
                </a:lnTo>
                <a:lnTo>
                  <a:pt x="598727" y="641648"/>
                </a:lnTo>
                <a:lnTo>
                  <a:pt x="621389" y="624683"/>
                </a:lnTo>
                <a:lnTo>
                  <a:pt x="642587" y="606155"/>
                </a:lnTo>
                <a:lnTo>
                  <a:pt x="662227" y="586157"/>
                </a:lnTo>
                <a:lnTo>
                  <a:pt x="680211" y="564780"/>
                </a:lnTo>
                <a:lnTo>
                  <a:pt x="696441" y="542115"/>
                </a:lnTo>
                <a:lnTo>
                  <a:pt x="710822" y="518253"/>
                </a:lnTo>
                <a:lnTo>
                  <a:pt x="723256" y="493287"/>
                </a:lnTo>
                <a:lnTo>
                  <a:pt x="733647" y="467307"/>
                </a:lnTo>
                <a:lnTo>
                  <a:pt x="741897" y="440405"/>
                </a:lnTo>
                <a:lnTo>
                  <a:pt x="747910" y="412673"/>
                </a:lnTo>
                <a:lnTo>
                  <a:pt x="751589" y="384202"/>
                </a:lnTo>
                <a:lnTo>
                  <a:pt x="752836" y="355083"/>
                </a:lnTo>
                <a:lnTo>
                  <a:pt x="751589" y="325963"/>
                </a:lnTo>
                <a:lnTo>
                  <a:pt x="747910" y="297492"/>
                </a:lnTo>
                <a:lnTo>
                  <a:pt x="741897" y="269760"/>
                </a:lnTo>
                <a:lnTo>
                  <a:pt x="733647" y="242858"/>
                </a:lnTo>
                <a:lnTo>
                  <a:pt x="723256" y="216878"/>
                </a:lnTo>
                <a:lnTo>
                  <a:pt x="710822" y="191912"/>
                </a:lnTo>
                <a:lnTo>
                  <a:pt x="696441" y="168051"/>
                </a:lnTo>
                <a:lnTo>
                  <a:pt x="680211" y="145385"/>
                </a:lnTo>
                <a:lnTo>
                  <a:pt x="662227" y="124008"/>
                </a:lnTo>
                <a:lnTo>
                  <a:pt x="642587" y="104010"/>
                </a:lnTo>
                <a:lnTo>
                  <a:pt x="621389" y="85482"/>
                </a:lnTo>
                <a:lnTo>
                  <a:pt x="598727" y="68517"/>
                </a:lnTo>
                <a:lnTo>
                  <a:pt x="574701" y="53205"/>
                </a:lnTo>
                <a:lnTo>
                  <a:pt x="549406" y="39638"/>
                </a:lnTo>
                <a:lnTo>
                  <a:pt x="522939" y="27907"/>
                </a:lnTo>
                <a:lnTo>
                  <a:pt x="495397" y="18104"/>
                </a:lnTo>
                <a:lnTo>
                  <a:pt x="466877" y="10321"/>
                </a:lnTo>
                <a:lnTo>
                  <a:pt x="437476" y="4648"/>
                </a:lnTo>
                <a:lnTo>
                  <a:pt x="407291" y="1177"/>
                </a:lnTo>
                <a:lnTo>
                  <a:pt x="376418" y="0"/>
                </a:lnTo>
                <a:lnTo>
                  <a:pt x="345545" y="1177"/>
                </a:lnTo>
                <a:lnTo>
                  <a:pt x="315360" y="4648"/>
                </a:lnTo>
                <a:lnTo>
                  <a:pt x="285959" y="10321"/>
                </a:lnTo>
                <a:lnTo>
                  <a:pt x="257439" y="18104"/>
                </a:lnTo>
                <a:lnTo>
                  <a:pt x="229897" y="27907"/>
                </a:lnTo>
                <a:lnTo>
                  <a:pt x="203430" y="39638"/>
                </a:lnTo>
                <a:lnTo>
                  <a:pt x="178135" y="53205"/>
                </a:lnTo>
                <a:lnTo>
                  <a:pt x="154109" y="68517"/>
                </a:lnTo>
                <a:lnTo>
                  <a:pt x="131447" y="85482"/>
                </a:lnTo>
                <a:lnTo>
                  <a:pt x="110249" y="104010"/>
                </a:lnTo>
                <a:lnTo>
                  <a:pt x="90609" y="124008"/>
                </a:lnTo>
                <a:lnTo>
                  <a:pt x="72625" y="145385"/>
                </a:lnTo>
                <a:lnTo>
                  <a:pt x="56395" y="168051"/>
                </a:lnTo>
                <a:lnTo>
                  <a:pt x="42014" y="191912"/>
                </a:lnTo>
                <a:lnTo>
                  <a:pt x="29580" y="216878"/>
                </a:lnTo>
                <a:lnTo>
                  <a:pt x="19189" y="242858"/>
                </a:lnTo>
                <a:lnTo>
                  <a:pt x="10939" y="269760"/>
                </a:lnTo>
                <a:lnTo>
                  <a:pt x="4926" y="297492"/>
                </a:lnTo>
                <a:lnTo>
                  <a:pt x="1247" y="325963"/>
                </a:lnTo>
                <a:lnTo>
                  <a:pt x="0" y="355083"/>
                </a:lnTo>
                <a:close/>
              </a:path>
            </a:pathLst>
          </a:custGeom>
          <a:solidFill>
            <a:schemeClr val="bg1"/>
          </a:solidFill>
          <a:ln w="19050">
            <a:solidFill>
              <a:schemeClr val="tx1"/>
            </a:solidFill>
          </a:ln>
        </p:spPr>
        <p:txBody>
          <a:bodyPr wrap="square" lIns="0" tIns="0" rIns="0" bIns="0" rtlCol="0">
            <a:noAutofit/>
          </a:bodyPr>
          <a:lstStyle/>
          <a:p>
            <a:endParaRPr sz="1636"/>
          </a:p>
        </p:txBody>
      </p:sp>
      <p:sp>
        <p:nvSpPr>
          <p:cNvPr id="16" name="object 22"/>
          <p:cNvSpPr txBox="1"/>
          <p:nvPr/>
        </p:nvSpPr>
        <p:spPr>
          <a:xfrm>
            <a:off x="1078447" y="4738375"/>
            <a:ext cx="323304" cy="480154"/>
          </a:xfrm>
          <a:prstGeom prst="rect">
            <a:avLst/>
          </a:prstGeom>
        </p:spPr>
        <p:txBody>
          <a:bodyPr wrap="square" lIns="0" tIns="0" rIns="0" bIns="0" rtlCol="0">
            <a:noAutofit/>
          </a:bodyPr>
          <a:lstStyle/>
          <a:p>
            <a:pPr marL="11543">
              <a:lnSpc>
                <a:spcPts val="3754"/>
              </a:lnSpc>
              <a:spcBef>
                <a:spcPts val="188"/>
              </a:spcBef>
            </a:pPr>
            <a:r>
              <a:rPr sz="5385" b="1" baseline="3456" dirty="0">
                <a:latin typeface="Calibri"/>
                <a:cs typeface="Calibri"/>
              </a:rPr>
              <a:t>3</a:t>
            </a:r>
            <a:endParaRPr sz="3590" dirty="0">
              <a:latin typeface="Calibri"/>
              <a:cs typeface="Calibri"/>
            </a:endParaRPr>
          </a:p>
        </p:txBody>
      </p:sp>
      <p:sp>
        <p:nvSpPr>
          <p:cNvPr id="17" name="object 2"/>
          <p:cNvSpPr txBox="1"/>
          <p:nvPr/>
        </p:nvSpPr>
        <p:spPr>
          <a:xfrm>
            <a:off x="1569000" y="4801020"/>
            <a:ext cx="8198678" cy="1096889"/>
          </a:xfrm>
          <a:prstGeom prst="rect">
            <a:avLst/>
          </a:prstGeom>
        </p:spPr>
        <p:txBody>
          <a:bodyPr wrap="square" lIns="0" tIns="0" rIns="0" bIns="0" rtlCol="0" anchor="ctr">
            <a:noAutofit/>
          </a:bodyPr>
          <a:lstStyle/>
          <a:p>
            <a:pPr marL="130937" algn="just"/>
            <a:r>
              <a:rPr lang="en-US" sz="2099" dirty="0">
                <a:solidFill>
                  <a:srgbClr val="000000"/>
                </a:solidFill>
                <a:latin typeface="Century Gothic" panose="020B0502020202020204" pitchFamily="34" charset="0"/>
                <a:ea typeface="Calibri" panose="020F0502020204030204" pitchFamily="34" charset="0"/>
              </a:rPr>
              <a:t>There is a need to establish regulation that comprehensively regulates the implementation of e-navigation including e-pilotage</a:t>
            </a:r>
          </a:p>
        </p:txBody>
      </p:sp>
      <p:sp>
        <p:nvSpPr>
          <p:cNvPr id="18" name="object 40"/>
          <p:cNvSpPr/>
          <p:nvPr/>
        </p:nvSpPr>
        <p:spPr>
          <a:xfrm>
            <a:off x="1100115" y="6199615"/>
            <a:ext cx="8857083" cy="1205261"/>
          </a:xfrm>
          <a:custGeom>
            <a:avLst/>
            <a:gdLst/>
            <a:ahLst/>
            <a:cxnLst/>
            <a:rect l="l" t="t" r="r" b="b"/>
            <a:pathLst>
              <a:path w="7196146" h="1310606">
                <a:moveTo>
                  <a:pt x="0" y="1310606"/>
                </a:moveTo>
                <a:lnTo>
                  <a:pt x="7196146" y="1310606"/>
                </a:lnTo>
                <a:lnTo>
                  <a:pt x="7196146" y="0"/>
                </a:lnTo>
                <a:lnTo>
                  <a:pt x="0" y="0"/>
                </a:lnTo>
                <a:lnTo>
                  <a:pt x="0" y="1310606"/>
                </a:lnTo>
                <a:close/>
              </a:path>
            </a:pathLst>
          </a:custGeom>
          <a:solidFill>
            <a:schemeClr val="bg1">
              <a:lumMod val="95000"/>
            </a:schemeClr>
          </a:solidFill>
          <a:ln w="19050">
            <a:solidFill>
              <a:schemeClr val="tx1"/>
            </a:solidFill>
          </a:ln>
        </p:spPr>
        <p:txBody>
          <a:bodyPr wrap="square" lIns="0" tIns="0" rIns="0" bIns="0" rtlCol="0">
            <a:noAutofit/>
          </a:bodyPr>
          <a:lstStyle/>
          <a:p>
            <a:endParaRPr sz="1636" dirty="0">
              <a:latin typeface="Century Gothic" panose="020B0502020202020204" pitchFamily="34" charset="0"/>
            </a:endParaRPr>
          </a:p>
        </p:txBody>
      </p:sp>
      <p:sp>
        <p:nvSpPr>
          <p:cNvPr id="19" name="object 39"/>
          <p:cNvSpPr/>
          <p:nvPr/>
        </p:nvSpPr>
        <p:spPr>
          <a:xfrm>
            <a:off x="887725" y="5979913"/>
            <a:ext cx="684218" cy="645438"/>
          </a:xfrm>
          <a:custGeom>
            <a:avLst/>
            <a:gdLst/>
            <a:ahLst/>
            <a:cxnLst/>
            <a:rect l="l" t="t" r="r" b="b"/>
            <a:pathLst>
              <a:path w="752836" h="710166">
                <a:moveTo>
                  <a:pt x="0" y="355083"/>
                </a:moveTo>
                <a:lnTo>
                  <a:pt x="1247" y="384202"/>
                </a:lnTo>
                <a:lnTo>
                  <a:pt x="4926" y="412673"/>
                </a:lnTo>
                <a:lnTo>
                  <a:pt x="10939" y="440405"/>
                </a:lnTo>
                <a:lnTo>
                  <a:pt x="19189" y="467307"/>
                </a:lnTo>
                <a:lnTo>
                  <a:pt x="29580" y="493287"/>
                </a:lnTo>
                <a:lnTo>
                  <a:pt x="42014" y="518253"/>
                </a:lnTo>
                <a:lnTo>
                  <a:pt x="56395" y="542115"/>
                </a:lnTo>
                <a:lnTo>
                  <a:pt x="72625" y="564780"/>
                </a:lnTo>
                <a:lnTo>
                  <a:pt x="90609" y="586157"/>
                </a:lnTo>
                <a:lnTo>
                  <a:pt x="110249" y="606155"/>
                </a:lnTo>
                <a:lnTo>
                  <a:pt x="131447" y="624683"/>
                </a:lnTo>
                <a:lnTo>
                  <a:pt x="154109" y="641648"/>
                </a:lnTo>
                <a:lnTo>
                  <a:pt x="178135" y="656960"/>
                </a:lnTo>
                <a:lnTo>
                  <a:pt x="203430" y="670527"/>
                </a:lnTo>
                <a:lnTo>
                  <a:pt x="229897" y="682258"/>
                </a:lnTo>
                <a:lnTo>
                  <a:pt x="257439" y="692061"/>
                </a:lnTo>
                <a:lnTo>
                  <a:pt x="285959" y="699845"/>
                </a:lnTo>
                <a:lnTo>
                  <a:pt x="315360" y="705517"/>
                </a:lnTo>
                <a:lnTo>
                  <a:pt x="345545" y="708988"/>
                </a:lnTo>
                <a:lnTo>
                  <a:pt x="376418" y="710166"/>
                </a:lnTo>
                <a:lnTo>
                  <a:pt x="407291" y="708988"/>
                </a:lnTo>
                <a:lnTo>
                  <a:pt x="437476" y="705517"/>
                </a:lnTo>
                <a:lnTo>
                  <a:pt x="466877" y="699845"/>
                </a:lnTo>
                <a:lnTo>
                  <a:pt x="495397" y="692061"/>
                </a:lnTo>
                <a:lnTo>
                  <a:pt x="522939" y="682258"/>
                </a:lnTo>
                <a:lnTo>
                  <a:pt x="549406" y="670527"/>
                </a:lnTo>
                <a:lnTo>
                  <a:pt x="574701" y="656960"/>
                </a:lnTo>
                <a:lnTo>
                  <a:pt x="598727" y="641648"/>
                </a:lnTo>
                <a:lnTo>
                  <a:pt x="621389" y="624683"/>
                </a:lnTo>
                <a:lnTo>
                  <a:pt x="642587" y="606155"/>
                </a:lnTo>
                <a:lnTo>
                  <a:pt x="662227" y="586157"/>
                </a:lnTo>
                <a:lnTo>
                  <a:pt x="680211" y="564780"/>
                </a:lnTo>
                <a:lnTo>
                  <a:pt x="696441" y="542115"/>
                </a:lnTo>
                <a:lnTo>
                  <a:pt x="710822" y="518253"/>
                </a:lnTo>
                <a:lnTo>
                  <a:pt x="723256" y="493287"/>
                </a:lnTo>
                <a:lnTo>
                  <a:pt x="733647" y="467307"/>
                </a:lnTo>
                <a:lnTo>
                  <a:pt x="741897" y="440405"/>
                </a:lnTo>
                <a:lnTo>
                  <a:pt x="747910" y="412673"/>
                </a:lnTo>
                <a:lnTo>
                  <a:pt x="751589" y="384202"/>
                </a:lnTo>
                <a:lnTo>
                  <a:pt x="752836" y="355083"/>
                </a:lnTo>
                <a:lnTo>
                  <a:pt x="751589" y="325963"/>
                </a:lnTo>
                <a:lnTo>
                  <a:pt x="747910" y="297492"/>
                </a:lnTo>
                <a:lnTo>
                  <a:pt x="741897" y="269760"/>
                </a:lnTo>
                <a:lnTo>
                  <a:pt x="733647" y="242858"/>
                </a:lnTo>
                <a:lnTo>
                  <a:pt x="723256" y="216878"/>
                </a:lnTo>
                <a:lnTo>
                  <a:pt x="710822" y="191912"/>
                </a:lnTo>
                <a:lnTo>
                  <a:pt x="696441" y="168051"/>
                </a:lnTo>
                <a:lnTo>
                  <a:pt x="680211" y="145385"/>
                </a:lnTo>
                <a:lnTo>
                  <a:pt x="662227" y="124008"/>
                </a:lnTo>
                <a:lnTo>
                  <a:pt x="642587" y="104010"/>
                </a:lnTo>
                <a:lnTo>
                  <a:pt x="621389" y="85482"/>
                </a:lnTo>
                <a:lnTo>
                  <a:pt x="598727" y="68517"/>
                </a:lnTo>
                <a:lnTo>
                  <a:pt x="574701" y="53205"/>
                </a:lnTo>
                <a:lnTo>
                  <a:pt x="549406" y="39638"/>
                </a:lnTo>
                <a:lnTo>
                  <a:pt x="522939" y="27907"/>
                </a:lnTo>
                <a:lnTo>
                  <a:pt x="495397" y="18104"/>
                </a:lnTo>
                <a:lnTo>
                  <a:pt x="466877" y="10321"/>
                </a:lnTo>
                <a:lnTo>
                  <a:pt x="437476" y="4648"/>
                </a:lnTo>
                <a:lnTo>
                  <a:pt x="407291" y="1177"/>
                </a:lnTo>
                <a:lnTo>
                  <a:pt x="376418" y="0"/>
                </a:lnTo>
                <a:lnTo>
                  <a:pt x="345545" y="1177"/>
                </a:lnTo>
                <a:lnTo>
                  <a:pt x="315360" y="4648"/>
                </a:lnTo>
                <a:lnTo>
                  <a:pt x="285959" y="10321"/>
                </a:lnTo>
                <a:lnTo>
                  <a:pt x="257439" y="18104"/>
                </a:lnTo>
                <a:lnTo>
                  <a:pt x="229897" y="27907"/>
                </a:lnTo>
                <a:lnTo>
                  <a:pt x="203430" y="39638"/>
                </a:lnTo>
                <a:lnTo>
                  <a:pt x="178135" y="53205"/>
                </a:lnTo>
                <a:lnTo>
                  <a:pt x="154109" y="68517"/>
                </a:lnTo>
                <a:lnTo>
                  <a:pt x="131447" y="85482"/>
                </a:lnTo>
                <a:lnTo>
                  <a:pt x="110249" y="104010"/>
                </a:lnTo>
                <a:lnTo>
                  <a:pt x="90609" y="124008"/>
                </a:lnTo>
                <a:lnTo>
                  <a:pt x="72625" y="145385"/>
                </a:lnTo>
                <a:lnTo>
                  <a:pt x="56395" y="168051"/>
                </a:lnTo>
                <a:lnTo>
                  <a:pt x="42014" y="191912"/>
                </a:lnTo>
                <a:lnTo>
                  <a:pt x="29580" y="216878"/>
                </a:lnTo>
                <a:lnTo>
                  <a:pt x="19189" y="242858"/>
                </a:lnTo>
                <a:lnTo>
                  <a:pt x="10939" y="269760"/>
                </a:lnTo>
                <a:lnTo>
                  <a:pt x="4926" y="297492"/>
                </a:lnTo>
                <a:lnTo>
                  <a:pt x="1247" y="325963"/>
                </a:lnTo>
                <a:lnTo>
                  <a:pt x="0" y="355083"/>
                </a:lnTo>
                <a:close/>
              </a:path>
            </a:pathLst>
          </a:custGeom>
          <a:solidFill>
            <a:schemeClr val="bg1"/>
          </a:solidFill>
          <a:ln w="19050">
            <a:solidFill>
              <a:schemeClr val="tx1"/>
            </a:solidFill>
          </a:ln>
        </p:spPr>
        <p:txBody>
          <a:bodyPr wrap="square" lIns="0" tIns="0" rIns="0" bIns="0" rtlCol="0">
            <a:noAutofit/>
          </a:bodyPr>
          <a:lstStyle/>
          <a:p>
            <a:endParaRPr sz="1636"/>
          </a:p>
        </p:txBody>
      </p:sp>
      <p:sp>
        <p:nvSpPr>
          <p:cNvPr id="20" name="object 22"/>
          <p:cNvSpPr txBox="1"/>
          <p:nvPr/>
        </p:nvSpPr>
        <p:spPr>
          <a:xfrm>
            <a:off x="1103057" y="6102838"/>
            <a:ext cx="323304" cy="480154"/>
          </a:xfrm>
          <a:prstGeom prst="rect">
            <a:avLst/>
          </a:prstGeom>
        </p:spPr>
        <p:txBody>
          <a:bodyPr wrap="square" lIns="0" tIns="0" rIns="0" bIns="0" rtlCol="0">
            <a:noAutofit/>
          </a:bodyPr>
          <a:lstStyle/>
          <a:p>
            <a:pPr marL="11543">
              <a:lnSpc>
                <a:spcPts val="3754"/>
              </a:lnSpc>
              <a:spcBef>
                <a:spcPts val="188"/>
              </a:spcBef>
            </a:pPr>
            <a:r>
              <a:rPr sz="5385" b="1" baseline="3456" dirty="0">
                <a:latin typeface="Calibri"/>
                <a:cs typeface="Calibri"/>
              </a:rPr>
              <a:t>4</a:t>
            </a:r>
            <a:endParaRPr sz="3590" dirty="0">
              <a:latin typeface="Calibri"/>
              <a:cs typeface="Calibri"/>
            </a:endParaRPr>
          </a:p>
        </p:txBody>
      </p:sp>
      <p:sp>
        <p:nvSpPr>
          <p:cNvPr id="22" name="object 2"/>
          <p:cNvSpPr txBox="1"/>
          <p:nvPr/>
        </p:nvSpPr>
        <p:spPr>
          <a:xfrm>
            <a:off x="1547334" y="6272412"/>
            <a:ext cx="8220344" cy="1000226"/>
          </a:xfrm>
          <a:prstGeom prst="rect">
            <a:avLst/>
          </a:prstGeom>
        </p:spPr>
        <p:txBody>
          <a:bodyPr wrap="square" lIns="0" tIns="0" rIns="0" bIns="0" rtlCol="0" anchor="ctr">
            <a:noAutofit/>
          </a:bodyPr>
          <a:lstStyle/>
          <a:p>
            <a:pPr marL="130937" algn="just"/>
            <a:r>
              <a:rPr lang="en-US" sz="2099" dirty="0">
                <a:latin typeface="Century Gothic" panose="020B0502020202020204" pitchFamily="34" charset="0"/>
                <a:ea typeface="Calibri" panose="020F0502020204030204" pitchFamily="34" charset="0"/>
              </a:rPr>
              <a:t>Stakeholders readiness in terms of equipment, insurance, etc.</a:t>
            </a:r>
            <a:endParaRPr lang="en-US" sz="2099" dirty="0">
              <a:solidFill>
                <a:srgbClr val="000000"/>
              </a:solidFill>
              <a:latin typeface="Century Gothic" panose="020B0502020202020204" pitchFamily="34" charset="0"/>
              <a:ea typeface="Calibri" panose="020F0502020204030204" pitchFamily="34" charset="0"/>
            </a:endParaRPr>
          </a:p>
        </p:txBody>
      </p:sp>
      <p:sp>
        <p:nvSpPr>
          <p:cNvPr id="23" name="object 40"/>
          <p:cNvSpPr/>
          <p:nvPr/>
        </p:nvSpPr>
        <p:spPr>
          <a:xfrm>
            <a:off x="1121781" y="7650946"/>
            <a:ext cx="8857083" cy="1382843"/>
          </a:xfrm>
          <a:custGeom>
            <a:avLst/>
            <a:gdLst/>
            <a:ahLst/>
            <a:cxnLst/>
            <a:rect l="l" t="t" r="r" b="b"/>
            <a:pathLst>
              <a:path w="7196146" h="1310606">
                <a:moveTo>
                  <a:pt x="0" y="1310606"/>
                </a:moveTo>
                <a:lnTo>
                  <a:pt x="7196146" y="1310606"/>
                </a:lnTo>
                <a:lnTo>
                  <a:pt x="7196146" y="0"/>
                </a:lnTo>
                <a:lnTo>
                  <a:pt x="0" y="0"/>
                </a:lnTo>
                <a:lnTo>
                  <a:pt x="0" y="1310606"/>
                </a:lnTo>
                <a:close/>
              </a:path>
            </a:pathLst>
          </a:custGeom>
          <a:solidFill>
            <a:schemeClr val="bg1">
              <a:lumMod val="95000"/>
            </a:schemeClr>
          </a:solidFill>
          <a:ln w="19050">
            <a:solidFill>
              <a:schemeClr val="tx1"/>
            </a:solidFill>
          </a:ln>
        </p:spPr>
        <p:txBody>
          <a:bodyPr wrap="square" lIns="0" tIns="0" rIns="0" bIns="0" rtlCol="0">
            <a:noAutofit/>
          </a:bodyPr>
          <a:lstStyle/>
          <a:p>
            <a:endParaRPr sz="1636" dirty="0">
              <a:latin typeface="Century Gothic" panose="020B0502020202020204" pitchFamily="34" charset="0"/>
            </a:endParaRPr>
          </a:p>
        </p:txBody>
      </p:sp>
      <p:sp>
        <p:nvSpPr>
          <p:cNvPr id="24" name="object 39"/>
          <p:cNvSpPr/>
          <p:nvPr/>
        </p:nvSpPr>
        <p:spPr>
          <a:xfrm>
            <a:off x="909391" y="7465376"/>
            <a:ext cx="684218" cy="645438"/>
          </a:xfrm>
          <a:custGeom>
            <a:avLst/>
            <a:gdLst/>
            <a:ahLst/>
            <a:cxnLst/>
            <a:rect l="l" t="t" r="r" b="b"/>
            <a:pathLst>
              <a:path w="752836" h="710166">
                <a:moveTo>
                  <a:pt x="0" y="355083"/>
                </a:moveTo>
                <a:lnTo>
                  <a:pt x="1247" y="384202"/>
                </a:lnTo>
                <a:lnTo>
                  <a:pt x="4926" y="412673"/>
                </a:lnTo>
                <a:lnTo>
                  <a:pt x="10939" y="440405"/>
                </a:lnTo>
                <a:lnTo>
                  <a:pt x="19189" y="467307"/>
                </a:lnTo>
                <a:lnTo>
                  <a:pt x="29580" y="493287"/>
                </a:lnTo>
                <a:lnTo>
                  <a:pt x="42014" y="518253"/>
                </a:lnTo>
                <a:lnTo>
                  <a:pt x="56395" y="542115"/>
                </a:lnTo>
                <a:lnTo>
                  <a:pt x="72625" y="564780"/>
                </a:lnTo>
                <a:lnTo>
                  <a:pt x="90609" y="586157"/>
                </a:lnTo>
                <a:lnTo>
                  <a:pt x="110249" y="606155"/>
                </a:lnTo>
                <a:lnTo>
                  <a:pt x="131447" y="624683"/>
                </a:lnTo>
                <a:lnTo>
                  <a:pt x="154109" y="641648"/>
                </a:lnTo>
                <a:lnTo>
                  <a:pt x="178135" y="656960"/>
                </a:lnTo>
                <a:lnTo>
                  <a:pt x="203430" y="670527"/>
                </a:lnTo>
                <a:lnTo>
                  <a:pt x="229897" y="682258"/>
                </a:lnTo>
                <a:lnTo>
                  <a:pt x="257439" y="692061"/>
                </a:lnTo>
                <a:lnTo>
                  <a:pt x="285959" y="699845"/>
                </a:lnTo>
                <a:lnTo>
                  <a:pt x="315360" y="705517"/>
                </a:lnTo>
                <a:lnTo>
                  <a:pt x="345545" y="708988"/>
                </a:lnTo>
                <a:lnTo>
                  <a:pt x="376418" y="710166"/>
                </a:lnTo>
                <a:lnTo>
                  <a:pt x="407291" y="708988"/>
                </a:lnTo>
                <a:lnTo>
                  <a:pt x="437476" y="705517"/>
                </a:lnTo>
                <a:lnTo>
                  <a:pt x="466877" y="699845"/>
                </a:lnTo>
                <a:lnTo>
                  <a:pt x="495397" y="692061"/>
                </a:lnTo>
                <a:lnTo>
                  <a:pt x="522939" y="682258"/>
                </a:lnTo>
                <a:lnTo>
                  <a:pt x="549406" y="670527"/>
                </a:lnTo>
                <a:lnTo>
                  <a:pt x="574701" y="656960"/>
                </a:lnTo>
                <a:lnTo>
                  <a:pt x="598727" y="641648"/>
                </a:lnTo>
                <a:lnTo>
                  <a:pt x="621389" y="624683"/>
                </a:lnTo>
                <a:lnTo>
                  <a:pt x="642587" y="606155"/>
                </a:lnTo>
                <a:lnTo>
                  <a:pt x="662227" y="586157"/>
                </a:lnTo>
                <a:lnTo>
                  <a:pt x="680211" y="564780"/>
                </a:lnTo>
                <a:lnTo>
                  <a:pt x="696441" y="542115"/>
                </a:lnTo>
                <a:lnTo>
                  <a:pt x="710822" y="518253"/>
                </a:lnTo>
                <a:lnTo>
                  <a:pt x="723256" y="493287"/>
                </a:lnTo>
                <a:lnTo>
                  <a:pt x="733647" y="467307"/>
                </a:lnTo>
                <a:lnTo>
                  <a:pt x="741897" y="440405"/>
                </a:lnTo>
                <a:lnTo>
                  <a:pt x="747910" y="412673"/>
                </a:lnTo>
                <a:lnTo>
                  <a:pt x="751589" y="384202"/>
                </a:lnTo>
                <a:lnTo>
                  <a:pt x="752836" y="355083"/>
                </a:lnTo>
                <a:lnTo>
                  <a:pt x="751589" y="325963"/>
                </a:lnTo>
                <a:lnTo>
                  <a:pt x="747910" y="297492"/>
                </a:lnTo>
                <a:lnTo>
                  <a:pt x="741897" y="269760"/>
                </a:lnTo>
                <a:lnTo>
                  <a:pt x="733647" y="242858"/>
                </a:lnTo>
                <a:lnTo>
                  <a:pt x="723256" y="216878"/>
                </a:lnTo>
                <a:lnTo>
                  <a:pt x="710822" y="191912"/>
                </a:lnTo>
                <a:lnTo>
                  <a:pt x="696441" y="168051"/>
                </a:lnTo>
                <a:lnTo>
                  <a:pt x="680211" y="145385"/>
                </a:lnTo>
                <a:lnTo>
                  <a:pt x="662227" y="124008"/>
                </a:lnTo>
                <a:lnTo>
                  <a:pt x="642587" y="104010"/>
                </a:lnTo>
                <a:lnTo>
                  <a:pt x="621389" y="85482"/>
                </a:lnTo>
                <a:lnTo>
                  <a:pt x="598727" y="68517"/>
                </a:lnTo>
                <a:lnTo>
                  <a:pt x="574701" y="53205"/>
                </a:lnTo>
                <a:lnTo>
                  <a:pt x="549406" y="39638"/>
                </a:lnTo>
                <a:lnTo>
                  <a:pt x="522939" y="27907"/>
                </a:lnTo>
                <a:lnTo>
                  <a:pt x="495397" y="18104"/>
                </a:lnTo>
                <a:lnTo>
                  <a:pt x="466877" y="10321"/>
                </a:lnTo>
                <a:lnTo>
                  <a:pt x="437476" y="4648"/>
                </a:lnTo>
                <a:lnTo>
                  <a:pt x="407291" y="1177"/>
                </a:lnTo>
                <a:lnTo>
                  <a:pt x="376418" y="0"/>
                </a:lnTo>
                <a:lnTo>
                  <a:pt x="345545" y="1177"/>
                </a:lnTo>
                <a:lnTo>
                  <a:pt x="315360" y="4648"/>
                </a:lnTo>
                <a:lnTo>
                  <a:pt x="285959" y="10321"/>
                </a:lnTo>
                <a:lnTo>
                  <a:pt x="257439" y="18104"/>
                </a:lnTo>
                <a:lnTo>
                  <a:pt x="229897" y="27907"/>
                </a:lnTo>
                <a:lnTo>
                  <a:pt x="203430" y="39638"/>
                </a:lnTo>
                <a:lnTo>
                  <a:pt x="178135" y="53205"/>
                </a:lnTo>
                <a:lnTo>
                  <a:pt x="154109" y="68517"/>
                </a:lnTo>
                <a:lnTo>
                  <a:pt x="131447" y="85482"/>
                </a:lnTo>
                <a:lnTo>
                  <a:pt x="110249" y="104010"/>
                </a:lnTo>
                <a:lnTo>
                  <a:pt x="90609" y="124008"/>
                </a:lnTo>
                <a:lnTo>
                  <a:pt x="72625" y="145385"/>
                </a:lnTo>
                <a:lnTo>
                  <a:pt x="56395" y="168051"/>
                </a:lnTo>
                <a:lnTo>
                  <a:pt x="42014" y="191912"/>
                </a:lnTo>
                <a:lnTo>
                  <a:pt x="29580" y="216878"/>
                </a:lnTo>
                <a:lnTo>
                  <a:pt x="19189" y="242858"/>
                </a:lnTo>
                <a:lnTo>
                  <a:pt x="10939" y="269760"/>
                </a:lnTo>
                <a:lnTo>
                  <a:pt x="4926" y="297492"/>
                </a:lnTo>
                <a:lnTo>
                  <a:pt x="1247" y="325963"/>
                </a:lnTo>
                <a:lnTo>
                  <a:pt x="0" y="355083"/>
                </a:lnTo>
                <a:close/>
              </a:path>
            </a:pathLst>
          </a:custGeom>
          <a:solidFill>
            <a:schemeClr val="bg1"/>
          </a:solidFill>
          <a:ln w="19050">
            <a:solidFill>
              <a:schemeClr val="tx1"/>
            </a:solidFill>
          </a:ln>
        </p:spPr>
        <p:txBody>
          <a:bodyPr wrap="square" lIns="0" tIns="0" rIns="0" bIns="0" rtlCol="0">
            <a:noAutofit/>
          </a:bodyPr>
          <a:lstStyle/>
          <a:p>
            <a:endParaRPr sz="1636"/>
          </a:p>
        </p:txBody>
      </p:sp>
      <p:sp>
        <p:nvSpPr>
          <p:cNvPr id="25" name="object 22"/>
          <p:cNvSpPr txBox="1"/>
          <p:nvPr/>
        </p:nvSpPr>
        <p:spPr>
          <a:xfrm>
            <a:off x="1124723" y="7588302"/>
            <a:ext cx="323304" cy="480154"/>
          </a:xfrm>
          <a:prstGeom prst="rect">
            <a:avLst/>
          </a:prstGeom>
        </p:spPr>
        <p:txBody>
          <a:bodyPr wrap="square" lIns="0" tIns="0" rIns="0" bIns="0" rtlCol="0">
            <a:noAutofit/>
          </a:bodyPr>
          <a:lstStyle/>
          <a:p>
            <a:pPr marL="11543">
              <a:lnSpc>
                <a:spcPts val="3754"/>
              </a:lnSpc>
              <a:spcBef>
                <a:spcPts val="188"/>
              </a:spcBef>
            </a:pPr>
            <a:r>
              <a:rPr lang="en-US" sz="5385" b="1" baseline="3456" dirty="0">
                <a:latin typeface="Calibri"/>
                <a:cs typeface="Calibri"/>
              </a:rPr>
              <a:t>5</a:t>
            </a:r>
            <a:endParaRPr sz="3590" dirty="0">
              <a:latin typeface="Calibri"/>
              <a:cs typeface="Calibri"/>
            </a:endParaRPr>
          </a:p>
        </p:txBody>
      </p:sp>
      <p:sp>
        <p:nvSpPr>
          <p:cNvPr id="26" name="object 2"/>
          <p:cNvSpPr txBox="1"/>
          <p:nvPr/>
        </p:nvSpPr>
        <p:spPr>
          <a:xfrm>
            <a:off x="1569001" y="7588302"/>
            <a:ext cx="8220344" cy="1477187"/>
          </a:xfrm>
          <a:prstGeom prst="rect">
            <a:avLst/>
          </a:prstGeom>
        </p:spPr>
        <p:txBody>
          <a:bodyPr wrap="square" lIns="0" tIns="0" rIns="0" bIns="0" rtlCol="0" anchor="ctr">
            <a:noAutofit/>
          </a:bodyPr>
          <a:lstStyle/>
          <a:p>
            <a:pPr marL="130937" algn="just"/>
            <a:r>
              <a:rPr lang="en-US" sz="2099" dirty="0">
                <a:latin typeface="Century Gothic" panose="020B0502020202020204" pitchFamily="34" charset="0"/>
                <a:ea typeface="Calibri" panose="020F0502020204030204" pitchFamily="34" charset="0"/>
              </a:rPr>
              <a:t>The need for practitioners, academics/scholar and researchers to further develop domestic potential to be able to compete with imported products, especially in maritime technology</a:t>
            </a:r>
            <a:endParaRPr lang="en-US" sz="2099" dirty="0">
              <a:solidFill>
                <a:srgbClr val="000000"/>
              </a:solidFill>
              <a:latin typeface="Century Gothic" panose="020B0502020202020204" pitchFamily="34" charset="0"/>
              <a:ea typeface="Calibri" panose="020F0502020204030204" pitchFamily="34" charset="0"/>
            </a:endParaRPr>
          </a:p>
        </p:txBody>
      </p:sp>
      <p:cxnSp>
        <p:nvCxnSpPr>
          <p:cNvPr id="2" name="Straight Connector 1">
            <a:extLst>
              <a:ext uri="{FF2B5EF4-FFF2-40B4-BE49-F238E27FC236}">
                <a16:creationId xmlns:a16="http://schemas.microsoft.com/office/drawing/2014/main" id="{FB3AD175-B773-F710-E9CC-3A1D2E724D1E}"/>
              </a:ext>
            </a:extLst>
          </p:cNvPr>
          <p:cNvCxnSpPr>
            <a:cxnSpLocks/>
          </p:cNvCxnSpPr>
          <p:nvPr/>
        </p:nvCxnSpPr>
        <p:spPr>
          <a:xfrm>
            <a:off x="364895" y="987575"/>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185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06CBD0-F04C-4EA2-A901-3B49B2192FF3}"/>
              </a:ext>
            </a:extLst>
          </p:cNvPr>
          <p:cNvSpPr/>
          <p:nvPr/>
        </p:nvSpPr>
        <p:spPr>
          <a:xfrm>
            <a:off x="147390" y="114552"/>
            <a:ext cx="7130196" cy="969244"/>
          </a:xfrm>
          <a:prstGeom prst="rect">
            <a:avLst/>
          </a:prstGeom>
        </p:spPr>
        <p:txBody>
          <a:bodyPr wrap="square" anchor="ctr">
            <a:normAutofit/>
          </a:bodyPr>
          <a:lstStyle/>
          <a:p>
            <a:pPr lvl="0">
              <a:defRPr/>
            </a:pPr>
            <a:r>
              <a:rPr lang="id-ID" sz="4799" dirty="0">
                <a:solidFill>
                  <a:prstClr val="black"/>
                </a:solidFill>
                <a:effectLst>
                  <a:outerShdw blurRad="38100" dist="38100" dir="2700000" algn="tl">
                    <a:srgbClr val="000000">
                      <a:alpha val="43137"/>
                    </a:srgbClr>
                  </a:outerShdw>
                </a:effectLst>
                <a:latin typeface="Century Gothic" panose="020B0502020202020204" pitchFamily="34" charset="0"/>
              </a:rPr>
              <a:t>A WAY FORWARD</a:t>
            </a:r>
          </a:p>
        </p:txBody>
      </p:sp>
      <p:sp>
        <p:nvSpPr>
          <p:cNvPr id="35" name="Rectangle 34">
            <a:extLst>
              <a:ext uri="{FF2B5EF4-FFF2-40B4-BE49-F238E27FC236}">
                <a16:creationId xmlns:a16="http://schemas.microsoft.com/office/drawing/2014/main" id="{DFEF532F-FB87-F846-B2E0-126BD96AF05F}"/>
              </a:ext>
            </a:extLst>
          </p:cNvPr>
          <p:cNvSpPr/>
          <p:nvPr/>
        </p:nvSpPr>
        <p:spPr>
          <a:xfrm>
            <a:off x="1701112" y="1322834"/>
            <a:ext cx="9005229" cy="7735579"/>
          </a:xfrm>
          <a:prstGeom prst="rect">
            <a:avLst/>
          </a:prstGeom>
        </p:spPr>
        <p:txBody>
          <a:bodyPr wrap="square">
            <a:spAutoFit/>
          </a:bodyPr>
          <a:lstStyle/>
          <a:p>
            <a:pPr marL="316452" indent="-316452" algn="just" defTabSz="1371257">
              <a:buFont typeface="Wingdings" pitchFamily="2" charset="2"/>
              <a:buChar char="§"/>
              <a:defRPr/>
            </a:pPr>
            <a:r>
              <a:rPr lang="en-US" sz="2399" dirty="0">
                <a:solidFill>
                  <a:prstClr val="black"/>
                </a:solidFill>
                <a:latin typeface="Century Gothic" panose="020B0502020202020204" pitchFamily="34" charset="0"/>
                <a:cs typeface="Arial" pitchFamily="34" charset="0"/>
              </a:rPr>
              <a:t>Indonesia will implement the E-Navigation, including testbeds, based on the regulations and standard </a:t>
            </a:r>
            <a:r>
              <a:rPr lang="en-US" sz="2399" dirty="0">
                <a:latin typeface="Century Gothic" panose="020B0502020202020204" pitchFamily="34" charset="0"/>
                <a:cs typeface="Arial" pitchFamily="34" charset="0"/>
              </a:rPr>
              <a:t>issued by the IMO, IALA, ITU, IHO and other related international standard also preparation of regulations that comprehensively regulate the implementation</a:t>
            </a:r>
            <a:r>
              <a:rPr lang="en-US" sz="2399" dirty="0">
                <a:solidFill>
                  <a:prstClr val="black"/>
                </a:solidFill>
                <a:latin typeface="Century Gothic" panose="020B0502020202020204" pitchFamily="34" charset="0"/>
                <a:cs typeface="Arial" pitchFamily="34" charset="0"/>
              </a:rPr>
              <a:t>;</a:t>
            </a:r>
          </a:p>
          <a:p>
            <a:pPr marL="316452" indent="-316452" algn="just" defTabSz="1371257">
              <a:buFont typeface="Wingdings" pitchFamily="2" charset="2"/>
              <a:buChar char="§"/>
              <a:defRPr/>
            </a:pPr>
            <a:endParaRPr lang="en-US" sz="2399" dirty="0">
              <a:solidFill>
                <a:prstClr val="black"/>
              </a:solidFill>
              <a:latin typeface="Century Gothic" panose="020B0502020202020204" pitchFamily="34" charset="0"/>
              <a:cs typeface="Arial" pitchFamily="34" charset="0"/>
            </a:endParaRPr>
          </a:p>
          <a:p>
            <a:pPr marL="316452" indent="-316452" algn="just">
              <a:lnSpc>
                <a:spcPts val="2359"/>
              </a:lnSpc>
              <a:spcBef>
                <a:spcPts val="117"/>
              </a:spcBef>
              <a:buFont typeface="Wingdings" pitchFamily="2" charset="2"/>
              <a:buChar char="§"/>
              <a:defRPr/>
            </a:pPr>
            <a:r>
              <a:rPr lang="en-US" sz="2399" dirty="0">
                <a:solidFill>
                  <a:prstClr val="black"/>
                </a:solidFill>
                <a:latin typeface="Century Gothic" panose="020B0502020202020204" pitchFamily="34" charset="0"/>
                <a:cs typeface="Arial" pitchFamily="34" charset="0"/>
              </a:rPr>
              <a:t>Upgrading human resource capacity according to International Standard</a:t>
            </a:r>
          </a:p>
          <a:p>
            <a:pPr marL="316452" indent="-316452" algn="just">
              <a:buFont typeface="Wingdings" pitchFamily="2" charset="2"/>
              <a:buChar char="§"/>
              <a:defRPr/>
            </a:pPr>
            <a:endParaRPr lang="en-US" sz="2399" dirty="0">
              <a:solidFill>
                <a:prstClr val="black"/>
              </a:solidFill>
              <a:latin typeface="Century Gothic" panose="020B0502020202020204" pitchFamily="34" charset="0"/>
              <a:cs typeface="Arial" pitchFamily="34" charset="0"/>
            </a:endParaRPr>
          </a:p>
          <a:p>
            <a:pPr marL="316452" indent="-316452" algn="just">
              <a:buFont typeface="Wingdings" pitchFamily="2" charset="2"/>
              <a:buChar char="§"/>
              <a:defRPr/>
            </a:pPr>
            <a:r>
              <a:rPr lang="en-US" sz="2399" dirty="0">
                <a:solidFill>
                  <a:prstClr val="black"/>
                </a:solidFill>
                <a:latin typeface="Century Gothic" panose="020B0502020202020204" pitchFamily="34" charset="0"/>
                <a:cs typeface="Arial" pitchFamily="34" charset="0"/>
              </a:rPr>
              <a:t>Development and optimization of existing features in the VTS system and additional features/software that can assist VTS in making decisions;</a:t>
            </a:r>
            <a:endParaRPr lang="id-ID" sz="2399" dirty="0">
              <a:solidFill>
                <a:prstClr val="black"/>
              </a:solidFill>
              <a:latin typeface="Century Gothic" panose="020B0502020202020204" pitchFamily="34" charset="0"/>
              <a:cs typeface="Arial" pitchFamily="34" charset="0"/>
            </a:endParaRPr>
          </a:p>
          <a:p>
            <a:pPr marL="316452" indent="-316452" algn="just">
              <a:buFont typeface="Wingdings" pitchFamily="2" charset="2"/>
              <a:buChar char="§"/>
              <a:defRPr/>
            </a:pPr>
            <a:endParaRPr lang="en-US" sz="2399" dirty="0">
              <a:solidFill>
                <a:prstClr val="black"/>
              </a:solidFill>
              <a:latin typeface="Century Gothic" panose="020B0502020202020204" pitchFamily="34" charset="0"/>
              <a:cs typeface="Arial" pitchFamily="34" charset="0"/>
            </a:endParaRPr>
          </a:p>
          <a:p>
            <a:pPr marL="316452" indent="-316452" algn="just">
              <a:buFont typeface="Wingdings" pitchFamily="2" charset="2"/>
              <a:buChar char="§"/>
              <a:defRPr/>
            </a:pPr>
            <a:r>
              <a:rPr lang="en-US" sz="2399" dirty="0">
                <a:solidFill>
                  <a:prstClr val="black"/>
                </a:solidFill>
                <a:latin typeface="Century Gothic" panose="020B0502020202020204" pitchFamily="34" charset="0"/>
                <a:cs typeface="Arial" pitchFamily="34" charset="0"/>
              </a:rPr>
              <a:t>Possible future cooperation to develop E-Navigation in Indonesian waters, taking the example of the Implementation of Marine Electronic Highway in the SOMS;</a:t>
            </a:r>
          </a:p>
          <a:p>
            <a:pPr algn="just">
              <a:defRPr/>
            </a:pPr>
            <a:endParaRPr lang="en-US" sz="2399" dirty="0">
              <a:solidFill>
                <a:prstClr val="black"/>
              </a:solidFill>
              <a:latin typeface="Century Gothic" panose="020B0502020202020204" pitchFamily="34" charset="0"/>
              <a:cs typeface="Arial" pitchFamily="34" charset="0"/>
            </a:endParaRPr>
          </a:p>
          <a:p>
            <a:pPr marL="316452" indent="-316452" algn="just">
              <a:buFont typeface="Wingdings" pitchFamily="2" charset="2"/>
              <a:buChar char="§"/>
              <a:defRPr/>
            </a:pPr>
            <a:r>
              <a:rPr lang="en-US" sz="2399" dirty="0">
                <a:solidFill>
                  <a:prstClr val="black"/>
                </a:solidFill>
                <a:latin typeface="Century Gothic" panose="020B0502020202020204" pitchFamily="34" charset="0"/>
                <a:cs typeface="Arial" pitchFamily="34" charset="0"/>
              </a:rPr>
              <a:t>Sharing information on the development of E-Navigation with the relevant stakeholders and interested parties taking into account the cyber security risk.</a:t>
            </a:r>
          </a:p>
        </p:txBody>
      </p:sp>
      <p:pic>
        <p:nvPicPr>
          <p:cNvPr id="36" name="Picture 35">
            <a:extLst>
              <a:ext uri="{FF2B5EF4-FFF2-40B4-BE49-F238E27FC236}">
                <a16:creationId xmlns:a16="http://schemas.microsoft.com/office/drawing/2014/main" id="{7708912A-7C8C-DB4C-91C3-64F4D7712039}"/>
              </a:ext>
            </a:extLst>
          </p:cNvPr>
          <p:cNvPicPr>
            <a:picLocks noChangeAspect="1"/>
          </p:cNvPicPr>
          <p:nvPr/>
        </p:nvPicPr>
        <p:blipFill>
          <a:blip r:embed="rId2"/>
          <a:stretch>
            <a:fillRect/>
          </a:stretch>
        </p:blipFill>
        <p:spPr>
          <a:xfrm>
            <a:off x="11665222" y="1642840"/>
            <a:ext cx="4795580" cy="6797734"/>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008B5493-DC4C-E83A-1284-36582DEB480A}"/>
              </a:ext>
            </a:extLst>
          </p:cNvPr>
          <p:cNvCxnSpPr>
            <a:cxnSpLocks/>
          </p:cNvCxnSpPr>
          <p:nvPr/>
        </p:nvCxnSpPr>
        <p:spPr>
          <a:xfrm>
            <a:off x="364895" y="987575"/>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673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screen">
            <a:extLst>
              <a:ext uri="{28A0092B-C50C-407E-A947-70E740481C1C}">
                <a14:useLocalDpi xmlns:a14="http://schemas.microsoft.com/office/drawing/2010/main"/>
              </a:ext>
            </a:extLst>
          </a:blip>
          <a:stretch>
            <a:fillRect/>
          </a:stretch>
        </p:blipFill>
        <p:spPr>
          <a:xfrm>
            <a:off x="5636353" y="5943579"/>
            <a:ext cx="4233771" cy="2341270"/>
          </a:xfrm>
          <a:prstGeom prst="rect">
            <a:avLst/>
          </a:prstGeom>
        </p:spPr>
      </p:pic>
      <p:grpSp>
        <p:nvGrpSpPr>
          <p:cNvPr id="3" name="object 3"/>
          <p:cNvGrpSpPr/>
          <p:nvPr/>
        </p:nvGrpSpPr>
        <p:grpSpPr>
          <a:xfrm>
            <a:off x="2381" y="1341"/>
            <a:ext cx="18283238" cy="1137623"/>
            <a:chOff x="0" y="0"/>
            <a:chExt cx="18288000" cy="1137920"/>
          </a:xfrm>
        </p:grpSpPr>
        <p:sp>
          <p:nvSpPr>
            <p:cNvPr id="4" name="object 4"/>
            <p:cNvSpPr/>
            <p:nvPr/>
          </p:nvSpPr>
          <p:spPr>
            <a:xfrm>
              <a:off x="0" y="0"/>
              <a:ext cx="1371600" cy="1049020"/>
            </a:xfrm>
            <a:custGeom>
              <a:avLst/>
              <a:gdLst/>
              <a:ahLst/>
              <a:cxnLst/>
              <a:rect l="l" t="t" r="r" b="b"/>
              <a:pathLst>
                <a:path w="1371600" h="1049020">
                  <a:moveTo>
                    <a:pt x="1371600" y="0"/>
                  </a:moveTo>
                  <a:lnTo>
                    <a:pt x="0" y="0"/>
                  </a:lnTo>
                  <a:lnTo>
                    <a:pt x="0" y="1049020"/>
                  </a:lnTo>
                  <a:lnTo>
                    <a:pt x="1371600" y="1049020"/>
                  </a:lnTo>
                  <a:lnTo>
                    <a:pt x="1371600" y="0"/>
                  </a:lnTo>
                  <a:close/>
                </a:path>
              </a:pathLst>
            </a:custGeom>
            <a:solidFill>
              <a:srgbClr val="09274D"/>
            </a:solidFill>
          </p:spPr>
          <p:txBody>
            <a:bodyPr wrap="square" lIns="0" tIns="0" rIns="0" bIns="0" rtlCol="0"/>
            <a:lstStyle/>
            <a:p>
              <a:endParaRPr sz="1799"/>
            </a:p>
          </p:txBody>
        </p:sp>
        <p:sp>
          <p:nvSpPr>
            <p:cNvPr id="5" name="object 5"/>
            <p:cNvSpPr/>
            <p:nvPr/>
          </p:nvSpPr>
          <p:spPr>
            <a:xfrm>
              <a:off x="0" y="1049019"/>
              <a:ext cx="18288000" cy="88900"/>
            </a:xfrm>
            <a:custGeom>
              <a:avLst/>
              <a:gdLst/>
              <a:ahLst/>
              <a:cxnLst/>
              <a:rect l="l" t="t" r="r" b="b"/>
              <a:pathLst>
                <a:path w="18288000" h="88900">
                  <a:moveTo>
                    <a:pt x="18288000" y="0"/>
                  </a:moveTo>
                  <a:lnTo>
                    <a:pt x="0" y="0"/>
                  </a:lnTo>
                  <a:lnTo>
                    <a:pt x="0" y="88900"/>
                  </a:lnTo>
                  <a:lnTo>
                    <a:pt x="18288000" y="88900"/>
                  </a:lnTo>
                  <a:lnTo>
                    <a:pt x="18288000" y="0"/>
                  </a:lnTo>
                  <a:close/>
                </a:path>
              </a:pathLst>
            </a:custGeom>
            <a:solidFill>
              <a:srgbClr val="FFC000"/>
            </a:solidFill>
          </p:spPr>
          <p:txBody>
            <a:bodyPr wrap="square" lIns="0" tIns="0" rIns="0" bIns="0" rtlCol="0"/>
            <a:lstStyle/>
            <a:p>
              <a:endParaRPr sz="1799"/>
            </a:p>
          </p:txBody>
        </p:sp>
        <p:pic>
          <p:nvPicPr>
            <p:cNvPr id="6" name="object 6"/>
            <p:cNvPicPr/>
            <p:nvPr/>
          </p:nvPicPr>
          <p:blipFill>
            <a:blip r:embed="rId4" cstate="print"/>
            <a:stretch>
              <a:fillRect/>
            </a:stretch>
          </p:blipFill>
          <p:spPr>
            <a:xfrm>
              <a:off x="327659" y="142239"/>
              <a:ext cx="716280" cy="764540"/>
            </a:xfrm>
            <a:prstGeom prst="rect">
              <a:avLst/>
            </a:prstGeom>
          </p:spPr>
        </p:pic>
        <p:sp>
          <p:nvSpPr>
            <p:cNvPr id="7" name="object 7"/>
            <p:cNvSpPr/>
            <p:nvPr/>
          </p:nvSpPr>
          <p:spPr>
            <a:xfrm>
              <a:off x="12344400" y="0"/>
              <a:ext cx="5943600" cy="1049020"/>
            </a:xfrm>
            <a:custGeom>
              <a:avLst/>
              <a:gdLst/>
              <a:ahLst/>
              <a:cxnLst/>
              <a:rect l="l" t="t" r="r" b="b"/>
              <a:pathLst>
                <a:path w="5943600" h="1049020">
                  <a:moveTo>
                    <a:pt x="5943600" y="0"/>
                  </a:moveTo>
                  <a:lnTo>
                    <a:pt x="0" y="0"/>
                  </a:lnTo>
                  <a:lnTo>
                    <a:pt x="0" y="1049020"/>
                  </a:lnTo>
                  <a:lnTo>
                    <a:pt x="5943600" y="1049020"/>
                  </a:lnTo>
                  <a:lnTo>
                    <a:pt x="5943600" y="0"/>
                  </a:lnTo>
                  <a:close/>
                </a:path>
              </a:pathLst>
            </a:custGeom>
            <a:solidFill>
              <a:srgbClr val="09274D"/>
            </a:solidFill>
          </p:spPr>
          <p:txBody>
            <a:bodyPr wrap="square" lIns="0" tIns="0" rIns="0" bIns="0" rtlCol="0"/>
            <a:lstStyle/>
            <a:p>
              <a:endParaRPr sz="1799"/>
            </a:p>
          </p:txBody>
        </p:sp>
        <p:pic>
          <p:nvPicPr>
            <p:cNvPr id="8" name="object 8"/>
            <p:cNvPicPr/>
            <p:nvPr/>
          </p:nvPicPr>
          <p:blipFill>
            <a:blip r:embed="rId5" cstate="print"/>
            <a:stretch>
              <a:fillRect/>
            </a:stretch>
          </p:blipFill>
          <p:spPr>
            <a:xfrm>
              <a:off x="17401539" y="142239"/>
              <a:ext cx="657859" cy="764540"/>
            </a:xfrm>
            <a:prstGeom prst="rect">
              <a:avLst/>
            </a:prstGeom>
          </p:spPr>
        </p:pic>
      </p:grpSp>
      <p:sp>
        <p:nvSpPr>
          <p:cNvPr id="9" name="object 9"/>
          <p:cNvSpPr txBox="1"/>
          <p:nvPr/>
        </p:nvSpPr>
        <p:spPr>
          <a:xfrm>
            <a:off x="12343567" y="1340"/>
            <a:ext cx="5942052" cy="782265"/>
          </a:xfrm>
          <a:prstGeom prst="rect">
            <a:avLst/>
          </a:prstGeom>
        </p:spPr>
        <p:txBody>
          <a:bodyPr vert="horz" wrap="square" lIns="0" tIns="0" rIns="0" bIns="0" rtlCol="0">
            <a:spAutoFit/>
          </a:bodyPr>
          <a:lstStyle/>
          <a:p>
            <a:pPr marL="269015" marR="187289">
              <a:spcBef>
                <a:spcPts val="980"/>
              </a:spcBef>
            </a:pPr>
            <a:endParaRPr lang="en-US" sz="750" spc="-5" dirty="0">
              <a:solidFill>
                <a:srgbClr val="FFFFFF"/>
              </a:solidFill>
              <a:latin typeface="Century Gothic" panose="020B0502020202020204" pitchFamily="34" charset="0"/>
              <a:cs typeface="Arial MT"/>
            </a:endParaRPr>
          </a:p>
          <a:p>
            <a:pPr marL="269015" marR="187289">
              <a:spcBef>
                <a:spcPts val="980"/>
              </a:spcBef>
            </a:pPr>
            <a:r>
              <a:rPr sz="1500" spc="-5" dirty="0">
                <a:solidFill>
                  <a:srgbClr val="FFFFFF"/>
                </a:solidFill>
                <a:latin typeface="Century Gothic" panose="020B0502020202020204" pitchFamily="34" charset="0"/>
                <a:cs typeface="Arial MT"/>
              </a:rPr>
              <a:t>KEMENTERIAN</a:t>
            </a:r>
            <a:r>
              <a:rPr sz="1500" spc="11" dirty="0">
                <a:solidFill>
                  <a:srgbClr val="FFFFFF"/>
                </a:solidFill>
                <a:latin typeface="Century Gothic" panose="020B0502020202020204" pitchFamily="34" charset="0"/>
                <a:cs typeface="Arial MT"/>
              </a:rPr>
              <a:t> </a:t>
            </a:r>
            <a:r>
              <a:rPr sz="1500" spc="-5" dirty="0">
                <a:solidFill>
                  <a:srgbClr val="FFFFFF"/>
                </a:solidFill>
                <a:latin typeface="Century Gothic" panose="020B0502020202020204" pitchFamily="34" charset="0"/>
                <a:cs typeface="Arial MT"/>
              </a:rPr>
              <a:t>PERHUBUNGAN</a:t>
            </a:r>
            <a:r>
              <a:rPr sz="1500" spc="15" dirty="0">
                <a:solidFill>
                  <a:srgbClr val="FFFFFF"/>
                </a:solidFill>
                <a:latin typeface="Century Gothic" panose="020B0502020202020204" pitchFamily="34" charset="0"/>
                <a:cs typeface="Arial MT"/>
              </a:rPr>
              <a:t> </a:t>
            </a:r>
            <a:r>
              <a:rPr sz="1500" spc="-11" dirty="0">
                <a:solidFill>
                  <a:srgbClr val="FFFFFF"/>
                </a:solidFill>
                <a:latin typeface="Century Gothic" panose="020B0502020202020204" pitchFamily="34" charset="0"/>
                <a:cs typeface="Arial MT"/>
              </a:rPr>
              <a:t>REPUBLIK</a:t>
            </a:r>
            <a:r>
              <a:rPr sz="1500" spc="20" dirty="0">
                <a:solidFill>
                  <a:srgbClr val="FFFFFF"/>
                </a:solidFill>
                <a:latin typeface="Century Gothic" panose="020B0502020202020204" pitchFamily="34" charset="0"/>
                <a:cs typeface="Arial MT"/>
              </a:rPr>
              <a:t> </a:t>
            </a:r>
            <a:r>
              <a:rPr sz="1500" spc="-11" dirty="0">
                <a:solidFill>
                  <a:srgbClr val="FFFFFF"/>
                </a:solidFill>
                <a:latin typeface="Century Gothic" panose="020B0502020202020204" pitchFamily="34" charset="0"/>
                <a:cs typeface="Arial MT"/>
              </a:rPr>
              <a:t>INDONESIA</a:t>
            </a:r>
            <a:endParaRPr sz="1500" dirty="0">
              <a:latin typeface="Century Gothic" panose="020B0502020202020204" pitchFamily="34" charset="0"/>
              <a:cs typeface="Arial MT"/>
            </a:endParaRPr>
          </a:p>
          <a:p>
            <a:pPr marL="269015">
              <a:spcBef>
                <a:spcPts val="640"/>
              </a:spcBef>
            </a:pPr>
            <a:r>
              <a:rPr sz="1500" b="1" spc="-20" dirty="0">
                <a:solidFill>
                  <a:srgbClr val="FFFFFF"/>
                </a:solidFill>
                <a:latin typeface="Century Gothic" panose="020B0502020202020204" pitchFamily="34" charset="0"/>
                <a:cs typeface="Arial"/>
              </a:rPr>
              <a:t>DIREKTORAT</a:t>
            </a:r>
            <a:r>
              <a:rPr sz="1500" b="1" spc="41" dirty="0">
                <a:solidFill>
                  <a:srgbClr val="FFFFFF"/>
                </a:solidFill>
                <a:latin typeface="Century Gothic" panose="020B0502020202020204" pitchFamily="34" charset="0"/>
                <a:cs typeface="Arial"/>
              </a:rPr>
              <a:t> </a:t>
            </a:r>
            <a:r>
              <a:rPr sz="1500" b="1" spc="-11" dirty="0">
                <a:solidFill>
                  <a:srgbClr val="FFFFFF"/>
                </a:solidFill>
                <a:latin typeface="Century Gothic" panose="020B0502020202020204" pitchFamily="34" charset="0"/>
                <a:cs typeface="Arial"/>
              </a:rPr>
              <a:t>JENDERAL</a:t>
            </a:r>
            <a:r>
              <a:rPr sz="1500" b="1" spc="-5" dirty="0">
                <a:solidFill>
                  <a:srgbClr val="FFFFFF"/>
                </a:solidFill>
                <a:latin typeface="Century Gothic" panose="020B0502020202020204" pitchFamily="34" charset="0"/>
                <a:cs typeface="Arial"/>
              </a:rPr>
              <a:t> </a:t>
            </a:r>
            <a:r>
              <a:rPr sz="1500" b="1" spc="-11" dirty="0">
                <a:solidFill>
                  <a:srgbClr val="FFFFFF"/>
                </a:solidFill>
                <a:latin typeface="Century Gothic" panose="020B0502020202020204" pitchFamily="34" charset="0"/>
                <a:cs typeface="Arial"/>
              </a:rPr>
              <a:t>PERHUBUNGAN</a:t>
            </a:r>
            <a:r>
              <a:rPr sz="1500" b="1" spc="75" dirty="0">
                <a:solidFill>
                  <a:srgbClr val="FFFFFF"/>
                </a:solidFill>
                <a:latin typeface="Century Gothic" panose="020B0502020202020204" pitchFamily="34" charset="0"/>
                <a:cs typeface="Arial"/>
              </a:rPr>
              <a:t> </a:t>
            </a:r>
            <a:r>
              <a:rPr sz="1500" b="1" spc="-5" dirty="0">
                <a:solidFill>
                  <a:srgbClr val="FFFFFF"/>
                </a:solidFill>
                <a:latin typeface="Century Gothic" panose="020B0502020202020204" pitchFamily="34" charset="0"/>
                <a:cs typeface="Arial"/>
              </a:rPr>
              <a:t>LAUT</a:t>
            </a:r>
            <a:endParaRPr sz="1500" dirty="0">
              <a:latin typeface="Century Gothic" panose="020B0502020202020204" pitchFamily="34" charset="0"/>
              <a:cs typeface="Arial"/>
            </a:endParaRPr>
          </a:p>
        </p:txBody>
      </p:sp>
      <p:sp>
        <p:nvSpPr>
          <p:cNvPr id="10" name="object 10"/>
          <p:cNvSpPr txBox="1"/>
          <p:nvPr/>
        </p:nvSpPr>
        <p:spPr>
          <a:xfrm>
            <a:off x="1466309" y="169255"/>
            <a:ext cx="10267815" cy="751229"/>
          </a:xfrm>
          <a:prstGeom prst="rect">
            <a:avLst/>
          </a:prstGeom>
        </p:spPr>
        <p:txBody>
          <a:bodyPr vert="horz" wrap="square" lIns="0" tIns="12698" rIns="0" bIns="0" rtlCol="0">
            <a:spAutoFit/>
          </a:bodyPr>
          <a:lstStyle/>
          <a:p>
            <a:pPr marL="12698">
              <a:spcBef>
                <a:spcPts val="100"/>
              </a:spcBef>
            </a:pPr>
            <a:r>
              <a:rPr lang="en-US" sz="2399" b="1" spc="-26" dirty="0">
                <a:solidFill>
                  <a:srgbClr val="1F3862"/>
                </a:solidFill>
                <a:latin typeface="Century Gothic" panose="020B0502020202020204" pitchFamily="34" charset="0"/>
                <a:cs typeface="Arial"/>
              </a:rPr>
              <a:t>PRESIDENT DIRECTIVES</a:t>
            </a:r>
            <a:endParaRPr sz="2399" dirty="0">
              <a:latin typeface="Century Gothic" panose="020B0502020202020204" pitchFamily="34" charset="0"/>
              <a:cs typeface="Arial"/>
            </a:endParaRPr>
          </a:p>
          <a:p>
            <a:pPr marL="12698">
              <a:spcBef>
                <a:spcPts val="5"/>
              </a:spcBef>
            </a:pPr>
            <a:r>
              <a:rPr lang="en-US" sz="2399" b="1" spc="-20" dirty="0">
                <a:solidFill>
                  <a:srgbClr val="C00000"/>
                </a:solidFill>
                <a:latin typeface="Century Gothic" panose="020B0502020202020204" pitchFamily="34" charset="0"/>
                <a:cs typeface="Arial"/>
              </a:rPr>
              <a:t>MINISTRIAL MEETING – RENCANA KERJA PEMERINTAH (</a:t>
            </a:r>
            <a:r>
              <a:rPr sz="2399" b="1" dirty="0">
                <a:solidFill>
                  <a:srgbClr val="C00000"/>
                </a:solidFill>
                <a:latin typeface="Century Gothic" panose="020B0502020202020204" pitchFamily="34" charset="0"/>
                <a:cs typeface="Arial"/>
              </a:rPr>
              <a:t>RKP</a:t>
            </a:r>
            <a:r>
              <a:rPr lang="en-US" sz="2399" b="1" dirty="0">
                <a:solidFill>
                  <a:srgbClr val="C00000"/>
                </a:solidFill>
                <a:latin typeface="Century Gothic" panose="020B0502020202020204" pitchFamily="34" charset="0"/>
                <a:cs typeface="Arial"/>
              </a:rPr>
              <a:t>)</a:t>
            </a:r>
            <a:r>
              <a:rPr sz="2399" b="1" spc="-86" dirty="0">
                <a:solidFill>
                  <a:srgbClr val="C00000"/>
                </a:solidFill>
                <a:latin typeface="Century Gothic" panose="020B0502020202020204" pitchFamily="34" charset="0"/>
                <a:cs typeface="Arial"/>
              </a:rPr>
              <a:t> </a:t>
            </a:r>
            <a:r>
              <a:rPr sz="2399" b="1" spc="-5" dirty="0">
                <a:solidFill>
                  <a:srgbClr val="C00000"/>
                </a:solidFill>
                <a:latin typeface="Century Gothic" panose="020B0502020202020204" pitchFamily="34" charset="0"/>
                <a:cs typeface="Arial"/>
              </a:rPr>
              <a:t>2024</a:t>
            </a:r>
            <a:endParaRPr sz="2399" dirty="0">
              <a:latin typeface="Century Gothic" panose="020B0502020202020204" pitchFamily="34" charset="0"/>
              <a:cs typeface="Arial"/>
            </a:endParaRPr>
          </a:p>
        </p:txBody>
      </p:sp>
      <p:sp>
        <p:nvSpPr>
          <p:cNvPr id="11" name="object 11"/>
          <p:cNvSpPr/>
          <p:nvPr/>
        </p:nvSpPr>
        <p:spPr>
          <a:xfrm>
            <a:off x="17666020" y="9848893"/>
            <a:ext cx="289484" cy="350429"/>
          </a:xfrm>
          <a:custGeom>
            <a:avLst/>
            <a:gdLst/>
            <a:ahLst/>
            <a:cxnLst/>
            <a:rect l="l" t="t" r="r" b="b"/>
            <a:pathLst>
              <a:path w="289559" h="350520">
                <a:moveTo>
                  <a:pt x="289559" y="0"/>
                </a:moveTo>
                <a:lnTo>
                  <a:pt x="0" y="0"/>
                </a:lnTo>
                <a:lnTo>
                  <a:pt x="0" y="350519"/>
                </a:lnTo>
                <a:lnTo>
                  <a:pt x="289559" y="350519"/>
                </a:lnTo>
                <a:lnTo>
                  <a:pt x="289559" y="0"/>
                </a:lnTo>
                <a:close/>
              </a:path>
            </a:pathLst>
          </a:custGeom>
          <a:solidFill>
            <a:srgbClr val="09274D"/>
          </a:solidFill>
        </p:spPr>
        <p:txBody>
          <a:bodyPr wrap="square" lIns="0" tIns="0" rIns="0" bIns="0" rtlCol="0"/>
          <a:lstStyle/>
          <a:p>
            <a:endParaRPr sz="1799"/>
          </a:p>
        </p:txBody>
      </p:sp>
      <p:sp>
        <p:nvSpPr>
          <p:cNvPr id="12" name="object 12"/>
          <p:cNvSpPr txBox="1"/>
          <p:nvPr/>
        </p:nvSpPr>
        <p:spPr>
          <a:xfrm>
            <a:off x="17727346" y="9850166"/>
            <a:ext cx="173945" cy="432875"/>
          </a:xfrm>
          <a:prstGeom prst="rect">
            <a:avLst/>
          </a:prstGeom>
        </p:spPr>
        <p:txBody>
          <a:bodyPr vert="horz" wrap="square" lIns="0" tIns="0" rIns="0" bIns="0" rtlCol="0">
            <a:spAutoFit/>
          </a:bodyPr>
          <a:lstStyle/>
          <a:p>
            <a:pPr>
              <a:lnSpc>
                <a:spcPts val="2564"/>
              </a:lnSpc>
            </a:pPr>
            <a:r>
              <a:rPr sz="5399" dirty="0">
                <a:solidFill>
                  <a:srgbClr val="FFFFFF"/>
                </a:solidFill>
                <a:latin typeface="Calibri"/>
                <a:cs typeface="Calibri"/>
              </a:rPr>
              <a:t>2</a:t>
            </a:r>
            <a:endParaRPr sz="5399">
              <a:latin typeface="Calibri"/>
              <a:cs typeface="Calibri"/>
            </a:endParaRPr>
          </a:p>
        </p:txBody>
      </p:sp>
      <p:sp>
        <p:nvSpPr>
          <p:cNvPr id="14" name="object 14"/>
          <p:cNvSpPr/>
          <p:nvPr/>
        </p:nvSpPr>
        <p:spPr>
          <a:xfrm>
            <a:off x="2383" y="9839863"/>
            <a:ext cx="18285776" cy="556115"/>
          </a:xfrm>
          <a:custGeom>
            <a:avLst/>
            <a:gdLst/>
            <a:ahLst/>
            <a:cxnLst/>
            <a:rect l="l" t="t" r="r" b="b"/>
            <a:pathLst>
              <a:path w="18290540" h="556259">
                <a:moveTo>
                  <a:pt x="18290540" y="92710"/>
                </a:moveTo>
                <a:lnTo>
                  <a:pt x="18197830" y="0"/>
                </a:lnTo>
                <a:lnTo>
                  <a:pt x="17781270" y="0"/>
                </a:lnTo>
                <a:lnTo>
                  <a:pt x="17688560" y="92710"/>
                </a:lnTo>
                <a:lnTo>
                  <a:pt x="17688560" y="485140"/>
                </a:lnTo>
                <a:lnTo>
                  <a:pt x="0" y="485140"/>
                </a:lnTo>
                <a:lnTo>
                  <a:pt x="0" y="556260"/>
                </a:lnTo>
                <a:lnTo>
                  <a:pt x="17688560" y="556260"/>
                </a:lnTo>
                <a:lnTo>
                  <a:pt x="18285460" y="556260"/>
                </a:lnTo>
                <a:lnTo>
                  <a:pt x="18290540" y="556260"/>
                </a:lnTo>
                <a:lnTo>
                  <a:pt x="18290540" y="92710"/>
                </a:lnTo>
                <a:close/>
              </a:path>
            </a:pathLst>
          </a:custGeom>
          <a:solidFill>
            <a:srgbClr val="09274D"/>
          </a:solidFill>
        </p:spPr>
        <p:txBody>
          <a:bodyPr wrap="square" lIns="0" tIns="0" rIns="0" bIns="0" rtlCol="0"/>
          <a:lstStyle/>
          <a:p>
            <a:endParaRPr sz="1799"/>
          </a:p>
        </p:txBody>
      </p:sp>
      <p:sp>
        <p:nvSpPr>
          <p:cNvPr id="15" name="object 15"/>
          <p:cNvSpPr/>
          <p:nvPr/>
        </p:nvSpPr>
        <p:spPr>
          <a:xfrm>
            <a:off x="329955" y="8387546"/>
            <a:ext cx="17727122" cy="964427"/>
          </a:xfrm>
          <a:custGeom>
            <a:avLst/>
            <a:gdLst/>
            <a:ahLst/>
            <a:cxnLst/>
            <a:rect l="l" t="t" r="r" b="b"/>
            <a:pathLst>
              <a:path w="16616680" h="1155700">
                <a:moveTo>
                  <a:pt x="16616680" y="0"/>
                </a:moveTo>
                <a:lnTo>
                  <a:pt x="0" y="0"/>
                </a:lnTo>
                <a:lnTo>
                  <a:pt x="0" y="1155699"/>
                </a:lnTo>
                <a:lnTo>
                  <a:pt x="16616680" y="1155699"/>
                </a:lnTo>
                <a:lnTo>
                  <a:pt x="16616680" y="0"/>
                </a:lnTo>
                <a:close/>
              </a:path>
            </a:pathLst>
          </a:custGeom>
          <a:solidFill>
            <a:srgbClr val="FFF1CC"/>
          </a:solidFill>
        </p:spPr>
        <p:txBody>
          <a:bodyPr wrap="square" lIns="0" tIns="0" rIns="0" bIns="0" rtlCol="0"/>
          <a:lstStyle/>
          <a:p>
            <a:endParaRPr sz="1799"/>
          </a:p>
        </p:txBody>
      </p:sp>
      <p:sp>
        <p:nvSpPr>
          <p:cNvPr id="16" name="object 16"/>
          <p:cNvSpPr txBox="1"/>
          <p:nvPr/>
        </p:nvSpPr>
        <p:spPr>
          <a:xfrm>
            <a:off x="1417176" y="2071852"/>
            <a:ext cx="8435300" cy="909862"/>
          </a:xfrm>
          <a:prstGeom prst="rect">
            <a:avLst/>
          </a:prstGeom>
        </p:spPr>
        <p:txBody>
          <a:bodyPr vert="horz" wrap="square" lIns="0" tIns="8888" rIns="0" bIns="0" rtlCol="0">
            <a:spAutoFit/>
          </a:bodyPr>
          <a:lstStyle/>
          <a:p>
            <a:pPr marL="1358629" marR="5079" indent="-1346566">
              <a:lnSpc>
                <a:spcPct val="101099"/>
              </a:lnSpc>
              <a:spcBef>
                <a:spcPts val="71"/>
              </a:spcBef>
            </a:pPr>
            <a:r>
              <a:rPr lang="en-US" sz="2999" b="1" dirty="0">
                <a:latin typeface="Century Gothic" panose="020B0502020202020204" pitchFamily="34" charset="0"/>
                <a:cs typeface="Calibri"/>
              </a:rPr>
              <a:t>“To Expedite Economic Transformation Which Inclusive and Sustainable</a:t>
            </a:r>
            <a:r>
              <a:rPr sz="2999" b="1" dirty="0">
                <a:latin typeface="Century Gothic" panose="020B0502020202020204" pitchFamily="34" charset="0"/>
                <a:cs typeface="Calibri"/>
              </a:rPr>
              <a:t>”</a:t>
            </a:r>
            <a:endParaRPr sz="2999" dirty="0">
              <a:latin typeface="Century Gothic" panose="020B0502020202020204" pitchFamily="34" charset="0"/>
              <a:cs typeface="Calibri"/>
            </a:endParaRPr>
          </a:p>
        </p:txBody>
      </p:sp>
      <p:sp>
        <p:nvSpPr>
          <p:cNvPr id="17" name="object 17"/>
          <p:cNvSpPr txBox="1"/>
          <p:nvPr/>
        </p:nvSpPr>
        <p:spPr>
          <a:xfrm>
            <a:off x="1457421" y="1456381"/>
            <a:ext cx="7229497" cy="410872"/>
          </a:xfrm>
          <a:prstGeom prst="rect">
            <a:avLst/>
          </a:prstGeom>
          <a:solidFill>
            <a:srgbClr val="9CC2E4"/>
          </a:solidFill>
        </p:spPr>
        <p:txBody>
          <a:bodyPr vert="horz" wrap="square" lIns="0" tIns="41265" rIns="0" bIns="0" rtlCol="0">
            <a:spAutoFit/>
          </a:bodyPr>
          <a:lstStyle/>
          <a:p>
            <a:pPr marL="1904" algn="ctr">
              <a:spcBef>
                <a:spcPts val="326"/>
              </a:spcBef>
            </a:pPr>
            <a:r>
              <a:rPr sz="2399" b="1" spc="-5" dirty="0">
                <a:solidFill>
                  <a:srgbClr val="001F5F"/>
                </a:solidFill>
                <a:latin typeface="Century Gothic" panose="020B0502020202020204" pitchFamily="34" charset="0"/>
                <a:cs typeface="Calibri"/>
              </a:rPr>
              <a:t>TEMA</a:t>
            </a:r>
            <a:r>
              <a:rPr sz="2399" b="1" spc="-45" dirty="0">
                <a:solidFill>
                  <a:srgbClr val="001F5F"/>
                </a:solidFill>
                <a:latin typeface="Century Gothic" panose="020B0502020202020204" pitchFamily="34" charset="0"/>
                <a:cs typeface="Calibri"/>
              </a:rPr>
              <a:t> </a:t>
            </a:r>
            <a:r>
              <a:rPr sz="2399" b="1" dirty="0">
                <a:solidFill>
                  <a:srgbClr val="001F5F"/>
                </a:solidFill>
                <a:latin typeface="Century Gothic" panose="020B0502020202020204" pitchFamily="34" charset="0"/>
                <a:cs typeface="Calibri"/>
              </a:rPr>
              <a:t>RKP</a:t>
            </a:r>
            <a:endParaRPr sz="2399">
              <a:latin typeface="Century Gothic" panose="020B0502020202020204" pitchFamily="34" charset="0"/>
              <a:cs typeface="Calibri"/>
            </a:endParaRPr>
          </a:p>
        </p:txBody>
      </p:sp>
      <p:grpSp>
        <p:nvGrpSpPr>
          <p:cNvPr id="18" name="object 18"/>
          <p:cNvGrpSpPr/>
          <p:nvPr/>
        </p:nvGrpSpPr>
        <p:grpSpPr>
          <a:xfrm>
            <a:off x="766723" y="3602307"/>
            <a:ext cx="9085754" cy="4682541"/>
            <a:chOff x="764540" y="3901440"/>
            <a:chExt cx="9088120" cy="4683760"/>
          </a:xfrm>
        </p:grpSpPr>
        <p:pic>
          <p:nvPicPr>
            <p:cNvPr id="19" name="object 19"/>
            <p:cNvPicPr/>
            <p:nvPr/>
          </p:nvPicPr>
          <p:blipFill>
            <a:blip r:embed="rId6" cstate="screen">
              <a:extLst>
                <a:ext uri="{28A0092B-C50C-407E-A947-70E740481C1C}">
                  <a14:useLocalDpi xmlns:a14="http://schemas.microsoft.com/office/drawing/2010/main"/>
                </a:ext>
              </a:extLst>
            </a:blip>
            <a:stretch>
              <a:fillRect/>
            </a:stretch>
          </p:blipFill>
          <p:spPr>
            <a:xfrm>
              <a:off x="764540" y="6243320"/>
              <a:ext cx="1815157" cy="2341879"/>
            </a:xfrm>
            <a:prstGeom prst="rect">
              <a:avLst/>
            </a:prstGeom>
          </p:spPr>
        </p:pic>
        <p:pic>
          <p:nvPicPr>
            <p:cNvPr id="20" name="object 20"/>
            <p:cNvPicPr/>
            <p:nvPr/>
          </p:nvPicPr>
          <p:blipFill>
            <a:blip r:embed="rId7" cstate="print"/>
            <a:stretch>
              <a:fillRect/>
            </a:stretch>
          </p:blipFill>
          <p:spPr>
            <a:xfrm>
              <a:off x="767080" y="3901440"/>
              <a:ext cx="9085580" cy="2339466"/>
            </a:xfrm>
            <a:prstGeom prst="rect">
              <a:avLst/>
            </a:prstGeom>
          </p:spPr>
        </p:pic>
      </p:grpSp>
      <p:sp>
        <p:nvSpPr>
          <p:cNvPr id="21" name="object 21"/>
          <p:cNvSpPr txBox="1"/>
          <p:nvPr/>
        </p:nvSpPr>
        <p:spPr>
          <a:xfrm>
            <a:off x="1015260" y="4501168"/>
            <a:ext cx="1235389" cy="843177"/>
          </a:xfrm>
          <a:prstGeom prst="rect">
            <a:avLst/>
          </a:prstGeom>
        </p:spPr>
        <p:txBody>
          <a:bodyPr vert="horz" wrap="square" lIns="0" tIns="12062" rIns="0" bIns="0" rtlCol="0">
            <a:spAutoFit/>
          </a:bodyPr>
          <a:lstStyle/>
          <a:p>
            <a:pPr marL="12698" marR="5079" algn="ctr">
              <a:lnSpc>
                <a:spcPct val="100299"/>
              </a:lnSpc>
              <a:spcBef>
                <a:spcPts val="95"/>
              </a:spcBef>
            </a:pPr>
            <a:r>
              <a:rPr lang="en-US" sz="1350" spc="-5" dirty="0">
                <a:latin typeface="Century Gothic" panose="020B0502020202020204" pitchFamily="34" charset="0"/>
                <a:cs typeface="Calibri"/>
              </a:rPr>
              <a:t>To eradicate poverty and extreme poverty</a:t>
            </a:r>
            <a:endParaRPr lang="en-ID" sz="1350" dirty="0">
              <a:latin typeface="Century Gothic" panose="020B0502020202020204" pitchFamily="34" charset="0"/>
              <a:cs typeface="Calibri"/>
            </a:endParaRPr>
          </a:p>
        </p:txBody>
      </p:sp>
      <p:sp>
        <p:nvSpPr>
          <p:cNvPr id="22" name="object 22"/>
          <p:cNvSpPr txBox="1"/>
          <p:nvPr/>
        </p:nvSpPr>
        <p:spPr>
          <a:xfrm>
            <a:off x="3277167" y="4543386"/>
            <a:ext cx="1736600" cy="843177"/>
          </a:xfrm>
          <a:prstGeom prst="rect">
            <a:avLst/>
          </a:prstGeom>
        </p:spPr>
        <p:txBody>
          <a:bodyPr vert="horz" wrap="square" lIns="0" tIns="12062" rIns="0" bIns="0" rtlCol="0">
            <a:spAutoFit/>
          </a:bodyPr>
          <a:lstStyle/>
          <a:p>
            <a:pPr marL="12063" marR="5079" indent="-4444" algn="ctr">
              <a:lnSpc>
                <a:spcPct val="100299"/>
              </a:lnSpc>
              <a:spcBef>
                <a:spcPts val="95"/>
              </a:spcBef>
            </a:pPr>
            <a:r>
              <a:rPr lang="en-US" sz="1350" spc="-5" dirty="0">
                <a:latin typeface="Century Gothic" panose="020B0502020202020204" pitchFamily="34" charset="0"/>
                <a:cs typeface="Calibri"/>
              </a:rPr>
              <a:t>To enhance the quality of healthcare and education services</a:t>
            </a:r>
            <a:endParaRPr sz="1350" dirty="0">
              <a:latin typeface="Century Gothic" panose="020B0502020202020204" pitchFamily="34" charset="0"/>
              <a:cs typeface="Calibri"/>
            </a:endParaRPr>
          </a:p>
        </p:txBody>
      </p:sp>
      <p:sp>
        <p:nvSpPr>
          <p:cNvPr id="23" name="object 23"/>
          <p:cNvSpPr txBox="1"/>
          <p:nvPr/>
        </p:nvSpPr>
        <p:spPr>
          <a:xfrm>
            <a:off x="8321256" y="4662014"/>
            <a:ext cx="1169366" cy="636070"/>
          </a:xfrm>
          <a:prstGeom prst="rect">
            <a:avLst/>
          </a:prstGeom>
        </p:spPr>
        <p:txBody>
          <a:bodyPr vert="horz" wrap="square" lIns="0" tIns="12698" rIns="0" bIns="0" rtlCol="0">
            <a:spAutoFit/>
          </a:bodyPr>
          <a:lstStyle/>
          <a:p>
            <a:pPr marL="12698" marR="5079" algn="ctr">
              <a:spcBef>
                <a:spcPts val="100"/>
              </a:spcBef>
            </a:pPr>
            <a:r>
              <a:rPr lang="en-US" sz="1350" spc="-5" dirty="0">
                <a:latin typeface="Century Gothic" panose="020B0502020202020204" pitchFamily="34" charset="0"/>
                <a:cs typeface="Calibri"/>
              </a:rPr>
              <a:t>strengthening the business competence</a:t>
            </a:r>
            <a:endParaRPr sz="1350" dirty="0">
              <a:latin typeface="Century Gothic" panose="020B0502020202020204" pitchFamily="34" charset="0"/>
              <a:cs typeface="Calibri"/>
            </a:endParaRPr>
          </a:p>
        </p:txBody>
      </p:sp>
      <p:sp>
        <p:nvSpPr>
          <p:cNvPr id="24" name="object 24"/>
          <p:cNvSpPr txBox="1"/>
          <p:nvPr/>
        </p:nvSpPr>
        <p:spPr>
          <a:xfrm>
            <a:off x="5699396" y="4564716"/>
            <a:ext cx="1630494" cy="842535"/>
          </a:xfrm>
          <a:prstGeom prst="rect">
            <a:avLst/>
          </a:prstGeom>
        </p:spPr>
        <p:txBody>
          <a:bodyPr vert="horz" wrap="square" lIns="0" tIns="11427" rIns="0" bIns="0" rtlCol="0">
            <a:spAutoFit/>
          </a:bodyPr>
          <a:lstStyle/>
          <a:p>
            <a:pPr marL="12063" marR="5079" indent="-635" algn="ctr">
              <a:lnSpc>
                <a:spcPct val="100400"/>
              </a:lnSpc>
              <a:spcBef>
                <a:spcPts val="90"/>
              </a:spcBef>
            </a:pPr>
            <a:r>
              <a:rPr lang="en-US" sz="1350" spc="-5" dirty="0">
                <a:latin typeface="Century Gothic" panose="020B0502020202020204" pitchFamily="34" charset="0"/>
                <a:cs typeface="Calibri"/>
              </a:rPr>
              <a:t>Industries Revitalization and strengthening the applied science</a:t>
            </a:r>
            <a:endParaRPr sz="1350" dirty="0">
              <a:latin typeface="Century Gothic" panose="020B0502020202020204" pitchFamily="34" charset="0"/>
              <a:cs typeface="Calibri"/>
            </a:endParaRPr>
          </a:p>
        </p:txBody>
      </p:sp>
      <p:sp>
        <p:nvSpPr>
          <p:cNvPr id="25" name="object 25"/>
          <p:cNvSpPr txBox="1"/>
          <p:nvPr/>
        </p:nvSpPr>
        <p:spPr>
          <a:xfrm>
            <a:off x="897362" y="6926793"/>
            <a:ext cx="1504876" cy="843177"/>
          </a:xfrm>
          <a:prstGeom prst="rect">
            <a:avLst/>
          </a:prstGeom>
        </p:spPr>
        <p:txBody>
          <a:bodyPr vert="horz" wrap="square" lIns="0" tIns="12062" rIns="0" bIns="0" rtlCol="0">
            <a:spAutoFit/>
          </a:bodyPr>
          <a:lstStyle/>
          <a:p>
            <a:pPr marL="12063" marR="5079" algn="ctr">
              <a:lnSpc>
                <a:spcPct val="100099"/>
              </a:lnSpc>
              <a:spcBef>
                <a:spcPts val="95"/>
              </a:spcBef>
            </a:pPr>
            <a:r>
              <a:rPr lang="en-US" sz="1350" spc="-11" dirty="0">
                <a:latin typeface="Century Gothic" panose="020B0502020202020204" pitchFamily="34" charset="0"/>
                <a:cs typeface="Calibri"/>
              </a:rPr>
              <a:t>The development of low carbon and energy transition</a:t>
            </a:r>
          </a:p>
        </p:txBody>
      </p:sp>
      <p:sp>
        <p:nvSpPr>
          <p:cNvPr id="26" name="object 26"/>
          <p:cNvSpPr txBox="1"/>
          <p:nvPr/>
        </p:nvSpPr>
        <p:spPr>
          <a:xfrm>
            <a:off x="3378359" y="6845435"/>
            <a:ext cx="1493765" cy="1050284"/>
          </a:xfrm>
          <a:prstGeom prst="rect">
            <a:avLst/>
          </a:prstGeom>
        </p:spPr>
        <p:txBody>
          <a:bodyPr vert="horz" wrap="square" lIns="0" tIns="11427" rIns="0" bIns="0" rtlCol="0">
            <a:spAutoFit/>
          </a:bodyPr>
          <a:lstStyle/>
          <a:p>
            <a:pPr marL="12698" marR="5079" algn="ctr">
              <a:lnSpc>
                <a:spcPct val="100400"/>
              </a:lnSpc>
              <a:spcBef>
                <a:spcPts val="90"/>
              </a:spcBef>
            </a:pPr>
            <a:r>
              <a:rPr lang="en-US" sz="1350" spc="-5" dirty="0">
                <a:latin typeface="Century Gothic" panose="020B0502020202020204" pitchFamily="34" charset="0"/>
                <a:cs typeface="Calibri"/>
              </a:rPr>
              <a:t>To expedite the development of basic infrastructures and connectivity</a:t>
            </a:r>
          </a:p>
        </p:txBody>
      </p:sp>
      <p:sp>
        <p:nvSpPr>
          <p:cNvPr id="27" name="object 27"/>
          <p:cNvSpPr txBox="1"/>
          <p:nvPr/>
        </p:nvSpPr>
        <p:spPr>
          <a:xfrm>
            <a:off x="5853730" y="6943188"/>
            <a:ext cx="1332722" cy="634786"/>
          </a:xfrm>
          <a:prstGeom prst="rect">
            <a:avLst/>
          </a:prstGeom>
        </p:spPr>
        <p:txBody>
          <a:bodyPr vert="horz" wrap="square" lIns="0" tIns="11427" rIns="0" bIns="0" rtlCol="0">
            <a:spAutoFit/>
          </a:bodyPr>
          <a:lstStyle/>
          <a:p>
            <a:pPr marL="12063" marR="5079" indent="-1271" algn="ctr">
              <a:lnSpc>
                <a:spcPct val="100400"/>
              </a:lnSpc>
              <a:spcBef>
                <a:spcPts val="90"/>
              </a:spcBef>
            </a:pPr>
            <a:r>
              <a:rPr lang="en-US" sz="1350" spc="-5" dirty="0">
                <a:latin typeface="Century Gothic" panose="020B0502020202020204" pitchFamily="34" charset="0"/>
                <a:cs typeface="Calibri"/>
              </a:rPr>
              <a:t>To expedite the development of IKN</a:t>
            </a:r>
            <a:endParaRPr sz="1350" dirty="0">
              <a:latin typeface="Century Gothic" panose="020B0502020202020204" pitchFamily="34" charset="0"/>
              <a:cs typeface="Calibri"/>
            </a:endParaRPr>
          </a:p>
        </p:txBody>
      </p:sp>
      <p:sp>
        <p:nvSpPr>
          <p:cNvPr id="28" name="object 28"/>
          <p:cNvSpPr txBox="1"/>
          <p:nvPr/>
        </p:nvSpPr>
        <p:spPr>
          <a:xfrm>
            <a:off x="8460917" y="7052251"/>
            <a:ext cx="1391558" cy="428320"/>
          </a:xfrm>
          <a:prstGeom prst="rect">
            <a:avLst/>
          </a:prstGeom>
        </p:spPr>
        <p:txBody>
          <a:bodyPr vert="horz" wrap="square" lIns="0" tIns="12698" rIns="0" bIns="0" rtlCol="0">
            <a:spAutoFit/>
          </a:bodyPr>
          <a:lstStyle/>
          <a:p>
            <a:pPr marL="12698" marR="5079" indent="2539">
              <a:spcBef>
                <a:spcPts val="100"/>
              </a:spcBef>
            </a:pPr>
            <a:r>
              <a:rPr lang="en-US" sz="1350" dirty="0">
                <a:latin typeface="Century Gothic" panose="020B0502020202020204" pitchFamily="34" charset="0"/>
                <a:cs typeface="Calibri"/>
              </a:rPr>
              <a:t>The General Election </a:t>
            </a:r>
            <a:r>
              <a:rPr sz="1350" dirty="0">
                <a:latin typeface="Century Gothic" panose="020B0502020202020204" pitchFamily="34" charset="0"/>
                <a:cs typeface="Calibri"/>
              </a:rPr>
              <a:t>2024</a:t>
            </a:r>
          </a:p>
        </p:txBody>
      </p:sp>
      <p:sp>
        <p:nvSpPr>
          <p:cNvPr id="29" name="object 29"/>
          <p:cNvSpPr txBox="1"/>
          <p:nvPr/>
        </p:nvSpPr>
        <p:spPr>
          <a:xfrm>
            <a:off x="1457421" y="3188211"/>
            <a:ext cx="7229497" cy="396768"/>
          </a:xfrm>
          <a:prstGeom prst="rect">
            <a:avLst/>
          </a:prstGeom>
          <a:solidFill>
            <a:srgbClr val="9CC2E4"/>
          </a:solidFill>
        </p:spPr>
        <p:txBody>
          <a:bodyPr vert="horz" wrap="square" lIns="0" tIns="27298" rIns="0" bIns="0" rtlCol="0">
            <a:spAutoFit/>
          </a:bodyPr>
          <a:lstStyle/>
          <a:p>
            <a:pPr marL="1904" algn="ctr">
              <a:spcBef>
                <a:spcPts val="215"/>
              </a:spcBef>
            </a:pPr>
            <a:r>
              <a:rPr lang="en-US" sz="2399" b="1" dirty="0">
                <a:solidFill>
                  <a:srgbClr val="001F5F"/>
                </a:solidFill>
                <a:latin typeface="Century Gothic" panose="020B0502020202020204" pitchFamily="34" charset="0"/>
                <a:cs typeface="Calibri"/>
              </a:rPr>
              <a:t>The Policy on RKP</a:t>
            </a:r>
            <a:endParaRPr sz="2399" dirty="0">
              <a:latin typeface="Century Gothic" panose="020B0502020202020204" pitchFamily="34" charset="0"/>
              <a:cs typeface="Calibri"/>
            </a:endParaRPr>
          </a:p>
        </p:txBody>
      </p:sp>
      <p:sp>
        <p:nvSpPr>
          <p:cNvPr id="30" name="object 30"/>
          <p:cNvSpPr txBox="1"/>
          <p:nvPr/>
        </p:nvSpPr>
        <p:spPr>
          <a:xfrm>
            <a:off x="766722" y="8338426"/>
            <a:ext cx="15873208" cy="937176"/>
          </a:xfrm>
          <a:prstGeom prst="rect">
            <a:avLst/>
          </a:prstGeom>
        </p:spPr>
        <p:txBody>
          <a:bodyPr vert="horz" wrap="square" lIns="0" tIns="13966" rIns="0" bIns="0" rtlCol="0">
            <a:spAutoFit/>
          </a:bodyPr>
          <a:lstStyle/>
          <a:p>
            <a:pPr algn="ctr">
              <a:spcBef>
                <a:spcPts val="110"/>
              </a:spcBef>
            </a:pPr>
            <a:r>
              <a:rPr lang="en-US" sz="2999" b="1" i="1" dirty="0">
                <a:latin typeface="Century Gothic" panose="020B0502020202020204" pitchFamily="34" charset="0"/>
                <a:cs typeface="Calibri"/>
              </a:rPr>
              <a:t>President Directives </a:t>
            </a:r>
            <a:r>
              <a:rPr sz="2999" b="1" i="1" dirty="0">
                <a:latin typeface="Century Gothic" panose="020B0502020202020204" pitchFamily="34" charset="0"/>
                <a:cs typeface="Calibri"/>
              </a:rPr>
              <a:t>(2</a:t>
            </a:r>
            <a:r>
              <a:rPr sz="2999" b="1" i="1" spc="-15" dirty="0">
                <a:latin typeface="Century Gothic" panose="020B0502020202020204" pitchFamily="34" charset="0"/>
                <a:cs typeface="Calibri"/>
              </a:rPr>
              <a:t> </a:t>
            </a:r>
            <a:r>
              <a:rPr sz="2999" b="1" i="1" dirty="0">
                <a:latin typeface="Century Gothic" panose="020B0502020202020204" pitchFamily="34" charset="0"/>
                <a:cs typeface="Calibri"/>
              </a:rPr>
              <a:t>Maret</a:t>
            </a:r>
            <a:r>
              <a:rPr sz="2999" b="1" i="1" spc="-30" dirty="0">
                <a:latin typeface="Century Gothic" panose="020B0502020202020204" pitchFamily="34" charset="0"/>
                <a:cs typeface="Calibri"/>
              </a:rPr>
              <a:t> </a:t>
            </a:r>
            <a:r>
              <a:rPr sz="2999" b="1" i="1" dirty="0">
                <a:latin typeface="Century Gothic" panose="020B0502020202020204" pitchFamily="34" charset="0"/>
                <a:cs typeface="Calibri"/>
              </a:rPr>
              <a:t>2023):</a:t>
            </a:r>
            <a:endParaRPr sz="2999" dirty="0">
              <a:latin typeface="Century Gothic" panose="020B0502020202020204" pitchFamily="34" charset="0"/>
              <a:cs typeface="Calibri"/>
            </a:endParaRPr>
          </a:p>
          <a:p>
            <a:pPr algn="ctr">
              <a:lnSpc>
                <a:spcPct val="100000"/>
              </a:lnSpc>
            </a:pPr>
            <a:r>
              <a:rPr sz="2999" b="1" i="1" spc="-5" dirty="0">
                <a:latin typeface="Century Gothic" panose="020B0502020202020204" pitchFamily="34" charset="0"/>
                <a:cs typeface="Calibri"/>
              </a:rPr>
              <a:t>“Jangan</a:t>
            </a:r>
            <a:r>
              <a:rPr sz="2999" b="1" i="1" dirty="0">
                <a:latin typeface="Century Gothic" panose="020B0502020202020204" pitchFamily="34" charset="0"/>
                <a:cs typeface="Calibri"/>
              </a:rPr>
              <a:t> </a:t>
            </a:r>
            <a:r>
              <a:rPr sz="2999" b="1" i="1" spc="-5" dirty="0">
                <a:latin typeface="Century Gothic" panose="020B0502020202020204" pitchFamily="34" charset="0"/>
                <a:cs typeface="Calibri"/>
              </a:rPr>
              <a:t>sampai</a:t>
            </a:r>
            <a:r>
              <a:rPr sz="2999" b="1" i="1" dirty="0">
                <a:latin typeface="Century Gothic" panose="020B0502020202020204" pitchFamily="34" charset="0"/>
                <a:cs typeface="Calibri"/>
              </a:rPr>
              <a:t> </a:t>
            </a:r>
            <a:r>
              <a:rPr sz="2999" b="1" i="1" spc="-5" dirty="0">
                <a:latin typeface="Century Gothic" panose="020B0502020202020204" pitchFamily="34" charset="0"/>
                <a:cs typeface="Calibri"/>
              </a:rPr>
              <a:t>ada</a:t>
            </a:r>
            <a:r>
              <a:rPr sz="2999" b="1" i="1" dirty="0">
                <a:latin typeface="Century Gothic" panose="020B0502020202020204" pitchFamily="34" charset="0"/>
                <a:cs typeface="Calibri"/>
              </a:rPr>
              <a:t> pembangunan</a:t>
            </a:r>
            <a:r>
              <a:rPr sz="2999" b="1" i="1" spc="26" dirty="0">
                <a:latin typeface="Century Gothic" panose="020B0502020202020204" pitchFamily="34" charset="0"/>
                <a:cs typeface="Calibri"/>
              </a:rPr>
              <a:t> </a:t>
            </a:r>
            <a:r>
              <a:rPr sz="2999" b="1" i="1" dirty="0">
                <a:latin typeface="Century Gothic" panose="020B0502020202020204" pitchFamily="34" charset="0"/>
                <a:cs typeface="Calibri"/>
              </a:rPr>
              <a:t>atau</a:t>
            </a:r>
            <a:r>
              <a:rPr sz="2999" b="1" i="1" spc="-20" dirty="0">
                <a:latin typeface="Century Gothic" panose="020B0502020202020204" pitchFamily="34" charset="0"/>
                <a:cs typeface="Calibri"/>
              </a:rPr>
              <a:t> </a:t>
            </a:r>
            <a:r>
              <a:rPr sz="2999" b="1" i="1" dirty="0">
                <a:latin typeface="Century Gothic" panose="020B0502020202020204" pitchFamily="34" charset="0"/>
                <a:cs typeface="Calibri"/>
              </a:rPr>
              <a:t>program</a:t>
            </a:r>
            <a:r>
              <a:rPr sz="2999" b="1" i="1" spc="-11" dirty="0">
                <a:latin typeface="Century Gothic" panose="020B0502020202020204" pitchFamily="34" charset="0"/>
                <a:cs typeface="Calibri"/>
              </a:rPr>
              <a:t> </a:t>
            </a:r>
            <a:r>
              <a:rPr sz="2999" b="1" i="1" spc="-5" dirty="0">
                <a:latin typeface="Century Gothic" panose="020B0502020202020204" pitchFamily="34" charset="0"/>
                <a:cs typeface="Calibri"/>
              </a:rPr>
              <a:t>yang</a:t>
            </a:r>
            <a:r>
              <a:rPr sz="2999" b="1" i="1" spc="5" dirty="0">
                <a:latin typeface="Century Gothic" panose="020B0502020202020204" pitchFamily="34" charset="0"/>
                <a:cs typeface="Calibri"/>
              </a:rPr>
              <a:t> </a:t>
            </a:r>
            <a:r>
              <a:rPr sz="2999" b="1" i="1" dirty="0">
                <a:latin typeface="Century Gothic" panose="020B0502020202020204" pitchFamily="34" charset="0"/>
                <a:cs typeface="Calibri"/>
              </a:rPr>
              <a:t>tidak terselesaikan</a:t>
            </a:r>
            <a:r>
              <a:rPr sz="2999" b="1" i="1" spc="-60" dirty="0">
                <a:latin typeface="Century Gothic" panose="020B0502020202020204" pitchFamily="34" charset="0"/>
                <a:cs typeface="Calibri"/>
              </a:rPr>
              <a:t> </a:t>
            </a:r>
            <a:r>
              <a:rPr sz="2999" b="1" i="1" dirty="0">
                <a:latin typeface="Century Gothic" panose="020B0502020202020204" pitchFamily="34" charset="0"/>
                <a:cs typeface="Calibri"/>
              </a:rPr>
              <a:t>di 2024”</a:t>
            </a:r>
            <a:endParaRPr sz="2999" dirty="0">
              <a:latin typeface="Century Gothic" panose="020B0502020202020204" pitchFamily="34" charset="0"/>
              <a:cs typeface="Calibri"/>
            </a:endParaRPr>
          </a:p>
        </p:txBody>
      </p:sp>
      <p:grpSp>
        <p:nvGrpSpPr>
          <p:cNvPr id="31" name="object 31"/>
          <p:cNvGrpSpPr/>
          <p:nvPr/>
        </p:nvGrpSpPr>
        <p:grpSpPr>
          <a:xfrm>
            <a:off x="-48408" y="1582823"/>
            <a:ext cx="18283238" cy="13203002"/>
            <a:chOff x="-50802" y="2196737"/>
            <a:chExt cx="18288000" cy="13206442"/>
          </a:xfrm>
        </p:grpSpPr>
        <p:sp>
          <p:nvSpPr>
            <p:cNvPr id="32" name="object 32"/>
            <p:cNvSpPr/>
            <p:nvPr/>
          </p:nvSpPr>
          <p:spPr>
            <a:xfrm>
              <a:off x="3224529" y="6978989"/>
              <a:ext cx="1788161" cy="1922780"/>
            </a:xfrm>
            <a:custGeom>
              <a:avLst/>
              <a:gdLst/>
              <a:ahLst/>
              <a:cxnLst/>
              <a:rect l="l" t="t" r="r" b="b"/>
              <a:pathLst>
                <a:path w="1788160" h="1922779">
                  <a:moveTo>
                    <a:pt x="1788159" y="0"/>
                  </a:moveTo>
                  <a:lnTo>
                    <a:pt x="1788159" y="1554352"/>
                  </a:lnTo>
                  <a:lnTo>
                    <a:pt x="894080" y="1922779"/>
                  </a:lnTo>
                  <a:lnTo>
                    <a:pt x="0" y="1554352"/>
                  </a:lnTo>
                  <a:lnTo>
                    <a:pt x="0" y="0"/>
                  </a:lnTo>
                  <a:lnTo>
                    <a:pt x="1788159" y="0"/>
                  </a:lnTo>
                  <a:close/>
                </a:path>
              </a:pathLst>
            </a:custGeom>
            <a:ln w="58419">
              <a:solidFill>
                <a:srgbClr val="C00000"/>
              </a:solidFill>
            </a:ln>
          </p:spPr>
          <p:txBody>
            <a:bodyPr wrap="square" lIns="0" tIns="0" rIns="0" bIns="0" rtlCol="0"/>
            <a:lstStyle/>
            <a:p>
              <a:endParaRPr sz="1799"/>
            </a:p>
          </p:txBody>
        </p:sp>
        <p:pic>
          <p:nvPicPr>
            <p:cNvPr id="33" name="object 33"/>
            <p:cNvPicPr/>
            <p:nvPr/>
          </p:nvPicPr>
          <p:blipFill>
            <a:blip r:embed="rId8" cstate="screen">
              <a:extLst>
                <a:ext uri="{28A0092B-C50C-407E-A947-70E740481C1C}">
                  <a14:useLocalDpi xmlns:a14="http://schemas.microsoft.com/office/drawing/2010/main"/>
                </a:ext>
              </a:extLst>
            </a:blip>
            <a:stretch>
              <a:fillRect/>
            </a:stretch>
          </p:blipFill>
          <p:spPr>
            <a:xfrm>
              <a:off x="3680459" y="6584273"/>
              <a:ext cx="891539" cy="903986"/>
            </a:xfrm>
            <a:prstGeom prst="rect">
              <a:avLst/>
            </a:prstGeom>
          </p:spPr>
        </p:pic>
        <p:pic>
          <p:nvPicPr>
            <p:cNvPr id="34" name="object 34"/>
            <p:cNvPicPr/>
            <p:nvPr/>
          </p:nvPicPr>
          <p:blipFill>
            <a:blip r:embed="rId9" cstate="print"/>
            <a:stretch>
              <a:fillRect/>
            </a:stretch>
          </p:blipFill>
          <p:spPr>
            <a:xfrm>
              <a:off x="10907345" y="2196737"/>
              <a:ext cx="5734538" cy="6535782"/>
            </a:xfrm>
            <a:prstGeom prst="rect">
              <a:avLst/>
            </a:prstGeom>
          </p:spPr>
        </p:pic>
        <p:pic>
          <p:nvPicPr>
            <p:cNvPr id="35" name="object 35"/>
            <p:cNvPicPr/>
            <p:nvPr/>
          </p:nvPicPr>
          <p:blipFill>
            <a:blip r:embed="rId10" cstate="print"/>
            <a:stretch>
              <a:fillRect/>
            </a:stretch>
          </p:blipFill>
          <p:spPr>
            <a:xfrm>
              <a:off x="-50802" y="10714342"/>
              <a:ext cx="18288000" cy="4688837"/>
            </a:xfrm>
            <a:prstGeom prst="rect">
              <a:avLst/>
            </a:prstGeom>
          </p:spPr>
        </p:pic>
      </p:grpSp>
      <p:sp>
        <p:nvSpPr>
          <p:cNvPr id="36" name="object 36"/>
          <p:cNvSpPr txBox="1">
            <a:spLocks noGrp="1"/>
          </p:cNvSpPr>
          <p:nvPr>
            <p:ph type="sldNum" sz="quarter" idx="7"/>
          </p:nvPr>
        </p:nvSpPr>
        <p:spPr>
          <a:xfrm>
            <a:off x="26630679" y="14816386"/>
            <a:ext cx="759897" cy="468077"/>
          </a:xfrm>
          <a:prstGeom prst="rect">
            <a:avLst/>
          </a:prstGeom>
        </p:spPr>
        <p:txBody>
          <a:bodyPr vert="horz" wrap="square" lIns="0" tIns="0" rIns="0" bIns="0" rtlCol="0">
            <a:spAutoFit/>
          </a:bodyPr>
          <a:lstStyle>
            <a:defPPr>
              <a:defRPr lang="en-US"/>
            </a:defPPr>
            <a:lvl1pPr marL="0" algn="l" defTabSz="1371257" rtl="0" eaLnBrk="1" latinLnBrk="0" hangingPunct="1">
              <a:defRPr sz="3599" b="1" i="0" kern="1200">
                <a:solidFill>
                  <a:schemeClr val="bg1"/>
                </a:solidFill>
                <a:latin typeface="Calibri"/>
                <a:ea typeface="+mn-ea"/>
                <a:cs typeface="Calibri"/>
              </a:defRPr>
            </a:lvl1pPr>
            <a:lvl2pPr marL="685628" algn="l" defTabSz="1371257" rtl="0" eaLnBrk="1" latinLnBrk="0" hangingPunct="1">
              <a:defRPr sz="2699" kern="1200">
                <a:solidFill>
                  <a:schemeClr val="tx1"/>
                </a:solidFill>
                <a:latin typeface="+mn-lt"/>
                <a:ea typeface="+mn-ea"/>
                <a:cs typeface="+mn-cs"/>
              </a:defRPr>
            </a:lvl2pPr>
            <a:lvl3pPr marL="1371257" algn="l" defTabSz="1371257" rtl="0" eaLnBrk="1" latinLnBrk="0" hangingPunct="1">
              <a:defRPr sz="2699" kern="1200">
                <a:solidFill>
                  <a:schemeClr val="tx1"/>
                </a:solidFill>
                <a:latin typeface="+mn-lt"/>
                <a:ea typeface="+mn-ea"/>
                <a:cs typeface="+mn-cs"/>
              </a:defRPr>
            </a:lvl3pPr>
            <a:lvl4pPr marL="2056886" algn="l" defTabSz="1371257" rtl="0" eaLnBrk="1" latinLnBrk="0" hangingPunct="1">
              <a:defRPr sz="2699" kern="1200">
                <a:solidFill>
                  <a:schemeClr val="tx1"/>
                </a:solidFill>
                <a:latin typeface="+mn-lt"/>
                <a:ea typeface="+mn-ea"/>
                <a:cs typeface="+mn-cs"/>
              </a:defRPr>
            </a:lvl4pPr>
            <a:lvl5pPr marL="2742515" algn="l" defTabSz="1371257" rtl="0" eaLnBrk="1" latinLnBrk="0" hangingPunct="1">
              <a:defRPr sz="2699" kern="1200">
                <a:solidFill>
                  <a:schemeClr val="tx1"/>
                </a:solidFill>
                <a:latin typeface="+mn-lt"/>
                <a:ea typeface="+mn-ea"/>
                <a:cs typeface="+mn-cs"/>
              </a:defRPr>
            </a:lvl5pPr>
            <a:lvl6pPr marL="3428143" algn="l" defTabSz="1371257" rtl="0" eaLnBrk="1" latinLnBrk="0" hangingPunct="1">
              <a:defRPr sz="2699" kern="1200">
                <a:solidFill>
                  <a:schemeClr val="tx1"/>
                </a:solidFill>
                <a:latin typeface="+mn-lt"/>
                <a:ea typeface="+mn-ea"/>
                <a:cs typeface="+mn-cs"/>
              </a:defRPr>
            </a:lvl6pPr>
            <a:lvl7pPr marL="4113771" algn="l" defTabSz="1371257" rtl="0" eaLnBrk="1" latinLnBrk="0" hangingPunct="1">
              <a:defRPr sz="2699" kern="1200">
                <a:solidFill>
                  <a:schemeClr val="tx1"/>
                </a:solidFill>
                <a:latin typeface="+mn-lt"/>
                <a:ea typeface="+mn-ea"/>
                <a:cs typeface="+mn-cs"/>
              </a:defRPr>
            </a:lvl7pPr>
            <a:lvl8pPr marL="4799400" algn="l" defTabSz="1371257" rtl="0" eaLnBrk="1" latinLnBrk="0" hangingPunct="1">
              <a:defRPr sz="2699" kern="1200">
                <a:solidFill>
                  <a:schemeClr val="tx1"/>
                </a:solidFill>
                <a:latin typeface="+mn-lt"/>
                <a:ea typeface="+mn-ea"/>
                <a:cs typeface="+mn-cs"/>
              </a:defRPr>
            </a:lvl8pPr>
            <a:lvl9pPr marL="5485028" algn="l" defTabSz="1371257" rtl="0" eaLnBrk="1" latinLnBrk="0" hangingPunct="1">
              <a:defRPr sz="2699" kern="1200">
                <a:solidFill>
                  <a:schemeClr val="tx1"/>
                </a:solidFill>
                <a:latin typeface="+mn-lt"/>
                <a:ea typeface="+mn-ea"/>
                <a:cs typeface="+mn-cs"/>
              </a:defRPr>
            </a:lvl9pPr>
          </a:lstStyle>
          <a:p>
            <a:pPr marL="238066">
              <a:lnSpc>
                <a:spcPts val="3569"/>
              </a:lnSpc>
            </a:pPr>
            <a:fld id="{81D60167-4931-47E6-BA6A-407CBD079E47}" type="slidenum">
              <a:rPr lang="en-ID" smtClean="0"/>
              <a:pPr marL="238066">
                <a:lnSpc>
                  <a:spcPts val="3569"/>
                </a:lnSpc>
              </a:pPr>
              <a:t>29</a:t>
            </a:fld>
            <a:endParaRPr dirty="0"/>
          </a:p>
        </p:txBody>
      </p:sp>
    </p:spTree>
    <p:extLst>
      <p:ext uri="{BB962C8B-B14F-4D97-AF65-F5344CB8AC3E}">
        <p14:creationId xmlns:p14="http://schemas.microsoft.com/office/powerpoint/2010/main" val="381487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E81C43-B6E3-B978-2F93-CFAC3F7DAD16}"/>
              </a:ext>
            </a:extLst>
          </p:cNvPr>
          <p:cNvSpPr/>
          <p:nvPr/>
        </p:nvSpPr>
        <p:spPr>
          <a:xfrm>
            <a:off x="183694" y="160798"/>
            <a:ext cx="9356891" cy="646203"/>
          </a:xfrm>
          <a:prstGeom prst="rect">
            <a:avLst/>
          </a:prstGeom>
        </p:spPr>
        <p:txBody>
          <a:bodyPr wrap="square">
            <a:spAutoFit/>
          </a:bodyPr>
          <a:lstStyle/>
          <a:p>
            <a:pPr>
              <a:defRPr/>
            </a:pPr>
            <a:r>
              <a:rPr lang="id-ID" sz="3599" dirty="0">
                <a:effectLst>
                  <a:outerShdw blurRad="38100" dist="38100" dir="2700000" algn="tl">
                    <a:srgbClr val="000000">
                      <a:alpha val="43137"/>
                    </a:srgbClr>
                  </a:outerShdw>
                </a:effectLst>
                <a:latin typeface="Montserrat" pitchFamily="2" charset="0"/>
              </a:rPr>
              <a:t>MARITIME TRANSPORT FACTS (2021)</a:t>
            </a:r>
            <a:endParaRPr lang="fi-FI" sz="3599" dirty="0">
              <a:effectLst>
                <a:outerShdw blurRad="38100" dist="38100" dir="2700000" algn="tl">
                  <a:srgbClr val="000000">
                    <a:alpha val="43137"/>
                  </a:srgbClr>
                </a:outerShdw>
              </a:effectLst>
              <a:latin typeface="Montserrat" pitchFamily="2" charset="0"/>
            </a:endParaRPr>
          </a:p>
        </p:txBody>
      </p:sp>
      <p:pic>
        <p:nvPicPr>
          <p:cNvPr id="4" name="Picture 3"/>
          <p:cNvPicPr>
            <a:picLocks noChangeAspect="1"/>
          </p:cNvPicPr>
          <p:nvPr/>
        </p:nvPicPr>
        <p:blipFill>
          <a:blip r:embed="rId2"/>
          <a:stretch>
            <a:fillRect/>
          </a:stretch>
        </p:blipFill>
        <p:spPr>
          <a:xfrm>
            <a:off x="689207" y="1128274"/>
            <a:ext cx="8600272" cy="3573892"/>
          </a:xfrm>
          <a:prstGeom prst="rect">
            <a:avLst/>
          </a:prstGeom>
        </p:spPr>
      </p:pic>
      <p:pic>
        <p:nvPicPr>
          <p:cNvPr id="5" name="Picture 4"/>
          <p:cNvPicPr>
            <a:picLocks noChangeAspect="1"/>
          </p:cNvPicPr>
          <p:nvPr/>
        </p:nvPicPr>
        <p:blipFill>
          <a:blip r:embed="rId3"/>
          <a:stretch>
            <a:fillRect/>
          </a:stretch>
        </p:blipFill>
        <p:spPr>
          <a:xfrm>
            <a:off x="745703" y="4635463"/>
            <a:ext cx="8543777" cy="3943637"/>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9413095" y="1456280"/>
            <a:ext cx="8365580" cy="300335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9289478" y="5441764"/>
            <a:ext cx="8489196" cy="2582290"/>
          </a:xfrm>
          <a:prstGeom prst="rect">
            <a:avLst/>
          </a:prstGeom>
        </p:spPr>
      </p:pic>
      <p:cxnSp>
        <p:nvCxnSpPr>
          <p:cNvPr id="2" name="Straight Connector 1">
            <a:extLst>
              <a:ext uri="{FF2B5EF4-FFF2-40B4-BE49-F238E27FC236}">
                <a16:creationId xmlns:a16="http://schemas.microsoft.com/office/drawing/2014/main" id="{18A895D4-D4D3-B6ED-88DD-C969D2A97B41}"/>
              </a:ext>
            </a:extLst>
          </p:cNvPr>
          <p:cNvCxnSpPr>
            <a:cxnSpLocks/>
          </p:cNvCxnSpPr>
          <p:nvPr/>
        </p:nvCxnSpPr>
        <p:spPr>
          <a:xfrm>
            <a:off x="364894" y="908771"/>
            <a:ext cx="8243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117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81" y="1341"/>
            <a:ext cx="18283238" cy="1137623"/>
            <a:chOff x="0" y="0"/>
            <a:chExt cx="18288000" cy="1137920"/>
          </a:xfrm>
        </p:grpSpPr>
        <p:sp>
          <p:nvSpPr>
            <p:cNvPr id="3" name="object 3"/>
            <p:cNvSpPr/>
            <p:nvPr/>
          </p:nvSpPr>
          <p:spPr>
            <a:xfrm>
              <a:off x="0" y="0"/>
              <a:ext cx="1371600" cy="1049020"/>
            </a:xfrm>
            <a:custGeom>
              <a:avLst/>
              <a:gdLst/>
              <a:ahLst/>
              <a:cxnLst/>
              <a:rect l="l" t="t" r="r" b="b"/>
              <a:pathLst>
                <a:path w="1371600" h="1049020">
                  <a:moveTo>
                    <a:pt x="1371600" y="0"/>
                  </a:moveTo>
                  <a:lnTo>
                    <a:pt x="0" y="0"/>
                  </a:lnTo>
                  <a:lnTo>
                    <a:pt x="0" y="1049020"/>
                  </a:lnTo>
                  <a:lnTo>
                    <a:pt x="1371600" y="1049020"/>
                  </a:lnTo>
                  <a:lnTo>
                    <a:pt x="1371600" y="0"/>
                  </a:lnTo>
                  <a:close/>
                </a:path>
              </a:pathLst>
            </a:custGeom>
            <a:solidFill>
              <a:srgbClr val="09274D"/>
            </a:solidFill>
          </p:spPr>
          <p:txBody>
            <a:bodyPr wrap="square" lIns="0" tIns="0" rIns="0" bIns="0" rtlCol="0"/>
            <a:lstStyle/>
            <a:p>
              <a:endParaRPr sz="1799"/>
            </a:p>
          </p:txBody>
        </p:sp>
        <p:sp>
          <p:nvSpPr>
            <p:cNvPr id="4" name="object 4"/>
            <p:cNvSpPr/>
            <p:nvPr/>
          </p:nvSpPr>
          <p:spPr>
            <a:xfrm>
              <a:off x="0" y="1049019"/>
              <a:ext cx="18288000" cy="88900"/>
            </a:xfrm>
            <a:custGeom>
              <a:avLst/>
              <a:gdLst/>
              <a:ahLst/>
              <a:cxnLst/>
              <a:rect l="l" t="t" r="r" b="b"/>
              <a:pathLst>
                <a:path w="18288000" h="88900">
                  <a:moveTo>
                    <a:pt x="18288000" y="0"/>
                  </a:moveTo>
                  <a:lnTo>
                    <a:pt x="0" y="0"/>
                  </a:lnTo>
                  <a:lnTo>
                    <a:pt x="0" y="88900"/>
                  </a:lnTo>
                  <a:lnTo>
                    <a:pt x="18288000" y="88900"/>
                  </a:lnTo>
                  <a:lnTo>
                    <a:pt x="18288000" y="0"/>
                  </a:lnTo>
                  <a:close/>
                </a:path>
              </a:pathLst>
            </a:custGeom>
            <a:solidFill>
              <a:srgbClr val="FFC000"/>
            </a:solidFill>
          </p:spPr>
          <p:txBody>
            <a:bodyPr wrap="square" lIns="0" tIns="0" rIns="0" bIns="0" rtlCol="0"/>
            <a:lstStyle/>
            <a:p>
              <a:endParaRPr sz="1799"/>
            </a:p>
          </p:txBody>
        </p:sp>
        <p:pic>
          <p:nvPicPr>
            <p:cNvPr id="5" name="object 5"/>
            <p:cNvPicPr/>
            <p:nvPr/>
          </p:nvPicPr>
          <p:blipFill>
            <a:blip r:embed="rId2" cstate="print"/>
            <a:stretch>
              <a:fillRect/>
            </a:stretch>
          </p:blipFill>
          <p:spPr>
            <a:xfrm>
              <a:off x="327659" y="142239"/>
              <a:ext cx="716280" cy="764540"/>
            </a:xfrm>
            <a:prstGeom prst="rect">
              <a:avLst/>
            </a:prstGeom>
          </p:spPr>
        </p:pic>
        <p:sp>
          <p:nvSpPr>
            <p:cNvPr id="6" name="object 6"/>
            <p:cNvSpPr/>
            <p:nvPr/>
          </p:nvSpPr>
          <p:spPr>
            <a:xfrm>
              <a:off x="12344400" y="0"/>
              <a:ext cx="5943600" cy="1049020"/>
            </a:xfrm>
            <a:custGeom>
              <a:avLst/>
              <a:gdLst/>
              <a:ahLst/>
              <a:cxnLst/>
              <a:rect l="l" t="t" r="r" b="b"/>
              <a:pathLst>
                <a:path w="5943600" h="1049020">
                  <a:moveTo>
                    <a:pt x="5943600" y="0"/>
                  </a:moveTo>
                  <a:lnTo>
                    <a:pt x="0" y="0"/>
                  </a:lnTo>
                  <a:lnTo>
                    <a:pt x="0" y="1049020"/>
                  </a:lnTo>
                  <a:lnTo>
                    <a:pt x="5943600" y="1049020"/>
                  </a:lnTo>
                  <a:lnTo>
                    <a:pt x="5943600" y="0"/>
                  </a:lnTo>
                  <a:close/>
                </a:path>
              </a:pathLst>
            </a:custGeom>
            <a:solidFill>
              <a:srgbClr val="09274D"/>
            </a:solidFill>
          </p:spPr>
          <p:txBody>
            <a:bodyPr wrap="square" lIns="0" tIns="0" rIns="0" bIns="0" rtlCol="0"/>
            <a:lstStyle/>
            <a:p>
              <a:endParaRPr sz="1799"/>
            </a:p>
          </p:txBody>
        </p:sp>
        <p:pic>
          <p:nvPicPr>
            <p:cNvPr id="7" name="object 7"/>
            <p:cNvPicPr/>
            <p:nvPr/>
          </p:nvPicPr>
          <p:blipFill>
            <a:blip r:embed="rId3" cstate="print"/>
            <a:stretch>
              <a:fillRect/>
            </a:stretch>
          </p:blipFill>
          <p:spPr>
            <a:xfrm>
              <a:off x="17401539" y="142239"/>
              <a:ext cx="657859" cy="764540"/>
            </a:xfrm>
            <a:prstGeom prst="rect">
              <a:avLst/>
            </a:prstGeom>
          </p:spPr>
        </p:pic>
      </p:grpSp>
      <p:sp>
        <p:nvSpPr>
          <p:cNvPr id="8" name="object 8"/>
          <p:cNvSpPr txBox="1"/>
          <p:nvPr/>
        </p:nvSpPr>
        <p:spPr>
          <a:xfrm>
            <a:off x="12343567" y="1340"/>
            <a:ext cx="5942052" cy="759182"/>
          </a:xfrm>
          <a:prstGeom prst="rect">
            <a:avLst/>
          </a:prstGeom>
        </p:spPr>
        <p:txBody>
          <a:bodyPr vert="horz" wrap="square" lIns="0" tIns="0" rIns="0" bIns="0" rtlCol="0">
            <a:spAutoFit/>
          </a:bodyPr>
          <a:lstStyle/>
          <a:p>
            <a:pPr marL="445184" marR="187289" indent="-35711">
              <a:spcBef>
                <a:spcPts val="980"/>
              </a:spcBef>
            </a:pPr>
            <a:endParaRPr lang="en-US" sz="900" dirty="0">
              <a:latin typeface="Century Gothic" panose="020B0502020202020204" pitchFamily="34" charset="0"/>
              <a:cs typeface="Times New Roman"/>
            </a:endParaRPr>
          </a:p>
          <a:p>
            <a:pPr marL="445184" marR="187289" indent="-35711">
              <a:spcBef>
                <a:spcPts val="980"/>
              </a:spcBef>
            </a:pPr>
            <a:r>
              <a:rPr sz="1350" spc="-5" dirty="0">
                <a:solidFill>
                  <a:srgbClr val="FFFFFF"/>
                </a:solidFill>
                <a:latin typeface="Century Gothic" panose="020B0502020202020204" pitchFamily="34" charset="0"/>
                <a:cs typeface="Arial MT"/>
              </a:rPr>
              <a:t>KEMENTERIAN</a:t>
            </a:r>
            <a:r>
              <a:rPr sz="1350" spc="11" dirty="0">
                <a:solidFill>
                  <a:srgbClr val="FFFFFF"/>
                </a:solidFill>
                <a:latin typeface="Century Gothic" panose="020B0502020202020204" pitchFamily="34" charset="0"/>
                <a:cs typeface="Arial MT"/>
              </a:rPr>
              <a:t> </a:t>
            </a:r>
            <a:r>
              <a:rPr sz="1350" spc="-5" dirty="0">
                <a:solidFill>
                  <a:srgbClr val="FFFFFF"/>
                </a:solidFill>
                <a:latin typeface="Century Gothic" panose="020B0502020202020204" pitchFamily="34" charset="0"/>
                <a:cs typeface="Arial MT"/>
              </a:rPr>
              <a:t>PERHUBUNGAN</a:t>
            </a:r>
            <a:r>
              <a:rPr sz="1350" spc="15" dirty="0">
                <a:solidFill>
                  <a:srgbClr val="FFFFFF"/>
                </a:solidFill>
                <a:latin typeface="Century Gothic" panose="020B0502020202020204" pitchFamily="34" charset="0"/>
                <a:cs typeface="Arial MT"/>
              </a:rPr>
              <a:t> </a:t>
            </a:r>
            <a:r>
              <a:rPr sz="1350" spc="-11" dirty="0">
                <a:solidFill>
                  <a:srgbClr val="FFFFFF"/>
                </a:solidFill>
                <a:latin typeface="Century Gothic" panose="020B0502020202020204" pitchFamily="34" charset="0"/>
                <a:cs typeface="Arial MT"/>
              </a:rPr>
              <a:t>REPUBLIK</a:t>
            </a:r>
            <a:r>
              <a:rPr sz="1350" spc="20" dirty="0">
                <a:solidFill>
                  <a:srgbClr val="FFFFFF"/>
                </a:solidFill>
                <a:latin typeface="Century Gothic" panose="020B0502020202020204" pitchFamily="34" charset="0"/>
                <a:cs typeface="Arial MT"/>
              </a:rPr>
              <a:t> </a:t>
            </a:r>
            <a:r>
              <a:rPr sz="1350" spc="-11" dirty="0">
                <a:solidFill>
                  <a:srgbClr val="FFFFFF"/>
                </a:solidFill>
                <a:latin typeface="Century Gothic" panose="020B0502020202020204" pitchFamily="34" charset="0"/>
                <a:cs typeface="Arial MT"/>
              </a:rPr>
              <a:t>INDONESIA</a:t>
            </a:r>
            <a:endParaRPr sz="1350" dirty="0">
              <a:latin typeface="Century Gothic" panose="020B0502020202020204" pitchFamily="34" charset="0"/>
              <a:cs typeface="Arial MT"/>
            </a:endParaRPr>
          </a:p>
          <a:p>
            <a:pPr marL="445184" indent="-35711">
              <a:spcBef>
                <a:spcPts val="640"/>
              </a:spcBef>
            </a:pPr>
            <a:r>
              <a:rPr sz="1350" b="1" spc="-20" dirty="0">
                <a:solidFill>
                  <a:srgbClr val="FFFFFF"/>
                </a:solidFill>
                <a:latin typeface="Century Gothic" panose="020B0502020202020204" pitchFamily="34" charset="0"/>
                <a:cs typeface="Arial"/>
              </a:rPr>
              <a:t>DIREKTORAT</a:t>
            </a:r>
            <a:r>
              <a:rPr sz="1350" b="1" spc="41" dirty="0">
                <a:solidFill>
                  <a:srgbClr val="FFFFFF"/>
                </a:solidFill>
                <a:latin typeface="Century Gothic" panose="020B0502020202020204" pitchFamily="34" charset="0"/>
                <a:cs typeface="Arial"/>
              </a:rPr>
              <a:t> </a:t>
            </a:r>
            <a:r>
              <a:rPr sz="1350" b="1" spc="-11" dirty="0">
                <a:solidFill>
                  <a:srgbClr val="FFFFFF"/>
                </a:solidFill>
                <a:latin typeface="Century Gothic" panose="020B0502020202020204" pitchFamily="34" charset="0"/>
                <a:cs typeface="Arial"/>
              </a:rPr>
              <a:t>JENDERAL</a:t>
            </a:r>
            <a:r>
              <a:rPr sz="1350" b="1" spc="-5" dirty="0">
                <a:solidFill>
                  <a:srgbClr val="FFFFFF"/>
                </a:solidFill>
                <a:latin typeface="Century Gothic" panose="020B0502020202020204" pitchFamily="34" charset="0"/>
                <a:cs typeface="Arial"/>
              </a:rPr>
              <a:t> </a:t>
            </a:r>
            <a:r>
              <a:rPr sz="1350" b="1" spc="-11" dirty="0">
                <a:solidFill>
                  <a:srgbClr val="FFFFFF"/>
                </a:solidFill>
                <a:latin typeface="Century Gothic" panose="020B0502020202020204" pitchFamily="34" charset="0"/>
                <a:cs typeface="Arial"/>
              </a:rPr>
              <a:t>PERHUBUNGAN</a:t>
            </a:r>
            <a:r>
              <a:rPr sz="1350" b="1" spc="75" dirty="0">
                <a:solidFill>
                  <a:srgbClr val="FFFFFF"/>
                </a:solidFill>
                <a:latin typeface="Century Gothic" panose="020B0502020202020204" pitchFamily="34" charset="0"/>
                <a:cs typeface="Arial"/>
              </a:rPr>
              <a:t> </a:t>
            </a:r>
            <a:r>
              <a:rPr sz="1350" b="1" spc="-5" dirty="0">
                <a:solidFill>
                  <a:srgbClr val="FFFFFF"/>
                </a:solidFill>
                <a:latin typeface="Century Gothic" panose="020B0502020202020204" pitchFamily="34" charset="0"/>
                <a:cs typeface="Arial"/>
              </a:rPr>
              <a:t>LAUT</a:t>
            </a:r>
            <a:endParaRPr sz="1350" dirty="0">
              <a:latin typeface="Century Gothic" panose="020B0502020202020204" pitchFamily="34" charset="0"/>
              <a:cs typeface="Arial"/>
            </a:endParaRPr>
          </a:p>
        </p:txBody>
      </p:sp>
      <p:sp>
        <p:nvSpPr>
          <p:cNvPr id="9" name="object 9"/>
          <p:cNvSpPr txBox="1">
            <a:spLocks noGrp="1"/>
          </p:cNvSpPr>
          <p:nvPr>
            <p:ph type="title"/>
          </p:nvPr>
        </p:nvSpPr>
        <p:spPr>
          <a:xfrm>
            <a:off x="1466310" y="104730"/>
            <a:ext cx="9744711" cy="935895"/>
          </a:xfrm>
          <a:prstGeom prst="rect">
            <a:avLst/>
          </a:prstGeom>
        </p:spPr>
        <p:txBody>
          <a:bodyPr vert="horz" wrap="square" lIns="0" tIns="12698" rIns="0" bIns="0" rtlCol="0" anchor="ctr">
            <a:spAutoFit/>
          </a:bodyPr>
          <a:lstStyle/>
          <a:p>
            <a:pPr marL="12698">
              <a:spcBef>
                <a:spcPts val="100"/>
              </a:spcBef>
            </a:pPr>
            <a:r>
              <a:rPr lang="en-US" sz="2999" spc="-20" dirty="0">
                <a:latin typeface="Century Gothic" panose="020B0502020202020204" pitchFamily="34" charset="0"/>
              </a:rPr>
              <a:t>POLICY OF DGST IN ACCORDANCE WITH</a:t>
            </a:r>
            <a:endParaRPr sz="2999" spc="-20" dirty="0">
              <a:latin typeface="Century Gothic" panose="020B0502020202020204" pitchFamily="34" charset="0"/>
            </a:endParaRPr>
          </a:p>
          <a:p>
            <a:pPr marL="12698">
              <a:spcBef>
                <a:spcPts val="5"/>
              </a:spcBef>
            </a:pPr>
            <a:r>
              <a:rPr lang="en-US" sz="2999" spc="-5" dirty="0">
                <a:solidFill>
                  <a:srgbClr val="C00000"/>
                </a:solidFill>
                <a:latin typeface="Century Gothic" panose="020B0502020202020204" pitchFamily="34" charset="0"/>
              </a:rPr>
              <a:t>DGST’s STRATEGIC PLAN </a:t>
            </a:r>
            <a:r>
              <a:rPr lang="en-US" sz="2999" spc="-60" dirty="0">
                <a:solidFill>
                  <a:srgbClr val="C00000"/>
                </a:solidFill>
                <a:latin typeface="Century Gothic" panose="020B0502020202020204" pitchFamily="34" charset="0"/>
              </a:rPr>
              <a:t>ON</a:t>
            </a:r>
            <a:r>
              <a:rPr sz="2999" spc="45" dirty="0">
                <a:solidFill>
                  <a:srgbClr val="C00000"/>
                </a:solidFill>
                <a:latin typeface="Century Gothic" panose="020B0502020202020204" pitchFamily="34" charset="0"/>
              </a:rPr>
              <a:t> </a:t>
            </a:r>
            <a:r>
              <a:rPr sz="2999" spc="-5" dirty="0">
                <a:solidFill>
                  <a:srgbClr val="C00000"/>
                </a:solidFill>
                <a:latin typeface="Century Gothic" panose="020B0502020202020204" pitchFamily="34" charset="0"/>
              </a:rPr>
              <a:t>2020-2024</a:t>
            </a:r>
          </a:p>
        </p:txBody>
      </p:sp>
      <p:sp>
        <p:nvSpPr>
          <p:cNvPr id="10" name="object 10"/>
          <p:cNvSpPr/>
          <p:nvPr/>
        </p:nvSpPr>
        <p:spPr>
          <a:xfrm>
            <a:off x="17666020" y="9848893"/>
            <a:ext cx="289484" cy="350429"/>
          </a:xfrm>
          <a:custGeom>
            <a:avLst/>
            <a:gdLst/>
            <a:ahLst/>
            <a:cxnLst/>
            <a:rect l="l" t="t" r="r" b="b"/>
            <a:pathLst>
              <a:path w="289559" h="350520">
                <a:moveTo>
                  <a:pt x="289559" y="0"/>
                </a:moveTo>
                <a:lnTo>
                  <a:pt x="0" y="0"/>
                </a:lnTo>
                <a:lnTo>
                  <a:pt x="0" y="350519"/>
                </a:lnTo>
                <a:lnTo>
                  <a:pt x="289559" y="350519"/>
                </a:lnTo>
                <a:lnTo>
                  <a:pt x="289559" y="0"/>
                </a:lnTo>
                <a:close/>
              </a:path>
            </a:pathLst>
          </a:custGeom>
          <a:solidFill>
            <a:srgbClr val="09274D"/>
          </a:solidFill>
        </p:spPr>
        <p:txBody>
          <a:bodyPr wrap="square" lIns="0" tIns="0" rIns="0" bIns="0" rtlCol="0"/>
          <a:lstStyle/>
          <a:p>
            <a:endParaRPr sz="1799"/>
          </a:p>
        </p:txBody>
      </p:sp>
      <p:sp>
        <p:nvSpPr>
          <p:cNvPr id="11" name="object 11"/>
          <p:cNvSpPr txBox="1"/>
          <p:nvPr/>
        </p:nvSpPr>
        <p:spPr>
          <a:xfrm>
            <a:off x="17727346" y="9850166"/>
            <a:ext cx="173945" cy="432875"/>
          </a:xfrm>
          <a:prstGeom prst="rect">
            <a:avLst/>
          </a:prstGeom>
        </p:spPr>
        <p:txBody>
          <a:bodyPr vert="horz" wrap="square" lIns="0" tIns="0" rIns="0" bIns="0" rtlCol="0">
            <a:spAutoFit/>
          </a:bodyPr>
          <a:lstStyle/>
          <a:p>
            <a:pPr>
              <a:lnSpc>
                <a:spcPts val="2564"/>
              </a:lnSpc>
            </a:pPr>
            <a:r>
              <a:rPr sz="5399" dirty="0">
                <a:solidFill>
                  <a:srgbClr val="FFFFFF"/>
                </a:solidFill>
                <a:latin typeface="Calibri"/>
                <a:cs typeface="Calibri"/>
              </a:rPr>
              <a:t>2</a:t>
            </a:r>
            <a:endParaRPr sz="5399">
              <a:latin typeface="Calibri"/>
              <a:cs typeface="Calibri"/>
            </a:endParaRPr>
          </a:p>
        </p:txBody>
      </p:sp>
      <p:sp>
        <p:nvSpPr>
          <p:cNvPr id="12" name="object 12"/>
          <p:cNvSpPr/>
          <p:nvPr/>
        </p:nvSpPr>
        <p:spPr>
          <a:xfrm>
            <a:off x="2383" y="9729546"/>
            <a:ext cx="18285776" cy="556115"/>
          </a:xfrm>
          <a:custGeom>
            <a:avLst/>
            <a:gdLst/>
            <a:ahLst/>
            <a:cxnLst/>
            <a:rect l="l" t="t" r="r" b="b"/>
            <a:pathLst>
              <a:path w="18290540" h="556259">
                <a:moveTo>
                  <a:pt x="18290540" y="92710"/>
                </a:moveTo>
                <a:lnTo>
                  <a:pt x="18197830" y="0"/>
                </a:lnTo>
                <a:lnTo>
                  <a:pt x="17781270" y="0"/>
                </a:lnTo>
                <a:lnTo>
                  <a:pt x="17688560" y="92710"/>
                </a:lnTo>
                <a:lnTo>
                  <a:pt x="17688560" y="485140"/>
                </a:lnTo>
                <a:lnTo>
                  <a:pt x="0" y="485140"/>
                </a:lnTo>
                <a:lnTo>
                  <a:pt x="0" y="556260"/>
                </a:lnTo>
                <a:lnTo>
                  <a:pt x="17688560" y="556260"/>
                </a:lnTo>
                <a:lnTo>
                  <a:pt x="18285460" y="556260"/>
                </a:lnTo>
                <a:lnTo>
                  <a:pt x="18290540" y="556260"/>
                </a:lnTo>
                <a:lnTo>
                  <a:pt x="18290540" y="92710"/>
                </a:lnTo>
                <a:close/>
              </a:path>
            </a:pathLst>
          </a:custGeom>
          <a:solidFill>
            <a:srgbClr val="09274D"/>
          </a:solidFill>
        </p:spPr>
        <p:txBody>
          <a:bodyPr wrap="square" lIns="0" tIns="0" rIns="0" bIns="0" rtlCol="0"/>
          <a:lstStyle/>
          <a:p>
            <a:endParaRPr sz="1799"/>
          </a:p>
        </p:txBody>
      </p:sp>
      <p:grpSp>
        <p:nvGrpSpPr>
          <p:cNvPr id="13" name="object 13"/>
          <p:cNvGrpSpPr/>
          <p:nvPr/>
        </p:nvGrpSpPr>
        <p:grpSpPr>
          <a:xfrm>
            <a:off x="787035" y="1258313"/>
            <a:ext cx="16904377" cy="8100490"/>
            <a:chOff x="784859" y="1257300"/>
            <a:chExt cx="16908780" cy="8102600"/>
          </a:xfrm>
        </p:grpSpPr>
        <p:pic>
          <p:nvPicPr>
            <p:cNvPr id="14" name="object 14"/>
            <p:cNvPicPr/>
            <p:nvPr/>
          </p:nvPicPr>
          <p:blipFill>
            <a:blip r:embed="rId4" cstate="print"/>
            <a:stretch>
              <a:fillRect/>
            </a:stretch>
          </p:blipFill>
          <p:spPr>
            <a:xfrm>
              <a:off x="784859" y="1635759"/>
              <a:ext cx="16908780" cy="7724140"/>
            </a:xfrm>
            <a:prstGeom prst="rect">
              <a:avLst/>
            </a:prstGeom>
          </p:spPr>
        </p:pic>
        <p:pic>
          <p:nvPicPr>
            <p:cNvPr id="15" name="object 15"/>
            <p:cNvPicPr/>
            <p:nvPr/>
          </p:nvPicPr>
          <p:blipFill>
            <a:blip r:embed="rId5" cstate="print"/>
            <a:stretch>
              <a:fillRect/>
            </a:stretch>
          </p:blipFill>
          <p:spPr>
            <a:xfrm>
              <a:off x="12811759" y="1315719"/>
              <a:ext cx="3749040" cy="2334260"/>
            </a:xfrm>
            <a:prstGeom prst="rect">
              <a:avLst/>
            </a:prstGeom>
          </p:spPr>
        </p:pic>
        <p:pic>
          <p:nvPicPr>
            <p:cNvPr id="16" name="object 16"/>
            <p:cNvPicPr/>
            <p:nvPr/>
          </p:nvPicPr>
          <p:blipFill>
            <a:blip r:embed="rId6" cstate="print"/>
            <a:stretch>
              <a:fillRect/>
            </a:stretch>
          </p:blipFill>
          <p:spPr>
            <a:xfrm>
              <a:off x="6799580" y="1333500"/>
              <a:ext cx="3721100" cy="2334259"/>
            </a:xfrm>
            <a:prstGeom prst="rect">
              <a:avLst/>
            </a:prstGeom>
          </p:spPr>
        </p:pic>
        <p:pic>
          <p:nvPicPr>
            <p:cNvPr id="17" name="object 17"/>
            <p:cNvPicPr/>
            <p:nvPr/>
          </p:nvPicPr>
          <p:blipFill>
            <a:blip r:embed="rId7" cstate="print"/>
            <a:stretch>
              <a:fillRect/>
            </a:stretch>
          </p:blipFill>
          <p:spPr>
            <a:xfrm>
              <a:off x="1135379" y="1257300"/>
              <a:ext cx="3583940" cy="2331720"/>
            </a:xfrm>
            <a:prstGeom prst="rect">
              <a:avLst/>
            </a:prstGeom>
          </p:spPr>
        </p:pic>
      </p:grpSp>
      <p:sp>
        <p:nvSpPr>
          <p:cNvPr id="18" name="object 18"/>
          <p:cNvSpPr txBox="1"/>
          <p:nvPr/>
        </p:nvSpPr>
        <p:spPr>
          <a:xfrm>
            <a:off x="546118" y="1588489"/>
            <a:ext cx="460889" cy="1397496"/>
          </a:xfrm>
          <a:prstGeom prst="rect">
            <a:avLst/>
          </a:prstGeom>
        </p:spPr>
        <p:txBody>
          <a:bodyPr vert="horz" wrap="square" lIns="0" tIns="12698" rIns="0" bIns="0" rtlCol="0">
            <a:spAutoFit/>
          </a:bodyPr>
          <a:lstStyle/>
          <a:p>
            <a:pPr marL="12698">
              <a:spcBef>
                <a:spcPts val="100"/>
              </a:spcBef>
            </a:pPr>
            <a:r>
              <a:rPr sz="8998" dirty="0">
                <a:solidFill>
                  <a:srgbClr val="001F5F"/>
                </a:solidFill>
                <a:latin typeface="Century Gothic" panose="020B0502020202020204" pitchFamily="34" charset="0"/>
                <a:cs typeface="Impact"/>
              </a:rPr>
              <a:t>1</a:t>
            </a:r>
            <a:endParaRPr sz="8998">
              <a:latin typeface="Century Gothic" panose="020B0502020202020204" pitchFamily="34" charset="0"/>
              <a:cs typeface="Impact"/>
            </a:endParaRPr>
          </a:p>
        </p:txBody>
      </p:sp>
      <p:grpSp>
        <p:nvGrpSpPr>
          <p:cNvPr id="19" name="object 19"/>
          <p:cNvGrpSpPr/>
          <p:nvPr/>
        </p:nvGrpSpPr>
        <p:grpSpPr>
          <a:xfrm>
            <a:off x="1208567" y="5377119"/>
            <a:ext cx="16025766" cy="3176713"/>
            <a:chOff x="1206500" y="5377179"/>
            <a:chExt cx="16029940" cy="3177540"/>
          </a:xfrm>
        </p:grpSpPr>
        <p:pic>
          <p:nvPicPr>
            <p:cNvPr id="20" name="object 20"/>
            <p:cNvPicPr/>
            <p:nvPr/>
          </p:nvPicPr>
          <p:blipFill>
            <a:blip r:embed="rId8" cstate="print"/>
            <a:stretch>
              <a:fillRect/>
            </a:stretch>
          </p:blipFill>
          <p:spPr>
            <a:xfrm>
              <a:off x="12811759" y="5468619"/>
              <a:ext cx="4262120" cy="2369819"/>
            </a:xfrm>
            <a:prstGeom prst="rect">
              <a:avLst/>
            </a:prstGeom>
          </p:spPr>
        </p:pic>
        <p:pic>
          <p:nvPicPr>
            <p:cNvPr id="21" name="object 21"/>
            <p:cNvPicPr/>
            <p:nvPr/>
          </p:nvPicPr>
          <p:blipFill>
            <a:blip r:embed="rId9" cstate="print"/>
            <a:stretch>
              <a:fillRect/>
            </a:stretch>
          </p:blipFill>
          <p:spPr>
            <a:xfrm>
              <a:off x="1206500" y="5377179"/>
              <a:ext cx="3995420" cy="2534920"/>
            </a:xfrm>
            <a:prstGeom prst="rect">
              <a:avLst/>
            </a:prstGeom>
          </p:spPr>
        </p:pic>
        <p:pic>
          <p:nvPicPr>
            <p:cNvPr id="22" name="object 22"/>
            <p:cNvPicPr/>
            <p:nvPr/>
          </p:nvPicPr>
          <p:blipFill>
            <a:blip r:embed="rId10" cstate="print"/>
            <a:stretch>
              <a:fillRect/>
            </a:stretch>
          </p:blipFill>
          <p:spPr>
            <a:xfrm>
              <a:off x="6802120" y="5476239"/>
              <a:ext cx="3997960" cy="2440939"/>
            </a:xfrm>
            <a:prstGeom prst="rect">
              <a:avLst/>
            </a:prstGeom>
          </p:spPr>
        </p:pic>
        <p:sp>
          <p:nvSpPr>
            <p:cNvPr id="23" name="object 23"/>
            <p:cNvSpPr/>
            <p:nvPr/>
          </p:nvSpPr>
          <p:spPr>
            <a:xfrm>
              <a:off x="12928600" y="7907019"/>
              <a:ext cx="4307840" cy="647700"/>
            </a:xfrm>
            <a:custGeom>
              <a:avLst/>
              <a:gdLst/>
              <a:ahLst/>
              <a:cxnLst/>
              <a:rect l="l" t="t" r="r" b="b"/>
              <a:pathLst>
                <a:path w="4307840" h="647700">
                  <a:moveTo>
                    <a:pt x="4307840" y="0"/>
                  </a:moveTo>
                  <a:lnTo>
                    <a:pt x="0" y="0"/>
                  </a:lnTo>
                  <a:lnTo>
                    <a:pt x="0" y="647699"/>
                  </a:lnTo>
                  <a:lnTo>
                    <a:pt x="4307840" y="647699"/>
                  </a:lnTo>
                  <a:lnTo>
                    <a:pt x="4307840" y="0"/>
                  </a:lnTo>
                  <a:close/>
                </a:path>
              </a:pathLst>
            </a:custGeom>
            <a:solidFill>
              <a:srgbClr val="FFFFFF"/>
            </a:solidFill>
          </p:spPr>
          <p:txBody>
            <a:bodyPr wrap="square" lIns="0" tIns="0" rIns="0" bIns="0" rtlCol="0"/>
            <a:lstStyle/>
            <a:p>
              <a:endParaRPr sz="1799">
                <a:latin typeface="Century Gothic" panose="020B0502020202020204" pitchFamily="34" charset="0"/>
              </a:endParaRPr>
            </a:p>
          </p:txBody>
        </p:sp>
      </p:grpSp>
      <p:sp>
        <p:nvSpPr>
          <p:cNvPr id="24" name="object 24"/>
          <p:cNvSpPr txBox="1"/>
          <p:nvPr/>
        </p:nvSpPr>
        <p:spPr>
          <a:xfrm>
            <a:off x="13296708" y="7956771"/>
            <a:ext cx="3565866" cy="775465"/>
          </a:xfrm>
          <a:prstGeom prst="rect">
            <a:avLst/>
          </a:prstGeom>
        </p:spPr>
        <p:txBody>
          <a:bodyPr vert="horz" wrap="square" lIns="0" tIns="13966" rIns="0" bIns="0" rtlCol="0">
            <a:spAutoFit/>
          </a:bodyPr>
          <a:lstStyle/>
          <a:p>
            <a:pPr algn="ctr">
              <a:spcBef>
                <a:spcPts val="110"/>
              </a:spcBef>
            </a:pPr>
            <a:r>
              <a:rPr lang="en-US" sz="1649" b="1" spc="-5" dirty="0">
                <a:solidFill>
                  <a:srgbClr val="09274D"/>
                </a:solidFill>
                <a:latin typeface="Century Gothic" panose="020B0502020202020204" pitchFamily="34" charset="0"/>
                <a:cs typeface="Arial"/>
              </a:rPr>
              <a:t>TO ENHANCE THE INTEGRATION IN ORDER TO ENHANCE GOOD GOVERNANCE IN ORGANIZATION</a:t>
            </a:r>
          </a:p>
        </p:txBody>
      </p:sp>
      <p:sp>
        <p:nvSpPr>
          <p:cNvPr id="25" name="object 25"/>
          <p:cNvSpPr txBox="1"/>
          <p:nvPr/>
        </p:nvSpPr>
        <p:spPr>
          <a:xfrm>
            <a:off x="774658" y="3616087"/>
            <a:ext cx="5089469" cy="775465"/>
          </a:xfrm>
          <a:prstGeom prst="rect">
            <a:avLst/>
          </a:prstGeom>
        </p:spPr>
        <p:txBody>
          <a:bodyPr vert="horz" wrap="square" lIns="0" tIns="13966" rIns="0" bIns="0" rtlCol="0">
            <a:spAutoFit/>
          </a:bodyPr>
          <a:lstStyle/>
          <a:p>
            <a:pPr marR="337118" algn="ctr">
              <a:spcBef>
                <a:spcPts val="110"/>
              </a:spcBef>
            </a:pPr>
            <a:r>
              <a:rPr lang="en-US" sz="1649" b="1" spc="-5" dirty="0">
                <a:solidFill>
                  <a:srgbClr val="09274D"/>
                </a:solidFill>
                <a:latin typeface="Century Gothic" panose="020B0502020202020204" pitchFamily="34" charset="0"/>
                <a:cs typeface="Arial"/>
              </a:rPr>
              <a:t>THE IMPLEMENTATION OF AN AFFORDABLE, SEAMLESS, SIMPLE AND COMPTETIVE SEA TRANSPORTATION </a:t>
            </a:r>
          </a:p>
        </p:txBody>
      </p:sp>
      <p:sp>
        <p:nvSpPr>
          <p:cNvPr id="26" name="object 26"/>
          <p:cNvSpPr txBox="1"/>
          <p:nvPr/>
        </p:nvSpPr>
        <p:spPr>
          <a:xfrm>
            <a:off x="6208524" y="1565509"/>
            <a:ext cx="599285" cy="1397496"/>
          </a:xfrm>
          <a:prstGeom prst="rect">
            <a:avLst/>
          </a:prstGeom>
        </p:spPr>
        <p:txBody>
          <a:bodyPr vert="horz" wrap="square" lIns="0" tIns="12698" rIns="0" bIns="0" rtlCol="0">
            <a:spAutoFit/>
          </a:bodyPr>
          <a:lstStyle/>
          <a:p>
            <a:pPr marL="12698">
              <a:spcBef>
                <a:spcPts val="100"/>
              </a:spcBef>
            </a:pPr>
            <a:r>
              <a:rPr sz="8998" dirty="0">
                <a:solidFill>
                  <a:srgbClr val="001F5F"/>
                </a:solidFill>
                <a:latin typeface="Century Gothic" panose="020B0502020202020204" pitchFamily="34" charset="0"/>
                <a:cs typeface="Impact"/>
              </a:rPr>
              <a:t>2</a:t>
            </a:r>
            <a:endParaRPr sz="8998">
              <a:latin typeface="Century Gothic" panose="020B0502020202020204" pitchFamily="34" charset="0"/>
              <a:cs typeface="Impact"/>
            </a:endParaRPr>
          </a:p>
        </p:txBody>
      </p:sp>
      <p:sp>
        <p:nvSpPr>
          <p:cNvPr id="27" name="object 27"/>
          <p:cNvSpPr txBox="1"/>
          <p:nvPr/>
        </p:nvSpPr>
        <p:spPr>
          <a:xfrm>
            <a:off x="6557682" y="3722360"/>
            <a:ext cx="5290712" cy="521677"/>
          </a:xfrm>
          <a:prstGeom prst="rect">
            <a:avLst/>
          </a:prstGeom>
        </p:spPr>
        <p:txBody>
          <a:bodyPr vert="horz" wrap="square" lIns="0" tIns="13966" rIns="0" bIns="0" rtlCol="0">
            <a:spAutoFit/>
          </a:bodyPr>
          <a:lstStyle/>
          <a:p>
            <a:pPr marL="1097061" marR="1503379" indent="-426635">
              <a:spcBef>
                <a:spcPts val="110"/>
              </a:spcBef>
              <a:buFont typeface="Arial" panose="020B0604020202020204" pitchFamily="34" charset="0"/>
              <a:buChar char="•"/>
            </a:pPr>
            <a:r>
              <a:rPr lang="en-ID" sz="1649" b="1" spc="-30" dirty="0">
                <a:solidFill>
                  <a:srgbClr val="09274D"/>
                </a:solidFill>
                <a:latin typeface="Century Gothic" panose="020B0502020202020204" pitchFamily="34" charset="0"/>
                <a:cs typeface="Arial"/>
              </a:rPr>
              <a:t>ENHANCEMENT OF SEA TRANSPORT CONNECTIVITY</a:t>
            </a:r>
            <a:endParaRPr sz="1649" dirty="0">
              <a:latin typeface="Century Gothic" panose="020B0502020202020204" pitchFamily="34" charset="0"/>
              <a:cs typeface="Arial"/>
            </a:endParaRPr>
          </a:p>
        </p:txBody>
      </p:sp>
      <p:sp>
        <p:nvSpPr>
          <p:cNvPr id="28" name="object 28"/>
          <p:cNvSpPr txBox="1"/>
          <p:nvPr/>
        </p:nvSpPr>
        <p:spPr>
          <a:xfrm>
            <a:off x="12019168" y="1565509"/>
            <a:ext cx="631661" cy="1397496"/>
          </a:xfrm>
          <a:prstGeom prst="rect">
            <a:avLst/>
          </a:prstGeom>
        </p:spPr>
        <p:txBody>
          <a:bodyPr vert="horz" wrap="square" lIns="0" tIns="12698" rIns="0" bIns="0" rtlCol="0">
            <a:spAutoFit/>
          </a:bodyPr>
          <a:lstStyle/>
          <a:p>
            <a:pPr marL="12698">
              <a:spcBef>
                <a:spcPts val="100"/>
              </a:spcBef>
            </a:pPr>
            <a:r>
              <a:rPr sz="8998" dirty="0">
                <a:solidFill>
                  <a:srgbClr val="001F5F"/>
                </a:solidFill>
                <a:latin typeface="Century Gothic" panose="020B0502020202020204" pitchFamily="34" charset="0"/>
                <a:cs typeface="Impact"/>
              </a:rPr>
              <a:t>3</a:t>
            </a:r>
            <a:endParaRPr sz="8998">
              <a:latin typeface="Century Gothic" panose="020B0502020202020204" pitchFamily="34" charset="0"/>
              <a:cs typeface="Impact"/>
            </a:endParaRPr>
          </a:p>
        </p:txBody>
      </p:sp>
      <p:sp>
        <p:nvSpPr>
          <p:cNvPr id="29" name="object 29"/>
          <p:cNvSpPr txBox="1"/>
          <p:nvPr/>
        </p:nvSpPr>
        <p:spPr>
          <a:xfrm>
            <a:off x="12305858" y="3722359"/>
            <a:ext cx="5850636" cy="521677"/>
          </a:xfrm>
          <a:prstGeom prst="rect">
            <a:avLst/>
          </a:prstGeom>
        </p:spPr>
        <p:txBody>
          <a:bodyPr vert="horz" wrap="square" lIns="0" tIns="13966" rIns="0" bIns="0" rtlCol="0">
            <a:spAutoFit/>
          </a:bodyPr>
          <a:lstStyle/>
          <a:p>
            <a:pPr marL="1077380" marR="1145312" indent="-779624">
              <a:spcBef>
                <a:spcPts val="110"/>
              </a:spcBef>
            </a:pPr>
            <a:r>
              <a:rPr lang="en-US" sz="1649" b="1" spc="-45" dirty="0">
                <a:solidFill>
                  <a:srgbClr val="09274D"/>
                </a:solidFill>
                <a:latin typeface="Century Gothic" panose="020B0502020202020204" pitchFamily="34" charset="0"/>
                <a:cs typeface="Arial"/>
              </a:rPr>
              <a:t>TO PROVIDE COMPETITIVE PORT INFRASTRUCTURES</a:t>
            </a:r>
          </a:p>
        </p:txBody>
      </p:sp>
      <p:sp>
        <p:nvSpPr>
          <p:cNvPr id="30" name="object 30"/>
          <p:cNvSpPr txBox="1"/>
          <p:nvPr/>
        </p:nvSpPr>
        <p:spPr>
          <a:xfrm>
            <a:off x="523264" y="5751990"/>
            <a:ext cx="5329436" cy="3261596"/>
          </a:xfrm>
          <a:prstGeom prst="rect">
            <a:avLst/>
          </a:prstGeom>
        </p:spPr>
        <p:txBody>
          <a:bodyPr vert="horz" wrap="square" lIns="0" tIns="12698" rIns="0" bIns="0" rtlCol="0">
            <a:spAutoFit/>
          </a:bodyPr>
          <a:lstStyle/>
          <a:p>
            <a:pPr marL="41267">
              <a:spcBef>
                <a:spcPts val="100"/>
              </a:spcBef>
            </a:pPr>
            <a:r>
              <a:rPr sz="8998" dirty="0">
                <a:solidFill>
                  <a:srgbClr val="001F5F"/>
                </a:solidFill>
                <a:latin typeface="Century Gothic" panose="020B0502020202020204" pitchFamily="34" charset="0"/>
                <a:cs typeface="Impact"/>
              </a:rPr>
              <a:t>4</a:t>
            </a:r>
            <a:endParaRPr sz="8998" dirty="0">
              <a:latin typeface="Century Gothic" panose="020B0502020202020204" pitchFamily="34" charset="0"/>
              <a:cs typeface="Impact"/>
            </a:endParaRPr>
          </a:p>
          <a:p>
            <a:pPr marL="109832" marR="161892" indent="-6350" algn="ctr">
              <a:spcBef>
                <a:spcPts val="5945"/>
              </a:spcBef>
            </a:pPr>
            <a:r>
              <a:rPr lang="en-US" sz="1799" b="1" spc="-41" dirty="0">
                <a:solidFill>
                  <a:srgbClr val="09274D"/>
                </a:solidFill>
                <a:latin typeface="Century Gothic" panose="020B0502020202020204" pitchFamily="34" charset="0"/>
                <a:cs typeface="Arial"/>
              </a:rPr>
              <a:t>TO ENHANCE THE IMPLEMENTATION OF REGULATION WHICH RELATED TO SAFETY, SECURITY AND MARINE ENVIRONMENTAL PROTECTION</a:t>
            </a:r>
          </a:p>
        </p:txBody>
      </p:sp>
      <p:sp>
        <p:nvSpPr>
          <p:cNvPr id="31" name="object 31"/>
          <p:cNvSpPr txBox="1"/>
          <p:nvPr/>
        </p:nvSpPr>
        <p:spPr>
          <a:xfrm>
            <a:off x="6087019" y="5852929"/>
            <a:ext cx="639279" cy="1397496"/>
          </a:xfrm>
          <a:prstGeom prst="rect">
            <a:avLst/>
          </a:prstGeom>
        </p:spPr>
        <p:txBody>
          <a:bodyPr vert="horz" wrap="square" lIns="0" tIns="12698" rIns="0" bIns="0" rtlCol="0">
            <a:spAutoFit/>
          </a:bodyPr>
          <a:lstStyle/>
          <a:p>
            <a:pPr marL="12698">
              <a:spcBef>
                <a:spcPts val="100"/>
              </a:spcBef>
            </a:pPr>
            <a:r>
              <a:rPr sz="8998" dirty="0">
                <a:solidFill>
                  <a:srgbClr val="001F5F"/>
                </a:solidFill>
                <a:latin typeface="Century Gothic" panose="020B0502020202020204" pitchFamily="34" charset="0"/>
                <a:cs typeface="Impact"/>
              </a:rPr>
              <a:t>5</a:t>
            </a:r>
            <a:endParaRPr sz="8998">
              <a:latin typeface="Century Gothic" panose="020B0502020202020204" pitchFamily="34" charset="0"/>
              <a:cs typeface="Impact"/>
            </a:endParaRPr>
          </a:p>
        </p:txBody>
      </p:sp>
      <p:sp>
        <p:nvSpPr>
          <p:cNvPr id="32" name="object 32"/>
          <p:cNvSpPr txBox="1"/>
          <p:nvPr/>
        </p:nvSpPr>
        <p:spPr>
          <a:xfrm>
            <a:off x="6335491" y="8009207"/>
            <a:ext cx="5511635" cy="521677"/>
          </a:xfrm>
          <a:prstGeom prst="rect">
            <a:avLst/>
          </a:prstGeom>
        </p:spPr>
        <p:txBody>
          <a:bodyPr vert="horz" wrap="square" lIns="0" tIns="13966" rIns="0" bIns="0" rtlCol="0">
            <a:spAutoFit/>
          </a:bodyPr>
          <a:lstStyle/>
          <a:p>
            <a:pPr marR="377750" algn="ctr">
              <a:spcBef>
                <a:spcPts val="110"/>
              </a:spcBef>
            </a:pPr>
            <a:r>
              <a:rPr lang="en-US" sz="1649" b="1" spc="-26" dirty="0">
                <a:solidFill>
                  <a:srgbClr val="09274D"/>
                </a:solidFill>
                <a:latin typeface="Century Gothic" panose="020B0502020202020204" pitchFamily="34" charset="0"/>
                <a:cs typeface="Arial"/>
              </a:rPr>
              <a:t>THE ENHANCEMENT OF THE EFFECTIVENESS OF LAW ENFORCEMEN AT SEA</a:t>
            </a:r>
          </a:p>
        </p:txBody>
      </p:sp>
      <p:sp>
        <p:nvSpPr>
          <p:cNvPr id="33" name="object 33"/>
          <p:cNvSpPr txBox="1"/>
          <p:nvPr/>
        </p:nvSpPr>
        <p:spPr>
          <a:xfrm>
            <a:off x="12019168" y="5852929"/>
            <a:ext cx="644357" cy="1397496"/>
          </a:xfrm>
          <a:prstGeom prst="rect">
            <a:avLst/>
          </a:prstGeom>
        </p:spPr>
        <p:txBody>
          <a:bodyPr vert="horz" wrap="square" lIns="0" tIns="12698" rIns="0" bIns="0" rtlCol="0">
            <a:spAutoFit/>
          </a:bodyPr>
          <a:lstStyle/>
          <a:p>
            <a:pPr marL="12698">
              <a:spcBef>
                <a:spcPts val="100"/>
              </a:spcBef>
            </a:pPr>
            <a:r>
              <a:rPr sz="8998" dirty="0">
                <a:solidFill>
                  <a:srgbClr val="001F5F"/>
                </a:solidFill>
                <a:latin typeface="Century Gothic" panose="020B0502020202020204" pitchFamily="34" charset="0"/>
                <a:cs typeface="Impact"/>
              </a:rPr>
              <a:t>6</a:t>
            </a:r>
            <a:endParaRPr sz="8998">
              <a:latin typeface="Century Gothic" panose="020B0502020202020204" pitchFamily="34" charset="0"/>
              <a:cs typeface="Impact"/>
            </a:endParaRPr>
          </a:p>
        </p:txBody>
      </p:sp>
      <p:sp>
        <p:nvSpPr>
          <p:cNvPr id="34" name="object 34"/>
          <p:cNvSpPr/>
          <p:nvPr/>
        </p:nvSpPr>
        <p:spPr>
          <a:xfrm>
            <a:off x="12464186" y="9198825"/>
            <a:ext cx="5817625" cy="1061443"/>
          </a:xfrm>
          <a:custGeom>
            <a:avLst/>
            <a:gdLst/>
            <a:ahLst/>
            <a:cxnLst/>
            <a:rect l="l" t="t" r="r" b="b"/>
            <a:pathLst>
              <a:path w="5819140" h="1061720">
                <a:moveTo>
                  <a:pt x="5819139" y="0"/>
                </a:moveTo>
                <a:lnTo>
                  <a:pt x="0" y="0"/>
                </a:lnTo>
                <a:lnTo>
                  <a:pt x="0" y="1061719"/>
                </a:lnTo>
                <a:lnTo>
                  <a:pt x="5819139" y="1061719"/>
                </a:lnTo>
                <a:lnTo>
                  <a:pt x="5819139" y="0"/>
                </a:lnTo>
                <a:close/>
              </a:path>
            </a:pathLst>
          </a:custGeom>
          <a:solidFill>
            <a:srgbClr val="FFFFFF"/>
          </a:solidFill>
        </p:spPr>
        <p:txBody>
          <a:bodyPr wrap="square" lIns="0" tIns="0" rIns="0" bIns="0" rtlCol="0"/>
          <a:lstStyle/>
          <a:p>
            <a:endParaRPr sz="1799"/>
          </a:p>
        </p:txBody>
      </p:sp>
      <p:sp>
        <p:nvSpPr>
          <p:cNvPr id="35" name="object 35"/>
          <p:cNvSpPr txBox="1"/>
          <p:nvPr/>
        </p:nvSpPr>
        <p:spPr>
          <a:xfrm>
            <a:off x="12464186" y="8606269"/>
            <a:ext cx="5394825" cy="243654"/>
          </a:xfrm>
          <a:prstGeom prst="rect">
            <a:avLst/>
          </a:prstGeom>
        </p:spPr>
        <p:txBody>
          <a:bodyPr vert="horz" wrap="square" lIns="0" tIns="12698" rIns="0" bIns="0" rtlCol="0">
            <a:spAutoFit/>
          </a:bodyPr>
          <a:lstStyle/>
          <a:p>
            <a:pPr marL="12698" marR="5079">
              <a:spcBef>
                <a:spcPts val="100"/>
              </a:spcBef>
            </a:pPr>
            <a:endParaRPr sz="1500" dirty="0">
              <a:latin typeface="Century Gothic" panose="020B0502020202020204" pitchFamily="34" charset="0"/>
              <a:cs typeface="Arial"/>
            </a:endParaRPr>
          </a:p>
        </p:txBody>
      </p:sp>
      <p:pic>
        <p:nvPicPr>
          <p:cNvPr id="36" name="object 36"/>
          <p:cNvPicPr/>
          <p:nvPr/>
        </p:nvPicPr>
        <p:blipFill>
          <a:blip r:embed="rId11" cstate="print"/>
          <a:stretch>
            <a:fillRect/>
          </a:stretch>
        </p:blipFill>
        <p:spPr>
          <a:xfrm>
            <a:off x="-50311" y="5598046"/>
            <a:ext cx="18283238" cy="4687616"/>
          </a:xfrm>
          <a:prstGeom prst="rect">
            <a:avLst/>
          </a:prstGeom>
        </p:spPr>
      </p:pic>
      <p:sp>
        <p:nvSpPr>
          <p:cNvPr id="37" name="object 37"/>
          <p:cNvSpPr txBox="1">
            <a:spLocks noGrp="1"/>
          </p:cNvSpPr>
          <p:nvPr>
            <p:ph type="sldNum" sz="quarter" idx="7"/>
          </p:nvPr>
        </p:nvSpPr>
        <p:spPr>
          <a:xfrm>
            <a:off x="26630679" y="14816386"/>
            <a:ext cx="759897" cy="468077"/>
          </a:xfrm>
          <a:prstGeom prst="rect">
            <a:avLst/>
          </a:prstGeom>
        </p:spPr>
        <p:txBody>
          <a:bodyPr vert="horz" wrap="square" lIns="0" tIns="0" rIns="0" bIns="0" rtlCol="0">
            <a:spAutoFit/>
          </a:bodyPr>
          <a:lstStyle>
            <a:defPPr>
              <a:defRPr lang="en-US"/>
            </a:defPPr>
            <a:lvl1pPr marL="0" algn="l" defTabSz="1371257" rtl="0" eaLnBrk="1" latinLnBrk="0" hangingPunct="1">
              <a:defRPr sz="3599" b="1" i="0" kern="1200">
                <a:solidFill>
                  <a:schemeClr val="bg1"/>
                </a:solidFill>
                <a:latin typeface="Calibri"/>
                <a:ea typeface="+mn-ea"/>
                <a:cs typeface="Calibri"/>
              </a:defRPr>
            </a:lvl1pPr>
            <a:lvl2pPr marL="685628" algn="l" defTabSz="1371257" rtl="0" eaLnBrk="1" latinLnBrk="0" hangingPunct="1">
              <a:defRPr sz="2699" kern="1200">
                <a:solidFill>
                  <a:schemeClr val="tx1"/>
                </a:solidFill>
                <a:latin typeface="+mn-lt"/>
                <a:ea typeface="+mn-ea"/>
                <a:cs typeface="+mn-cs"/>
              </a:defRPr>
            </a:lvl2pPr>
            <a:lvl3pPr marL="1371257" algn="l" defTabSz="1371257" rtl="0" eaLnBrk="1" latinLnBrk="0" hangingPunct="1">
              <a:defRPr sz="2699" kern="1200">
                <a:solidFill>
                  <a:schemeClr val="tx1"/>
                </a:solidFill>
                <a:latin typeface="+mn-lt"/>
                <a:ea typeface="+mn-ea"/>
                <a:cs typeface="+mn-cs"/>
              </a:defRPr>
            </a:lvl3pPr>
            <a:lvl4pPr marL="2056886" algn="l" defTabSz="1371257" rtl="0" eaLnBrk="1" latinLnBrk="0" hangingPunct="1">
              <a:defRPr sz="2699" kern="1200">
                <a:solidFill>
                  <a:schemeClr val="tx1"/>
                </a:solidFill>
                <a:latin typeface="+mn-lt"/>
                <a:ea typeface="+mn-ea"/>
                <a:cs typeface="+mn-cs"/>
              </a:defRPr>
            </a:lvl4pPr>
            <a:lvl5pPr marL="2742515" algn="l" defTabSz="1371257" rtl="0" eaLnBrk="1" latinLnBrk="0" hangingPunct="1">
              <a:defRPr sz="2699" kern="1200">
                <a:solidFill>
                  <a:schemeClr val="tx1"/>
                </a:solidFill>
                <a:latin typeface="+mn-lt"/>
                <a:ea typeface="+mn-ea"/>
                <a:cs typeface="+mn-cs"/>
              </a:defRPr>
            </a:lvl5pPr>
            <a:lvl6pPr marL="3428143" algn="l" defTabSz="1371257" rtl="0" eaLnBrk="1" latinLnBrk="0" hangingPunct="1">
              <a:defRPr sz="2699" kern="1200">
                <a:solidFill>
                  <a:schemeClr val="tx1"/>
                </a:solidFill>
                <a:latin typeface="+mn-lt"/>
                <a:ea typeface="+mn-ea"/>
                <a:cs typeface="+mn-cs"/>
              </a:defRPr>
            </a:lvl6pPr>
            <a:lvl7pPr marL="4113771" algn="l" defTabSz="1371257" rtl="0" eaLnBrk="1" latinLnBrk="0" hangingPunct="1">
              <a:defRPr sz="2699" kern="1200">
                <a:solidFill>
                  <a:schemeClr val="tx1"/>
                </a:solidFill>
                <a:latin typeface="+mn-lt"/>
                <a:ea typeface="+mn-ea"/>
                <a:cs typeface="+mn-cs"/>
              </a:defRPr>
            </a:lvl7pPr>
            <a:lvl8pPr marL="4799400" algn="l" defTabSz="1371257" rtl="0" eaLnBrk="1" latinLnBrk="0" hangingPunct="1">
              <a:defRPr sz="2699" kern="1200">
                <a:solidFill>
                  <a:schemeClr val="tx1"/>
                </a:solidFill>
                <a:latin typeface="+mn-lt"/>
                <a:ea typeface="+mn-ea"/>
                <a:cs typeface="+mn-cs"/>
              </a:defRPr>
            </a:lvl8pPr>
            <a:lvl9pPr marL="5485028" algn="l" defTabSz="1371257" rtl="0" eaLnBrk="1" latinLnBrk="0" hangingPunct="1">
              <a:defRPr sz="2699" kern="1200">
                <a:solidFill>
                  <a:schemeClr val="tx1"/>
                </a:solidFill>
                <a:latin typeface="+mn-lt"/>
                <a:ea typeface="+mn-ea"/>
                <a:cs typeface="+mn-cs"/>
              </a:defRPr>
            </a:lvl9pPr>
          </a:lstStyle>
          <a:p>
            <a:pPr marL="238066">
              <a:lnSpc>
                <a:spcPts val="3569"/>
              </a:lnSpc>
            </a:pPr>
            <a:fld id="{81D60167-4931-47E6-BA6A-407CBD079E47}" type="slidenum">
              <a:rPr lang="en-ID" smtClean="0"/>
              <a:pPr marL="238066">
                <a:lnSpc>
                  <a:spcPts val="3569"/>
                </a:lnSpc>
              </a:pPr>
              <a:t>30</a:t>
            </a:fld>
            <a:endParaRPr dirty="0"/>
          </a:p>
        </p:txBody>
      </p:sp>
    </p:spTree>
    <p:extLst>
      <p:ext uri="{BB962C8B-B14F-4D97-AF65-F5344CB8AC3E}">
        <p14:creationId xmlns:p14="http://schemas.microsoft.com/office/powerpoint/2010/main" val="947524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2714A-BE29-4E83-A155-D5802C472B0A}"/>
              </a:ext>
            </a:extLst>
          </p:cNvPr>
          <p:cNvSpPr txBox="1"/>
          <p:nvPr/>
        </p:nvSpPr>
        <p:spPr>
          <a:xfrm>
            <a:off x="2381" y="7187651"/>
            <a:ext cx="18283238" cy="1451968"/>
          </a:xfrm>
          <a:prstGeom prst="rect">
            <a:avLst/>
          </a:prstGeom>
          <a:noFill/>
        </p:spPr>
        <p:txBody>
          <a:bodyPr wrap="square" lIns="66456" tIns="33163" rIns="66456" bIns="33163" rtlCol="0" anchor="ctr">
            <a:spAutoFit/>
          </a:bodyPr>
          <a:lstStyle/>
          <a:p>
            <a:pPr algn="ctr"/>
            <a:r>
              <a:rPr lang="en-US" altLang="ko-KR" sz="9000"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TERIMA KASIH</a:t>
            </a:r>
            <a:endParaRPr lang="ko-KR" altLang="en-US" sz="9000"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3" name="TextBox 2">
            <a:extLst>
              <a:ext uri="{FF2B5EF4-FFF2-40B4-BE49-F238E27FC236}">
                <a16:creationId xmlns:a16="http://schemas.microsoft.com/office/drawing/2014/main" id="{279A9243-91CB-437D-9D82-6D402B13F59A}"/>
              </a:ext>
            </a:extLst>
          </p:cNvPr>
          <p:cNvSpPr txBox="1"/>
          <p:nvPr/>
        </p:nvSpPr>
        <p:spPr>
          <a:xfrm>
            <a:off x="2455" y="8708016"/>
            <a:ext cx="18283016" cy="274723"/>
          </a:xfrm>
          <a:prstGeom prst="rect">
            <a:avLst/>
          </a:prstGeom>
          <a:noFill/>
        </p:spPr>
        <p:txBody>
          <a:bodyPr wrap="square" lIns="66456" tIns="33163" rIns="66456" bIns="33163" rtlCol="0" anchor="ctr">
            <a:spAutoFit/>
          </a:bodyPr>
          <a:lstStyle/>
          <a:p>
            <a:pPr algn="ctr"/>
            <a:r>
              <a:rPr lang="en-US" altLang="ko-KR" sz="1350"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DIREKTORAT KENAVIGASIAN</a:t>
            </a:r>
            <a:endParaRPr lang="ko-KR" altLang="en-US" sz="1350"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endParaRPr>
          </a:p>
        </p:txBody>
      </p:sp>
      <p:pic>
        <p:nvPicPr>
          <p:cNvPr id="4" name="Picture 15" descr="LOGO dephub">
            <a:extLst>
              <a:ext uri="{FF2B5EF4-FFF2-40B4-BE49-F238E27FC236}">
                <a16:creationId xmlns:a16="http://schemas.microsoft.com/office/drawing/2014/main" id="{E7FDE0AC-2939-49EB-8544-79BA7E7671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914" y="221870"/>
            <a:ext cx="1858130" cy="214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42EE93C-2189-4D28-B292-393234A94A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94165" y="362880"/>
            <a:ext cx="2162160" cy="2140170"/>
          </a:xfrm>
          <a:prstGeom prst="rect">
            <a:avLst/>
          </a:prstGeom>
        </p:spPr>
      </p:pic>
    </p:spTree>
    <p:extLst>
      <p:ext uri="{BB962C8B-B14F-4D97-AF65-F5344CB8AC3E}">
        <p14:creationId xmlns:p14="http://schemas.microsoft.com/office/powerpoint/2010/main" val="1241158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PERATURAN PRESIDEN REPUBLIK INDONESIA NOMOR 53 TAHUN 2010 TENTANG PERUBAHAN  KEDUA ATAS KEPUTUSAN PRESIDEN NOMOR 42 TAHUN 2002 TE">
            <a:extLst>
              <a:ext uri="{FF2B5EF4-FFF2-40B4-BE49-F238E27FC236}">
                <a16:creationId xmlns:a16="http://schemas.microsoft.com/office/drawing/2014/main" id="{AC122275-8BF3-4FB4-A4DE-454AD269F3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736307" y="2589942"/>
            <a:ext cx="15617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ALA | LinkedIn">
            <a:extLst>
              <a:ext uri="{FF2B5EF4-FFF2-40B4-BE49-F238E27FC236}">
                <a16:creationId xmlns:a16="http://schemas.microsoft.com/office/drawing/2014/main" id="{82C8119F-6E78-4B72-BE64-CCAD7F147F01}"/>
              </a:ext>
            </a:extLst>
          </p:cNvPr>
          <p:cNvPicPr>
            <a:picLocks noChangeAspect="1" noChangeArrowheads="1"/>
          </p:cNvPicPr>
          <p:nvPr/>
        </p:nvPicPr>
        <p:blipFill rotWithShape="1">
          <a:blip r:embed="rId4" cstate="screen">
            <a:alphaModFix/>
            <a:extLst>
              <a:ext uri="{BEBA8EAE-BF5A-486C-A8C5-ECC9F3942E4B}">
                <a14:imgProps xmlns:a14="http://schemas.microsoft.com/office/drawing/2010/main">
                  <a14:imgLayer r:embed="rId5">
                    <a14:imgEffect>
                      <a14:backgroundRemoval t="22564" b="74506" l="25361" r="77354">
                        <a14:foregroundMark x1="29500" y1="66000" x2="29500" y2="66000"/>
                        <a14:foregroundMark x1="41500" y1="66000" x2="41500" y2="66000"/>
                        <a14:foregroundMark x1="51500" y1="67500" x2="51500" y2="67500"/>
                        <a14:foregroundMark x1="65500" y1="67000" x2="65500" y2="67000"/>
                        <a14:foregroundMark x1="46500" y1="34000" x2="46500" y2="34000"/>
                        <a14:foregroundMark x1="58000" y1="39500" x2="58000" y2="39500"/>
                        <a14:foregroundMark x1="54500" y1="40000" x2="54500" y2="40000"/>
                        <a14:foregroundMark x1="50000" y1="44000" x2="50000" y2="44000"/>
                        <a14:foregroundMark x1="45000" y1="51000" x2="43000" y2="52000"/>
                        <a14:foregroundMark x1="40000" y1="43500" x2="40500" y2="39000"/>
                        <a14:foregroundMark x1="52000" y1="38500" x2="52000" y2="38500"/>
                        <a14:foregroundMark x1="58000" y1="24500" x2="58000" y2="24500"/>
                        <a14:foregroundMark x1="50500" y1="24500" x2="50500" y2="24500"/>
                        <a14:foregroundMark x1="57500" y1="29000" x2="57500" y2="29000"/>
                        <a14:foregroundMark x1="57500" y1="26500" x2="57500" y2="26500"/>
                        <a14:foregroundMark x1="59500" y1="28000" x2="59500" y2="28000"/>
                        <a14:foregroundMark x1="58000" y1="27000" x2="53500" y2="27000"/>
                        <a14:foregroundMark x1="63500" y1="42500" x2="63500" y2="42500"/>
                        <a14:foregroundMark x1="37500" y1="40000" x2="37500" y2="43000"/>
                      </a14:backgroundRemoval>
                    </a14:imgEffect>
                  </a14:imgLayer>
                </a14:imgProps>
              </a:ext>
              <a:ext uri="{28A0092B-C50C-407E-A947-70E740481C1C}">
                <a14:useLocalDpi xmlns:a14="http://schemas.microsoft.com/office/drawing/2010/main"/>
              </a:ext>
            </a:extLst>
          </a:blip>
          <a:srcRect l="18862" t="16072" r="16147" b="19001"/>
          <a:stretch/>
        </p:blipFill>
        <p:spPr bwMode="auto">
          <a:xfrm>
            <a:off x="354355" y="7940993"/>
            <a:ext cx="1674058" cy="1672436"/>
          </a:xfrm>
          <a:prstGeom prst="rect">
            <a:avLst/>
          </a:prstGeom>
          <a:noFill/>
          <a:extLst>
            <a:ext uri="{909E8E84-426E-40DD-AFC4-6F175D3DCCD1}">
              <a14:hiddenFill xmlns:a14="http://schemas.microsoft.com/office/drawing/2010/main">
                <a:solidFill>
                  <a:srgbClr val="FFFFFF"/>
                </a:solidFill>
              </a14:hiddenFill>
            </a:ext>
          </a:extLst>
        </p:spPr>
      </p:pic>
      <p:sp>
        <p:nvSpPr>
          <p:cNvPr id="1048695" name="Text Placeholder 1"/>
          <p:cNvSpPr>
            <a:spLocks noGrp="1"/>
          </p:cNvSpPr>
          <p:nvPr>
            <p:ph type="body" sz="quarter" idx="10"/>
          </p:nvPr>
        </p:nvSpPr>
        <p:spPr>
          <a:xfrm>
            <a:off x="0" y="264011"/>
            <a:ext cx="18288000" cy="1043032"/>
          </a:xfrm>
          <a:solidFill>
            <a:schemeClr val="accent1">
              <a:lumMod val="75000"/>
            </a:schemeClr>
          </a:solidFill>
          <a:ln w="9525">
            <a:noFill/>
            <a:miter lim="800000"/>
            <a:headEnd/>
            <a:tailEnd/>
          </a:ln>
        </p:spPr>
        <p:txBody>
          <a:bodyPr vert="horz" wrap="square" lIns="249232" tIns="63304" rIns="249232" bIns="63304" numCol="1" rtlCol="0" anchor="ctr" anchorCtr="0" compatLnSpc="1">
            <a:prstTxWarp prst="textNoShape">
              <a:avLst/>
            </a:prstTxWarp>
            <a:normAutofit/>
          </a:bodyPr>
          <a:lstStyle/>
          <a:p>
            <a:pPr algn="ctr" eaLnBrk="0" fontAlgn="base" hangingPunct="0">
              <a:spcBef>
                <a:spcPct val="0"/>
              </a:spcBef>
              <a:spcAft>
                <a:spcPct val="0"/>
              </a:spcAft>
            </a:pPr>
            <a:r>
              <a:rPr lang="en-US" sz="4800" b="1" dirty="0">
                <a:solidFill>
                  <a:schemeClr val="bg1"/>
                </a:solidFill>
                <a:latin typeface="+mn-lt"/>
                <a:ea typeface="MS PGothic" pitchFamily="34" charset="-128"/>
              </a:rPr>
              <a:t>DASAR HUKUM</a:t>
            </a:r>
          </a:p>
        </p:txBody>
      </p:sp>
      <p:cxnSp>
        <p:nvCxnSpPr>
          <p:cNvPr id="3" name="Straight Connector 2"/>
          <p:cNvCxnSpPr>
            <a:cxnSpLocks/>
          </p:cNvCxnSpPr>
          <p:nvPr/>
        </p:nvCxnSpPr>
        <p:spPr>
          <a:xfrm>
            <a:off x="9038206" y="1307043"/>
            <a:ext cx="2" cy="9047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a:off x="2856184" y="4390694"/>
            <a:ext cx="62116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2833855" y="6703360"/>
            <a:ext cx="6221254" cy="5936"/>
          </a:xfrm>
          <a:prstGeom prst="line">
            <a:avLst/>
          </a:prstGeom>
        </p:spPr>
        <p:style>
          <a:lnRef idx="1">
            <a:schemeClr val="accent1"/>
          </a:lnRef>
          <a:fillRef idx="0">
            <a:schemeClr val="accent1"/>
          </a:fillRef>
          <a:effectRef idx="0">
            <a:schemeClr val="accent1"/>
          </a:effectRef>
          <a:fontRef idx="minor">
            <a:schemeClr val="tx1"/>
          </a:fontRef>
        </p:style>
      </p:cxnSp>
      <p:sp>
        <p:nvSpPr>
          <p:cNvPr id="7" name="AutoShape 2" descr="asil gambar untuk UNCLOS"/>
          <p:cNvSpPr>
            <a:spLocks noChangeAspect="1" noChangeArrowheads="1"/>
          </p:cNvSpPr>
          <p:nvPr/>
        </p:nvSpPr>
        <p:spPr bwMode="auto">
          <a:xfrm>
            <a:off x="2209798" y="987456"/>
            <a:ext cx="457200" cy="4220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6610" tIns="63304" rIns="126610" bIns="63304" numCol="1" anchor="t" anchorCtr="0" compatLnSpc="1">
            <a:prstTxWarp prst="textNoShape">
              <a:avLst/>
            </a:prstTxWarp>
          </a:bodyPr>
          <a:lstStyle/>
          <a:p>
            <a:endParaRPr lang="en-US" sz="2494"/>
          </a:p>
        </p:txBody>
      </p:sp>
      <p:sp>
        <p:nvSpPr>
          <p:cNvPr id="9" name="TextBox 8"/>
          <p:cNvSpPr txBox="1"/>
          <p:nvPr/>
        </p:nvSpPr>
        <p:spPr>
          <a:xfrm>
            <a:off x="2666998" y="1912431"/>
            <a:ext cx="6333740" cy="2031325"/>
          </a:xfrm>
          <a:prstGeom prst="rect">
            <a:avLst/>
          </a:prstGeom>
          <a:noFill/>
        </p:spPr>
        <p:txBody>
          <a:bodyPr wrap="square" rtlCol="0">
            <a:spAutoFit/>
          </a:bodyPr>
          <a:lstStyle/>
          <a:p>
            <a:pPr marL="257176" indent="-257176" algn="just">
              <a:buFont typeface="Arial" panose="020B0604020202020204" pitchFamily="34" charset="0"/>
              <a:buChar char="•"/>
            </a:pPr>
            <a:r>
              <a:rPr lang="en-US" altLang="id-ID" sz="2100" b="1" dirty="0"/>
              <a:t>United Nations Convention on the Law of the Sea (UNCLOS) 1982 (Hukum </a:t>
            </a:r>
            <a:r>
              <a:rPr lang="en-US" altLang="id-ID" sz="2100" b="1" dirty="0" err="1"/>
              <a:t>Laut</a:t>
            </a:r>
            <a:r>
              <a:rPr lang="en-US" altLang="id-ID" sz="2100" b="1" dirty="0"/>
              <a:t>);</a:t>
            </a:r>
          </a:p>
          <a:p>
            <a:pPr marL="257176" indent="-257176" algn="just">
              <a:buFont typeface="Arial" panose="020B0604020202020204" pitchFamily="34" charset="0"/>
              <a:buChar char="•"/>
            </a:pPr>
            <a:r>
              <a:rPr lang="en-US" sz="2100" b="1" dirty="0"/>
              <a:t>International Convention for the Safety of Life at Sea (SOLAS) 1974</a:t>
            </a:r>
            <a:r>
              <a:rPr lang="en-US" altLang="id-ID" sz="2100" b="1" dirty="0"/>
              <a:t>;</a:t>
            </a:r>
          </a:p>
          <a:p>
            <a:pPr marL="257176" indent="-257176" algn="just">
              <a:buFont typeface="Arial" panose="020B0604020202020204" pitchFamily="34" charset="0"/>
              <a:buChar char="•"/>
            </a:pPr>
            <a:r>
              <a:rPr lang="en-US" sz="2100" b="1" dirty="0"/>
              <a:t>Convention on the International Regulations for Preventing Collisions at Sea (COLREGs) 1972.</a:t>
            </a:r>
          </a:p>
        </p:txBody>
      </p:sp>
      <p:sp>
        <p:nvSpPr>
          <p:cNvPr id="12" name="AutoShape 10" descr="asil gambar untuk imo resolution"/>
          <p:cNvSpPr>
            <a:spLocks noChangeAspect="1" noChangeArrowheads="1"/>
          </p:cNvSpPr>
          <p:nvPr/>
        </p:nvSpPr>
        <p:spPr bwMode="auto">
          <a:xfrm>
            <a:off x="2666998" y="1409486"/>
            <a:ext cx="457200" cy="4220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6610" tIns="63304" rIns="126610" bIns="63304" numCol="1" anchor="t" anchorCtr="0" compatLnSpc="1">
            <a:prstTxWarp prst="textNoShape">
              <a:avLst/>
            </a:prstTxWarp>
          </a:bodyPr>
          <a:lstStyle/>
          <a:p>
            <a:endParaRPr lang="en-US" sz="2494"/>
          </a:p>
        </p:txBody>
      </p:sp>
      <p:pic>
        <p:nvPicPr>
          <p:cNvPr id="13" name="Picture 12"/>
          <p:cNvPicPr>
            <a:picLocks noChangeAspect="1"/>
          </p:cNvPicPr>
          <p:nvPr/>
        </p:nvPicPr>
        <p:blipFill>
          <a:blip r:embed="rId6" cstate="screen">
            <a:extLst>
              <a:ext uri="{BEBA8EAE-BF5A-486C-A8C5-ECC9F3942E4B}">
                <a14:imgProps xmlns:a14="http://schemas.microsoft.com/office/drawing/2010/main">
                  <a14:imgLayer r:embed="rId7">
                    <a14:imgEffect>
                      <a14:backgroundRemoval t="4918" b="93989" l="9596" r="89899">
                        <a14:foregroundMark x1="36364" y1="11475" x2="36364" y2="11475"/>
                        <a14:foregroundMark x1="47475" y1="9836" x2="47475" y2="9836"/>
                        <a14:foregroundMark x1="79293" y1="16393" x2="79293" y2="16393"/>
                        <a14:foregroundMark x1="76768" y1="10383" x2="76768" y2="10383"/>
                        <a14:foregroundMark x1="73232" y1="5464" x2="73232" y2="5464"/>
                        <a14:foregroundMark x1="86364" y1="20219" x2="86364" y2="20219"/>
                        <a14:foregroundMark x1="88384" y1="31694" x2="88384" y2="31694"/>
                        <a14:foregroundMark x1="79798" y1="44809" x2="79798" y2="44809"/>
                        <a14:foregroundMark x1="63636" y1="69399" x2="63636" y2="69399"/>
                        <a14:foregroundMark x1="31313" y1="59563" x2="31313" y2="59563"/>
                        <a14:foregroundMark x1="18182" y1="43716" x2="18182" y2="43716"/>
                        <a14:foregroundMark x1="15657" y1="26230" x2="15657" y2="26230"/>
                        <a14:foregroundMark x1="18687" y1="15847" x2="18687" y2="15847"/>
                        <a14:foregroundMark x1="40404" y1="80874" x2="40404" y2="80874"/>
                        <a14:foregroundMark x1="27778" y1="87432" x2="27778" y2="87432"/>
                        <a14:foregroundMark x1="70202" y1="59016" x2="70202" y2="59016"/>
                        <a14:foregroundMark x1="61111" y1="82514" x2="61111" y2="82514"/>
                        <a14:foregroundMark x1="62121" y1="93989" x2="62121" y2="93989"/>
                        <a14:foregroundMark x1="23737" y1="51913" x2="23737" y2="51913"/>
                        <a14:foregroundMark x1="42424" y1="9836" x2="42424" y2="9836"/>
                        <a14:foregroundMark x1="53030" y1="8743" x2="53030" y2="8743"/>
                        <a14:foregroundMark x1="57576" y1="9836" x2="57576" y2="9836"/>
                        <a14:foregroundMark x1="25758" y1="7104" x2="25758" y2="7104"/>
                        <a14:foregroundMark x1="21212" y1="12022" x2="21212" y2="12022"/>
                        <a14:foregroundMark x1="22222" y1="12022" x2="22222" y2="12022"/>
                        <a14:foregroundMark x1="21717" y1="12022" x2="21717" y2="12022"/>
                        <a14:foregroundMark x1="21717" y1="12568" x2="21717" y2="12568"/>
                        <a14:foregroundMark x1="21717" y1="12022" x2="21717" y2="12022"/>
                        <a14:foregroundMark x1="21717" y1="12022" x2="20202" y2="13661"/>
                        <a14:foregroundMark x1="16667" y1="33880" x2="16667" y2="33880"/>
                        <a14:foregroundMark x1="84848" y1="53552" x2="84848" y2="53552"/>
                        <a14:foregroundMark x1="86364" y1="45355" x2="86364" y2="45355"/>
                        <a14:backgroundMark x1="16667" y1="42623" x2="16667" y2="42623"/>
                        <a14:backgroundMark x1="79798" y1="53552" x2="79798" y2="53552"/>
                        <a14:backgroundMark x1="79293" y1="45902" x2="79293" y2="45902"/>
                        <a14:backgroundMark x1="79798" y1="44809" x2="79798" y2="44809"/>
                        <a14:backgroundMark x1="31818" y1="14754" x2="31818" y2="14754"/>
                        <a14:backgroundMark x1="39394" y1="10929" x2="39394" y2="10929"/>
                        <a14:backgroundMark x1="50000" y1="9290" x2="50000" y2="9290"/>
                        <a14:backgroundMark x1="59596" y1="10383" x2="59596" y2="10383"/>
                        <a14:backgroundMark x1="68687" y1="14208" x2="68687" y2="14208"/>
                        <a14:backgroundMark x1="58586" y1="48634" x2="58586" y2="48634"/>
                      </a14:backgroundRemoval>
                    </a14:imgEffect>
                  </a14:imgLayer>
                </a14:imgProps>
              </a:ext>
              <a:ext uri="{28A0092B-C50C-407E-A947-70E740481C1C}">
                <a14:useLocalDpi xmlns:a14="http://schemas.microsoft.com/office/drawing/2010/main"/>
              </a:ext>
            </a:extLst>
          </a:blip>
          <a:stretch>
            <a:fillRect/>
          </a:stretch>
        </p:blipFill>
        <p:spPr>
          <a:xfrm>
            <a:off x="286900" y="2001290"/>
            <a:ext cx="1697727" cy="1567133"/>
          </a:xfrm>
          <a:prstGeom prst="rect">
            <a:avLst/>
          </a:prstGeom>
          <a:ln>
            <a:noFill/>
          </a:ln>
          <a:effectLst>
            <a:outerShdw blurRad="292100" dist="139700" dir="2700000" algn="tl" rotWithShape="0">
              <a:srgbClr val="333333">
                <a:alpha val="65000"/>
              </a:srgbClr>
            </a:outerShdw>
          </a:effectLst>
        </p:spPr>
      </p:pic>
      <p:pic>
        <p:nvPicPr>
          <p:cNvPr id="40" name="Picture 5" descr="LOGO DEP HUB"/>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85030" y="5346093"/>
            <a:ext cx="1402970" cy="1447799"/>
          </a:xfrm>
          <a:prstGeom prst="rect">
            <a:avLst/>
          </a:prstGeom>
          <a:noFill/>
          <a:ln>
            <a:noFill/>
          </a:ln>
        </p:spPr>
      </p:pic>
      <p:sp>
        <p:nvSpPr>
          <p:cNvPr id="41" name="TextBox 40"/>
          <p:cNvSpPr txBox="1"/>
          <p:nvPr/>
        </p:nvSpPr>
        <p:spPr>
          <a:xfrm>
            <a:off x="9013956" y="1946172"/>
            <a:ext cx="7476116" cy="3000821"/>
          </a:xfrm>
          <a:prstGeom prst="rect">
            <a:avLst/>
          </a:prstGeom>
          <a:noFill/>
        </p:spPr>
        <p:txBody>
          <a:bodyPr wrap="square" rtlCol="0">
            <a:spAutoFit/>
          </a:bodyPr>
          <a:lstStyle/>
          <a:p>
            <a:pPr marL="259558" indent="-259558" algn="just">
              <a:buFont typeface="Arial" panose="020B0604020202020204" pitchFamily="34" charset="0"/>
              <a:buChar char="•"/>
            </a:pPr>
            <a:r>
              <a:rPr lang="en-US" sz="2100" dirty="0"/>
              <a:t>UU No. 17 </a:t>
            </a:r>
            <a:r>
              <a:rPr lang="en-US" sz="2100" dirty="0" err="1"/>
              <a:t>Tahun</a:t>
            </a:r>
            <a:r>
              <a:rPr lang="en-US" sz="2100" dirty="0"/>
              <a:t> 2008 </a:t>
            </a:r>
            <a:r>
              <a:rPr lang="en-US" sz="2100" dirty="0" err="1"/>
              <a:t>tentang</a:t>
            </a:r>
            <a:r>
              <a:rPr lang="en-US" sz="2100" dirty="0"/>
              <a:t> Pelayaran;</a:t>
            </a:r>
          </a:p>
          <a:p>
            <a:pPr marL="259558" indent="-259558" algn="just">
              <a:buFont typeface="Arial" panose="020B0604020202020204" pitchFamily="34" charset="0"/>
              <a:buChar char="•"/>
            </a:pPr>
            <a:r>
              <a:rPr lang="en-US" sz="2100" dirty="0"/>
              <a:t>UU No. 11 </a:t>
            </a:r>
            <a:r>
              <a:rPr lang="en-US" sz="2100" dirty="0" err="1"/>
              <a:t>Tahun</a:t>
            </a:r>
            <a:r>
              <a:rPr lang="en-US" sz="2100" dirty="0"/>
              <a:t> 2020 </a:t>
            </a:r>
            <a:r>
              <a:rPr lang="en-US" sz="2100" dirty="0" err="1"/>
              <a:t>tentang</a:t>
            </a:r>
            <a:r>
              <a:rPr lang="en-US" sz="2100" dirty="0"/>
              <a:t> </a:t>
            </a:r>
            <a:r>
              <a:rPr lang="en-US" sz="2100" dirty="0" err="1"/>
              <a:t>Cipta</a:t>
            </a:r>
            <a:r>
              <a:rPr lang="en-US" sz="2100" dirty="0"/>
              <a:t> </a:t>
            </a:r>
            <a:r>
              <a:rPr lang="en-US" sz="2100" dirty="0" err="1"/>
              <a:t>Kerja</a:t>
            </a:r>
            <a:r>
              <a:rPr lang="en-US" sz="2100" dirty="0"/>
              <a:t>;</a:t>
            </a:r>
          </a:p>
          <a:p>
            <a:pPr marL="259558" indent="-259558" algn="just">
              <a:buFont typeface="Arial" panose="020B0604020202020204" pitchFamily="34" charset="0"/>
              <a:buChar char="•"/>
            </a:pPr>
            <a:r>
              <a:rPr lang="en-US" sz="2100" dirty="0"/>
              <a:t>PP No. 5 </a:t>
            </a:r>
            <a:r>
              <a:rPr lang="en-US" sz="2100" dirty="0" err="1"/>
              <a:t>Tahun</a:t>
            </a:r>
            <a:r>
              <a:rPr lang="en-US" sz="2100" dirty="0"/>
              <a:t> 2010 </a:t>
            </a:r>
            <a:r>
              <a:rPr lang="en-US" sz="2100" dirty="0" err="1"/>
              <a:t>tentang</a:t>
            </a:r>
            <a:r>
              <a:rPr lang="en-US" sz="2100" dirty="0"/>
              <a:t> </a:t>
            </a:r>
            <a:r>
              <a:rPr lang="en-US" sz="2100" dirty="0" err="1"/>
              <a:t>Kenavigasian</a:t>
            </a:r>
            <a:r>
              <a:rPr lang="en-US" sz="2100" dirty="0"/>
              <a:t>;</a:t>
            </a:r>
          </a:p>
          <a:p>
            <a:pPr marL="259558" indent="-259558" algn="just">
              <a:buFont typeface="Arial" panose="020B0604020202020204" pitchFamily="34" charset="0"/>
              <a:buChar char="•"/>
            </a:pPr>
            <a:r>
              <a:rPr lang="en-US" sz="2100" dirty="0"/>
              <a:t>PP No. 31 </a:t>
            </a:r>
            <a:r>
              <a:rPr lang="en-US" sz="2100" dirty="0" err="1"/>
              <a:t>Tahun</a:t>
            </a:r>
            <a:r>
              <a:rPr lang="en-US" sz="2100" dirty="0"/>
              <a:t> 2021 </a:t>
            </a:r>
            <a:r>
              <a:rPr lang="en-US" sz="2100" dirty="0" err="1"/>
              <a:t>tentang</a:t>
            </a:r>
            <a:r>
              <a:rPr lang="en-US" sz="2100" dirty="0"/>
              <a:t> </a:t>
            </a:r>
            <a:r>
              <a:rPr lang="en-US" sz="2100" dirty="0" err="1"/>
              <a:t>Penyelenggaraan</a:t>
            </a:r>
            <a:r>
              <a:rPr lang="en-US" sz="2100" dirty="0"/>
              <a:t> </a:t>
            </a:r>
            <a:r>
              <a:rPr lang="en-US" sz="2100" dirty="0" err="1"/>
              <a:t>Bidang</a:t>
            </a:r>
            <a:r>
              <a:rPr lang="en-US" sz="2100" dirty="0"/>
              <a:t> Pelayaran</a:t>
            </a:r>
          </a:p>
          <a:p>
            <a:pPr marL="259558" indent="-259558" algn="just">
              <a:buFont typeface="Arial" panose="020B0604020202020204" pitchFamily="34" charset="0"/>
              <a:buChar char="•"/>
            </a:pPr>
            <a:r>
              <a:rPr lang="en-US" sz="2100" dirty="0"/>
              <a:t>Keputusan </a:t>
            </a:r>
            <a:r>
              <a:rPr lang="en-US" sz="2100" dirty="0" err="1"/>
              <a:t>Presiden</a:t>
            </a:r>
            <a:r>
              <a:rPr lang="en-US" sz="2100" dirty="0"/>
              <a:t> No. 50 </a:t>
            </a:r>
            <a:r>
              <a:rPr lang="en-US" sz="2100" dirty="0" err="1"/>
              <a:t>Tahun</a:t>
            </a:r>
            <a:r>
              <a:rPr lang="en-US" sz="2100" dirty="0"/>
              <a:t> 1979 </a:t>
            </a:r>
            <a:r>
              <a:rPr lang="en-US" sz="2100" dirty="0" err="1"/>
              <a:t>tentang</a:t>
            </a:r>
            <a:r>
              <a:rPr lang="en-US" sz="2100" dirty="0"/>
              <a:t> </a:t>
            </a:r>
            <a:r>
              <a:rPr lang="en-US" sz="2100" dirty="0" err="1"/>
              <a:t>Pengesahan</a:t>
            </a:r>
            <a:r>
              <a:rPr lang="en-US" sz="2100" dirty="0"/>
              <a:t> COLREGs 1972;</a:t>
            </a:r>
          </a:p>
          <a:p>
            <a:pPr marL="259558" indent="-259558" algn="just">
              <a:buFont typeface="Arial" panose="020B0604020202020204" pitchFamily="34" charset="0"/>
              <a:buChar char="•"/>
            </a:pPr>
            <a:r>
              <a:rPr lang="en-US" sz="2100" dirty="0"/>
              <a:t>Keputusan </a:t>
            </a:r>
            <a:r>
              <a:rPr lang="en-US" sz="2100" dirty="0" err="1"/>
              <a:t>Presiden</a:t>
            </a:r>
            <a:r>
              <a:rPr lang="en-US" sz="2100" dirty="0"/>
              <a:t> No. 65 </a:t>
            </a:r>
            <a:r>
              <a:rPr lang="en-US" sz="2100" dirty="0" err="1"/>
              <a:t>Tahun</a:t>
            </a:r>
            <a:r>
              <a:rPr lang="en-US" sz="2100" dirty="0"/>
              <a:t> 1980 </a:t>
            </a:r>
            <a:r>
              <a:rPr lang="en-US" sz="2100" dirty="0" err="1"/>
              <a:t>tentang</a:t>
            </a:r>
            <a:r>
              <a:rPr lang="en-US" sz="2100" dirty="0"/>
              <a:t> </a:t>
            </a:r>
            <a:r>
              <a:rPr lang="en-US" sz="2100" dirty="0" err="1"/>
              <a:t>Pengesahan</a:t>
            </a:r>
            <a:r>
              <a:rPr lang="en-US" sz="2100" dirty="0"/>
              <a:t> SOLAS 1974.</a:t>
            </a:r>
          </a:p>
        </p:txBody>
      </p:sp>
      <p:sp>
        <p:nvSpPr>
          <p:cNvPr id="42" name="TextBox 41"/>
          <p:cNvSpPr txBox="1"/>
          <p:nvPr/>
        </p:nvSpPr>
        <p:spPr>
          <a:xfrm>
            <a:off x="9013957" y="5130059"/>
            <a:ext cx="7902443" cy="3000821"/>
          </a:xfrm>
          <a:prstGeom prst="rect">
            <a:avLst/>
          </a:prstGeom>
          <a:noFill/>
        </p:spPr>
        <p:txBody>
          <a:bodyPr wrap="square" rtlCol="0">
            <a:spAutoFit/>
          </a:bodyPr>
          <a:lstStyle/>
          <a:p>
            <a:pPr marL="259558" indent="-259558" algn="just">
              <a:buFont typeface="Arial" panose="020B0604020202020204" pitchFamily="34" charset="0"/>
              <a:buChar char="•"/>
            </a:pPr>
            <a:r>
              <a:rPr lang="en-US" sz="2100" dirty="0" err="1"/>
              <a:t>Permenhub</a:t>
            </a:r>
            <a:r>
              <a:rPr lang="en-US" sz="2100" dirty="0"/>
              <a:t> No. PM 25 </a:t>
            </a:r>
            <a:r>
              <a:rPr lang="en-US" sz="2100" dirty="0" err="1"/>
              <a:t>Tahun</a:t>
            </a:r>
            <a:r>
              <a:rPr lang="en-US" sz="2100" dirty="0"/>
              <a:t> 2011 </a:t>
            </a:r>
            <a:r>
              <a:rPr lang="en-US" sz="2100" dirty="0" err="1"/>
              <a:t>tentang</a:t>
            </a:r>
            <a:r>
              <a:rPr lang="en-US" sz="2100" dirty="0"/>
              <a:t> SBNP;</a:t>
            </a:r>
          </a:p>
          <a:p>
            <a:pPr marL="259558" indent="-259558" algn="just">
              <a:buFont typeface="Arial" panose="020B0604020202020204" pitchFamily="34" charset="0"/>
              <a:buChar char="•"/>
            </a:pPr>
            <a:r>
              <a:rPr lang="en-US" sz="2100" dirty="0" err="1"/>
              <a:t>Permenhub</a:t>
            </a:r>
            <a:r>
              <a:rPr lang="en-US" sz="2100" dirty="0"/>
              <a:t> No. PM 129 </a:t>
            </a:r>
            <a:r>
              <a:rPr lang="en-US" sz="2100" dirty="0" err="1"/>
              <a:t>Tahun</a:t>
            </a:r>
            <a:r>
              <a:rPr lang="en-US" sz="2100" dirty="0"/>
              <a:t> 2016 </a:t>
            </a:r>
            <a:r>
              <a:rPr lang="en-US" sz="2100" dirty="0" err="1"/>
              <a:t>tentang</a:t>
            </a:r>
            <a:r>
              <a:rPr lang="en-US" sz="2100" dirty="0"/>
              <a:t> Alur-</a:t>
            </a:r>
            <a:r>
              <a:rPr lang="en-US" sz="2100" dirty="0" err="1"/>
              <a:t>Pelayaran</a:t>
            </a:r>
            <a:r>
              <a:rPr lang="en-US" sz="2100" dirty="0"/>
              <a:t> dan </a:t>
            </a:r>
            <a:r>
              <a:rPr lang="en-US" sz="2100" dirty="0" err="1"/>
              <a:t>Bangunan</a:t>
            </a:r>
            <a:r>
              <a:rPr lang="en-US" sz="2100" dirty="0"/>
              <a:t> dan/</a:t>
            </a:r>
            <a:r>
              <a:rPr lang="en-US" sz="2100" dirty="0" err="1"/>
              <a:t>atau</a:t>
            </a:r>
            <a:r>
              <a:rPr lang="en-US" sz="2100" dirty="0"/>
              <a:t> </a:t>
            </a:r>
            <a:r>
              <a:rPr lang="en-US" sz="2100" dirty="0" err="1"/>
              <a:t>Instalasi</a:t>
            </a:r>
            <a:r>
              <a:rPr lang="en-US" sz="2100" dirty="0"/>
              <a:t> di </a:t>
            </a:r>
            <a:r>
              <a:rPr lang="en-US" sz="2100" dirty="0" err="1"/>
              <a:t>Perairan</a:t>
            </a:r>
            <a:r>
              <a:rPr lang="en-US" sz="2100" dirty="0"/>
              <a:t> </a:t>
            </a:r>
            <a:r>
              <a:rPr lang="en-US" sz="2100" dirty="0" err="1"/>
              <a:t>sebagaimana</a:t>
            </a:r>
            <a:r>
              <a:rPr lang="en-US" sz="2100" dirty="0"/>
              <a:t> </a:t>
            </a:r>
            <a:r>
              <a:rPr lang="en-US" sz="2100" dirty="0" err="1"/>
              <a:t>telah</a:t>
            </a:r>
            <a:r>
              <a:rPr lang="en-US" sz="2100" dirty="0"/>
              <a:t> </a:t>
            </a:r>
            <a:r>
              <a:rPr lang="en-US" sz="2100" dirty="0" err="1"/>
              <a:t>diubah</a:t>
            </a:r>
            <a:r>
              <a:rPr lang="en-US" sz="2100" dirty="0"/>
              <a:t>  </a:t>
            </a:r>
            <a:r>
              <a:rPr lang="en-US" sz="2100" dirty="0" err="1"/>
              <a:t>dengan</a:t>
            </a:r>
            <a:r>
              <a:rPr lang="en-US" sz="2100" dirty="0"/>
              <a:t> </a:t>
            </a:r>
            <a:r>
              <a:rPr lang="en-US" sz="2100" dirty="0" err="1"/>
              <a:t>Permenhub</a:t>
            </a:r>
            <a:r>
              <a:rPr lang="en-US" sz="2100" dirty="0"/>
              <a:t> No. PM 40 </a:t>
            </a:r>
            <a:r>
              <a:rPr lang="en-US" sz="2100" dirty="0" err="1"/>
              <a:t>Tahun</a:t>
            </a:r>
            <a:r>
              <a:rPr lang="en-US" sz="2100" dirty="0"/>
              <a:t> 2021;</a:t>
            </a:r>
          </a:p>
          <a:p>
            <a:pPr marL="259558" indent="-259558" algn="just">
              <a:buFont typeface="Arial" panose="020B0604020202020204" pitchFamily="34" charset="0"/>
              <a:buChar char="•"/>
            </a:pPr>
            <a:r>
              <a:rPr lang="en-US" sz="2100" dirty="0" err="1"/>
              <a:t>Permenhub</a:t>
            </a:r>
            <a:r>
              <a:rPr lang="en-US" sz="2100" dirty="0"/>
              <a:t> No. PM 4 Tahun 2023 </a:t>
            </a:r>
            <a:r>
              <a:rPr lang="en-US" sz="2100" dirty="0" err="1"/>
              <a:t>tentang</a:t>
            </a:r>
            <a:r>
              <a:rPr lang="en-US" sz="2100" dirty="0"/>
              <a:t> </a:t>
            </a:r>
            <a:r>
              <a:rPr lang="en-US" sz="2100" dirty="0" err="1"/>
              <a:t>Penyelenggaraan</a:t>
            </a:r>
            <a:r>
              <a:rPr lang="en-US" sz="2100" dirty="0"/>
              <a:t> Telekomunikasi </a:t>
            </a:r>
            <a:r>
              <a:rPr lang="en-US" sz="2100" dirty="0" err="1"/>
              <a:t>Pelayaran</a:t>
            </a:r>
            <a:r>
              <a:rPr lang="en-US" sz="2100" dirty="0"/>
              <a:t>;</a:t>
            </a:r>
          </a:p>
          <a:p>
            <a:pPr marL="259558" indent="-259558" algn="just">
              <a:buFont typeface="Arial" panose="020B0604020202020204" pitchFamily="34" charset="0"/>
              <a:buChar char="•"/>
            </a:pPr>
            <a:r>
              <a:rPr lang="en-US" sz="2100" dirty="0" err="1">
                <a:cs typeface="Arial" pitchFamily="34" charset="0"/>
              </a:rPr>
              <a:t>Kepmenhub</a:t>
            </a:r>
            <a:r>
              <a:rPr lang="en-US" sz="2100" dirty="0">
                <a:cs typeface="Arial" pitchFamily="34" charset="0"/>
              </a:rPr>
              <a:t> No. KP 432 </a:t>
            </a:r>
            <a:r>
              <a:rPr lang="en-US" sz="2100" dirty="0" err="1">
                <a:cs typeface="Arial" pitchFamily="34" charset="0"/>
              </a:rPr>
              <a:t>Tahun</a:t>
            </a:r>
            <a:r>
              <a:rPr lang="en-US" sz="2100" dirty="0">
                <a:cs typeface="Arial" pitchFamily="34" charset="0"/>
              </a:rPr>
              <a:t> 2017 </a:t>
            </a:r>
            <a:r>
              <a:rPr lang="en-US" sz="2100" dirty="0" err="1">
                <a:cs typeface="Arial" pitchFamily="34" charset="0"/>
              </a:rPr>
              <a:t>tentang</a:t>
            </a:r>
            <a:r>
              <a:rPr lang="en-US" sz="2100" dirty="0">
                <a:cs typeface="Arial" pitchFamily="34" charset="0"/>
              </a:rPr>
              <a:t> Rencana </a:t>
            </a:r>
            <a:r>
              <a:rPr lang="en-US" sz="2100" dirty="0" err="1">
                <a:cs typeface="Arial" pitchFamily="34" charset="0"/>
              </a:rPr>
              <a:t>Induk</a:t>
            </a:r>
            <a:r>
              <a:rPr lang="en-US" sz="2100" dirty="0">
                <a:cs typeface="Arial" pitchFamily="34" charset="0"/>
              </a:rPr>
              <a:t> Pelabuhan Nasional </a:t>
            </a:r>
            <a:r>
              <a:rPr lang="en-US" sz="2100" dirty="0" err="1">
                <a:cs typeface="Arial" pitchFamily="34" charset="0"/>
              </a:rPr>
              <a:t>sebagaimana</a:t>
            </a:r>
            <a:r>
              <a:rPr lang="en-US" sz="2100" dirty="0">
                <a:cs typeface="Arial" pitchFamily="34" charset="0"/>
              </a:rPr>
              <a:t> </a:t>
            </a:r>
            <a:r>
              <a:rPr lang="en-US" sz="2100" dirty="0" err="1">
                <a:cs typeface="Arial" pitchFamily="34" charset="0"/>
              </a:rPr>
              <a:t>telah</a:t>
            </a:r>
            <a:r>
              <a:rPr lang="en-US" sz="2100" dirty="0">
                <a:cs typeface="Arial" pitchFamily="34" charset="0"/>
              </a:rPr>
              <a:t> </a:t>
            </a:r>
            <a:r>
              <a:rPr lang="en-US" sz="2100" dirty="0" err="1">
                <a:cs typeface="Arial" pitchFamily="34" charset="0"/>
              </a:rPr>
              <a:t>diubah</a:t>
            </a:r>
            <a:r>
              <a:rPr lang="en-US" sz="2100" dirty="0">
                <a:cs typeface="Arial" pitchFamily="34" charset="0"/>
              </a:rPr>
              <a:t> </a:t>
            </a:r>
            <a:r>
              <a:rPr lang="en-US" sz="2100" dirty="0" err="1">
                <a:cs typeface="Arial" pitchFamily="34" charset="0"/>
              </a:rPr>
              <a:t>dengan</a:t>
            </a:r>
            <a:r>
              <a:rPr lang="en-US" sz="2100" dirty="0">
                <a:cs typeface="Arial" pitchFamily="34" charset="0"/>
              </a:rPr>
              <a:t> </a:t>
            </a:r>
            <a:r>
              <a:rPr lang="en-US" sz="2100" dirty="0" err="1">
                <a:cs typeface="Arial" pitchFamily="34" charset="0"/>
              </a:rPr>
              <a:t>Kepmenhub</a:t>
            </a:r>
            <a:r>
              <a:rPr lang="en-US" sz="2100" dirty="0">
                <a:cs typeface="Arial" pitchFamily="34" charset="0"/>
              </a:rPr>
              <a:t> No. 30 </a:t>
            </a:r>
            <a:r>
              <a:rPr lang="en-US" sz="2100" dirty="0" err="1">
                <a:cs typeface="Arial" pitchFamily="34" charset="0"/>
              </a:rPr>
              <a:t>Tahun</a:t>
            </a:r>
            <a:r>
              <a:rPr lang="en-US" sz="2100" dirty="0">
                <a:cs typeface="Arial" pitchFamily="34" charset="0"/>
              </a:rPr>
              <a:t> 2020.</a:t>
            </a:r>
          </a:p>
        </p:txBody>
      </p:sp>
      <p:cxnSp>
        <p:nvCxnSpPr>
          <p:cNvPr id="28" name="Straight Connector 27">
            <a:extLst>
              <a:ext uri="{FF2B5EF4-FFF2-40B4-BE49-F238E27FC236}">
                <a16:creationId xmlns:a16="http://schemas.microsoft.com/office/drawing/2014/main" id="{52470CA3-B958-4166-B32A-57756B0C695C}"/>
              </a:ext>
            </a:extLst>
          </p:cNvPr>
          <p:cNvCxnSpPr>
            <a:cxnSpLocks/>
          </p:cNvCxnSpPr>
          <p:nvPr/>
        </p:nvCxnSpPr>
        <p:spPr>
          <a:xfrm>
            <a:off x="2856185" y="7691766"/>
            <a:ext cx="6207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14" descr="Logo&#10;&#10;Description automatically generated">
            <a:extLst>
              <a:ext uri="{FF2B5EF4-FFF2-40B4-BE49-F238E27FC236}">
                <a16:creationId xmlns:a16="http://schemas.microsoft.com/office/drawing/2014/main" id="{FAF68DE9-CD06-4322-9090-155E090BA84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6202" r="-11085"/>
          <a:stretch/>
        </p:blipFill>
        <p:spPr bwMode="auto">
          <a:xfrm>
            <a:off x="207513" y="4431017"/>
            <a:ext cx="1856474" cy="158282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CE9D2B4-566C-4B61-A4AF-BA81F6A80977}"/>
              </a:ext>
            </a:extLst>
          </p:cNvPr>
          <p:cNvSpPr txBox="1"/>
          <p:nvPr/>
        </p:nvSpPr>
        <p:spPr>
          <a:xfrm>
            <a:off x="2619156" y="4582885"/>
            <a:ext cx="6442972" cy="1569660"/>
          </a:xfrm>
          <a:prstGeom prst="rect">
            <a:avLst/>
          </a:prstGeom>
          <a:noFill/>
        </p:spPr>
        <p:txBody>
          <a:bodyPr wrap="square">
            <a:spAutoFit/>
          </a:bodyPr>
          <a:lstStyle/>
          <a:p>
            <a:pPr algn="just"/>
            <a:r>
              <a:rPr lang="en-US" sz="2100" b="1" dirty="0"/>
              <a:t>International Hydrographic Organization (IHO) Publications</a:t>
            </a:r>
          </a:p>
          <a:p>
            <a:pPr marL="257176" indent="-257176" algn="just">
              <a:buFont typeface="Arial" panose="020B0604020202020204" pitchFamily="34" charset="0"/>
              <a:buChar char="•"/>
            </a:pPr>
            <a:r>
              <a:rPr lang="en-US" b="1" dirty="0"/>
              <a:t>S-44 Ed.6 Standard </a:t>
            </a:r>
            <a:r>
              <a:rPr lang="en-US" b="1" dirty="0" err="1"/>
              <a:t>fot</a:t>
            </a:r>
            <a:r>
              <a:rPr lang="en-US" b="1" dirty="0"/>
              <a:t> Hydrographic Survey</a:t>
            </a:r>
          </a:p>
          <a:p>
            <a:pPr marL="257176" indent="-257176" algn="just">
              <a:buFont typeface="Arial" panose="020B0604020202020204" pitchFamily="34" charset="0"/>
              <a:buChar char="•"/>
            </a:pPr>
            <a:r>
              <a:rPr lang="en-US" b="1" dirty="0"/>
              <a:t>C-13 Manual on Hydrography</a:t>
            </a:r>
          </a:p>
          <a:p>
            <a:pPr marL="257176" indent="-257176" algn="just">
              <a:buFont typeface="Arial" panose="020B0604020202020204" pitchFamily="34" charset="0"/>
              <a:buChar char="•"/>
            </a:pPr>
            <a:r>
              <a:rPr lang="en-US" b="1" dirty="0"/>
              <a:t>S-4 Regulation of </a:t>
            </a:r>
            <a:r>
              <a:rPr lang="en-US" b="1" dirty="0" err="1"/>
              <a:t>Internasional</a:t>
            </a:r>
            <a:r>
              <a:rPr lang="en-US" b="1" dirty="0"/>
              <a:t> Charts and Charts Specification</a:t>
            </a:r>
          </a:p>
        </p:txBody>
      </p:sp>
      <p:sp>
        <p:nvSpPr>
          <p:cNvPr id="44" name="TextBox 43">
            <a:extLst>
              <a:ext uri="{FF2B5EF4-FFF2-40B4-BE49-F238E27FC236}">
                <a16:creationId xmlns:a16="http://schemas.microsoft.com/office/drawing/2014/main" id="{BA8F4B65-C6A8-4C70-B684-FB1B1A1BFF8E}"/>
              </a:ext>
            </a:extLst>
          </p:cNvPr>
          <p:cNvSpPr txBox="1"/>
          <p:nvPr/>
        </p:nvSpPr>
        <p:spPr>
          <a:xfrm>
            <a:off x="2628592" y="6817719"/>
            <a:ext cx="6333740" cy="738664"/>
          </a:xfrm>
          <a:prstGeom prst="rect">
            <a:avLst/>
          </a:prstGeom>
          <a:noFill/>
        </p:spPr>
        <p:txBody>
          <a:bodyPr wrap="square">
            <a:spAutoFit/>
          </a:bodyPr>
          <a:lstStyle/>
          <a:p>
            <a:pPr algn="just"/>
            <a:r>
              <a:rPr lang="en-US" sz="2100" b="1" dirty="0"/>
              <a:t>The World Association for Waterborne Transport Infrastructure (</a:t>
            </a:r>
            <a:r>
              <a:rPr lang="en-US" altLang="id-ID" sz="2100" b="1" dirty="0"/>
              <a:t>PIANC) Publications</a:t>
            </a:r>
            <a:endParaRPr lang="en-US" sz="2100" dirty="0"/>
          </a:p>
        </p:txBody>
      </p:sp>
      <p:sp>
        <p:nvSpPr>
          <p:cNvPr id="45" name="TextBox 44">
            <a:extLst>
              <a:ext uri="{FF2B5EF4-FFF2-40B4-BE49-F238E27FC236}">
                <a16:creationId xmlns:a16="http://schemas.microsoft.com/office/drawing/2014/main" id="{E48559BF-0A45-41D5-A8DC-4A6AF86F16C8}"/>
              </a:ext>
            </a:extLst>
          </p:cNvPr>
          <p:cNvSpPr txBox="1"/>
          <p:nvPr/>
        </p:nvSpPr>
        <p:spPr>
          <a:xfrm>
            <a:off x="2667000" y="7810500"/>
            <a:ext cx="4312744" cy="830997"/>
          </a:xfrm>
          <a:prstGeom prst="rect">
            <a:avLst/>
          </a:prstGeom>
          <a:noFill/>
        </p:spPr>
        <p:txBody>
          <a:bodyPr wrap="square" rtlCol="0">
            <a:spAutoFit/>
          </a:bodyPr>
          <a:lstStyle/>
          <a:p>
            <a:pPr marL="257176" indent="-257176" algn="just">
              <a:buFont typeface="Arial" panose="020B0604020202020204" pitchFamily="34" charset="0"/>
              <a:buChar char="•"/>
            </a:pPr>
            <a:r>
              <a:rPr lang="en-US" altLang="id-ID" sz="2400" b="1" dirty="0"/>
              <a:t>IALA Recommendation;</a:t>
            </a:r>
          </a:p>
          <a:p>
            <a:pPr marL="257176" indent="-257176" algn="just">
              <a:buFont typeface="Arial" panose="020B0604020202020204" pitchFamily="34" charset="0"/>
              <a:buChar char="•"/>
            </a:pPr>
            <a:r>
              <a:rPr lang="en-US" sz="2400" b="1" dirty="0"/>
              <a:t>IALA Guideline.</a:t>
            </a:r>
          </a:p>
        </p:txBody>
      </p:sp>
      <p:cxnSp>
        <p:nvCxnSpPr>
          <p:cNvPr id="59" name="Straight Connector 58">
            <a:extLst>
              <a:ext uri="{FF2B5EF4-FFF2-40B4-BE49-F238E27FC236}">
                <a16:creationId xmlns:a16="http://schemas.microsoft.com/office/drawing/2014/main" id="{F4002A7E-6F30-4D86-AD90-215C5A331BD4}"/>
              </a:ext>
            </a:extLst>
          </p:cNvPr>
          <p:cNvCxnSpPr>
            <a:cxnSpLocks/>
          </p:cNvCxnSpPr>
          <p:nvPr/>
        </p:nvCxnSpPr>
        <p:spPr>
          <a:xfrm>
            <a:off x="9064019" y="5048256"/>
            <a:ext cx="5246006"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5249FEB7-10B6-4628-113A-BB24AB0B797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7700" y="6264063"/>
            <a:ext cx="1674058" cy="1674058"/>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A543A58A-35EF-A17D-52AE-DBB6AF0F4D03}"/>
              </a:ext>
            </a:extLst>
          </p:cNvPr>
          <p:cNvCxnSpPr>
            <a:cxnSpLocks/>
          </p:cNvCxnSpPr>
          <p:nvPr/>
        </p:nvCxnSpPr>
        <p:spPr>
          <a:xfrm>
            <a:off x="9062128" y="8267700"/>
            <a:ext cx="524600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B4E7FE-D8C7-92BD-BE92-4F36DC4EBA76}"/>
              </a:ext>
            </a:extLst>
          </p:cNvPr>
          <p:cNvSpPr txBox="1"/>
          <p:nvPr/>
        </p:nvSpPr>
        <p:spPr>
          <a:xfrm>
            <a:off x="8991600" y="8356126"/>
            <a:ext cx="7902443" cy="738664"/>
          </a:xfrm>
          <a:prstGeom prst="rect">
            <a:avLst/>
          </a:prstGeom>
          <a:noFill/>
        </p:spPr>
        <p:txBody>
          <a:bodyPr wrap="square" rtlCol="0">
            <a:spAutoFit/>
          </a:bodyPr>
          <a:lstStyle/>
          <a:p>
            <a:pPr marL="259558" indent="-259558" algn="just">
              <a:buFont typeface="Arial" panose="020B0604020202020204" pitchFamily="34" charset="0"/>
              <a:buChar char="•"/>
            </a:pPr>
            <a:r>
              <a:rPr lang="en-US" sz="2100" dirty="0" err="1">
                <a:cs typeface="Arial" pitchFamily="34" charset="0"/>
              </a:rPr>
              <a:t>Peraturan</a:t>
            </a:r>
            <a:r>
              <a:rPr lang="en-US" sz="2100" dirty="0">
                <a:cs typeface="Arial" pitchFamily="34" charset="0"/>
              </a:rPr>
              <a:t> Daerah </a:t>
            </a:r>
            <a:r>
              <a:rPr lang="en-US" sz="2100" dirty="0" err="1">
                <a:cs typeface="Arial" pitchFamily="34" charset="0"/>
              </a:rPr>
              <a:t>tentang</a:t>
            </a:r>
            <a:r>
              <a:rPr lang="en-US" sz="2100" dirty="0">
                <a:cs typeface="Arial" pitchFamily="34" charset="0"/>
              </a:rPr>
              <a:t> </a:t>
            </a:r>
            <a:r>
              <a:rPr lang="en-US" sz="2100" dirty="0" err="1">
                <a:cs typeface="Arial" pitchFamily="34" charset="0"/>
              </a:rPr>
              <a:t>Rencana</a:t>
            </a:r>
            <a:r>
              <a:rPr lang="en-US" sz="2100" dirty="0">
                <a:cs typeface="Arial" pitchFamily="34" charset="0"/>
              </a:rPr>
              <a:t> </a:t>
            </a:r>
            <a:r>
              <a:rPr lang="en-US" sz="2100" dirty="0" err="1">
                <a:cs typeface="Arial" pitchFamily="34" charset="0"/>
              </a:rPr>
              <a:t>Zonasi</a:t>
            </a:r>
            <a:r>
              <a:rPr lang="en-US" sz="2100" dirty="0">
                <a:cs typeface="Arial" pitchFamily="34" charset="0"/>
              </a:rPr>
              <a:t> Wilayah </a:t>
            </a:r>
            <a:r>
              <a:rPr lang="en-US" sz="2100" dirty="0" err="1">
                <a:cs typeface="Arial" pitchFamily="34" charset="0"/>
              </a:rPr>
              <a:t>Pesisir</a:t>
            </a:r>
            <a:r>
              <a:rPr lang="en-US" sz="2100" dirty="0">
                <a:cs typeface="Arial" pitchFamily="34" charset="0"/>
              </a:rPr>
              <a:t> dan Pulau-Pulau Kecil (RZWP3K)</a:t>
            </a:r>
          </a:p>
        </p:txBody>
      </p:sp>
    </p:spTree>
    <p:extLst>
      <p:ext uri="{BB962C8B-B14F-4D97-AF65-F5344CB8AC3E}">
        <p14:creationId xmlns:p14="http://schemas.microsoft.com/office/powerpoint/2010/main" val="89315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2168" y="0"/>
            <a:ext cx="18297525" cy="1349915"/>
            <a:chOff x="0" y="0"/>
            <a:chExt cx="4819101" cy="355533"/>
          </a:xfrm>
        </p:grpSpPr>
        <p:sp>
          <p:nvSpPr>
            <p:cNvPr id="3" name="Freeform 3"/>
            <p:cNvSpPr/>
            <p:nvPr/>
          </p:nvSpPr>
          <p:spPr>
            <a:xfrm>
              <a:off x="0" y="0"/>
              <a:ext cx="4819101" cy="355533"/>
            </a:xfrm>
            <a:custGeom>
              <a:avLst/>
              <a:gdLst/>
              <a:ahLst/>
              <a:cxnLst/>
              <a:rect l="l" t="t" r="r" b="b"/>
              <a:pathLst>
                <a:path w="4819101" h="355533">
                  <a:moveTo>
                    <a:pt x="0" y="0"/>
                  </a:moveTo>
                  <a:lnTo>
                    <a:pt x="4819101" y="0"/>
                  </a:lnTo>
                  <a:lnTo>
                    <a:pt x="4819101" y="355533"/>
                  </a:lnTo>
                  <a:lnTo>
                    <a:pt x="0" y="355533"/>
                  </a:lnTo>
                  <a:close/>
                </a:path>
              </a:pathLst>
            </a:custGeom>
            <a:solidFill>
              <a:srgbClr val="004AAD"/>
            </a:solidFill>
          </p:spPr>
          <p:txBody>
            <a:bodyPr/>
            <a:lstStyle/>
            <a:p>
              <a:endParaRPr lang="en-ID"/>
            </a:p>
          </p:txBody>
        </p:sp>
        <p:sp>
          <p:nvSpPr>
            <p:cNvPr id="4" name="TextBox 4"/>
            <p:cNvSpPr txBox="1"/>
            <p:nvPr/>
          </p:nvSpPr>
          <p:spPr>
            <a:xfrm>
              <a:off x="0" y="-38100"/>
              <a:ext cx="4819101" cy="393633"/>
            </a:xfrm>
            <a:prstGeom prst="rect">
              <a:avLst/>
            </a:prstGeom>
          </p:spPr>
          <p:txBody>
            <a:bodyPr lIns="50800" tIns="50800" rIns="50800" bIns="50800" rtlCol="0" anchor="ctr"/>
            <a:lstStyle/>
            <a:p>
              <a:pPr algn="ctr">
                <a:lnSpc>
                  <a:spcPts val="3358"/>
                </a:lnSpc>
              </a:pPr>
              <a:endParaRPr/>
            </a:p>
          </p:txBody>
        </p:sp>
      </p:grpSp>
      <p:graphicFrame>
        <p:nvGraphicFramePr>
          <p:cNvPr id="5" name="Table 5"/>
          <p:cNvGraphicFramePr>
            <a:graphicFrameLocks noGrp="1"/>
          </p:cNvGraphicFramePr>
          <p:nvPr/>
        </p:nvGraphicFramePr>
        <p:xfrm>
          <a:off x="9702291" y="1475589"/>
          <a:ext cx="6622370" cy="6825768"/>
        </p:xfrm>
        <a:graphic>
          <a:graphicData uri="http://schemas.openxmlformats.org/drawingml/2006/table">
            <a:tbl>
              <a:tblPr/>
              <a:tblGrid>
                <a:gridCol w="1914016">
                  <a:extLst>
                    <a:ext uri="{9D8B030D-6E8A-4147-A177-3AD203B41FA5}">
                      <a16:colId xmlns:a16="http://schemas.microsoft.com/office/drawing/2014/main" val="20000"/>
                    </a:ext>
                  </a:extLst>
                </a:gridCol>
                <a:gridCol w="1691062">
                  <a:extLst>
                    <a:ext uri="{9D8B030D-6E8A-4147-A177-3AD203B41FA5}">
                      <a16:colId xmlns:a16="http://schemas.microsoft.com/office/drawing/2014/main" val="20001"/>
                    </a:ext>
                  </a:extLst>
                </a:gridCol>
                <a:gridCol w="1751868">
                  <a:extLst>
                    <a:ext uri="{9D8B030D-6E8A-4147-A177-3AD203B41FA5}">
                      <a16:colId xmlns:a16="http://schemas.microsoft.com/office/drawing/2014/main" val="20002"/>
                    </a:ext>
                  </a:extLst>
                </a:gridCol>
                <a:gridCol w="1265424">
                  <a:extLst>
                    <a:ext uri="{9D8B030D-6E8A-4147-A177-3AD203B41FA5}">
                      <a16:colId xmlns:a16="http://schemas.microsoft.com/office/drawing/2014/main" val="20003"/>
                    </a:ext>
                  </a:extLst>
                </a:gridCol>
              </a:tblGrid>
              <a:tr h="1290454">
                <a:tc>
                  <a:txBody>
                    <a:bodyPr/>
                    <a:lstStyle/>
                    <a:p>
                      <a:pPr algn="ctr">
                        <a:lnSpc>
                          <a:spcPts val="1819"/>
                        </a:lnSpc>
                        <a:defRPr/>
                      </a:pPr>
                      <a:endParaRPr lang="en-US" sz="1100"/>
                    </a:p>
                    <a:p>
                      <a:pPr algn="ctr">
                        <a:lnSpc>
                          <a:spcPts val="1819"/>
                        </a:lnSpc>
                      </a:pPr>
                      <a:r>
                        <a:rPr lang="en-US" sz="1299">
                          <a:solidFill>
                            <a:srgbClr val="000000"/>
                          </a:solidFill>
                          <a:latin typeface="Arial Bold"/>
                        </a:rPr>
                        <a:t>  TYPE LOKASI</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TELAH DITETAPKAN</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BELUM DITETAPKAN</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TOTAL</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0454">
                <a:tc>
                  <a:txBody>
                    <a:bodyPr/>
                    <a:lstStyle/>
                    <a:p>
                      <a:pPr algn="ctr">
                        <a:lnSpc>
                          <a:spcPts val="1819"/>
                        </a:lnSpc>
                        <a:defRPr/>
                      </a:pPr>
                      <a:endParaRPr lang="en-US" sz="1100"/>
                    </a:p>
                    <a:p>
                      <a:pPr algn="ctr">
                        <a:lnSpc>
                          <a:spcPts val="1819"/>
                        </a:lnSpc>
                      </a:pPr>
                      <a:r>
                        <a:rPr lang="en-US" sz="1299">
                          <a:solidFill>
                            <a:srgbClr val="000000"/>
                          </a:solidFill>
                          <a:latin typeface="Arial Bold"/>
                        </a:rPr>
                        <a:t>  PELABUHAN UMUM (RIPN)</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118</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518</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636</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1215">
                <a:tc>
                  <a:txBody>
                    <a:bodyPr/>
                    <a:lstStyle/>
                    <a:p>
                      <a:pPr algn="ctr">
                        <a:lnSpc>
                          <a:spcPts val="1819"/>
                        </a:lnSpc>
                        <a:defRPr/>
                      </a:pPr>
                      <a:endParaRPr lang="en-US" sz="1100"/>
                    </a:p>
                    <a:p>
                      <a:pPr algn="ctr">
                        <a:lnSpc>
                          <a:spcPts val="1819"/>
                        </a:lnSpc>
                      </a:pPr>
                      <a:r>
                        <a:rPr lang="en-US" sz="1299">
                          <a:solidFill>
                            <a:srgbClr val="000000"/>
                          </a:solidFill>
                          <a:latin typeface="Arial Bold"/>
                        </a:rPr>
                        <a:t>  PERLINTASAN</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23</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1215">
                <a:tc>
                  <a:txBody>
                    <a:bodyPr/>
                    <a:lstStyle/>
                    <a:p>
                      <a:pPr algn="ctr">
                        <a:lnSpc>
                          <a:spcPts val="1819"/>
                        </a:lnSpc>
                        <a:defRPr/>
                      </a:pPr>
                      <a:endParaRPr lang="en-US" sz="1100"/>
                    </a:p>
                    <a:p>
                      <a:pPr algn="ctr">
                        <a:lnSpc>
                          <a:spcPts val="1819"/>
                        </a:lnSpc>
                      </a:pPr>
                      <a:r>
                        <a:rPr lang="en-US" sz="1299">
                          <a:solidFill>
                            <a:srgbClr val="000000"/>
                          </a:solidFill>
                          <a:latin typeface="Arial Bold"/>
                        </a:rPr>
                        <a:t>  TERSUS/TUKS</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4</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1879</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1883</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1215">
                <a:tc gridSpan="3">
                  <a:txBody>
                    <a:bodyPr/>
                    <a:lstStyle/>
                    <a:p>
                      <a:pPr algn="l">
                        <a:lnSpc>
                          <a:spcPts val="1819"/>
                        </a:lnSpc>
                        <a:defRPr/>
                      </a:pPr>
                      <a:endParaRPr lang="en-US" sz="1100"/>
                    </a:p>
                    <a:p>
                      <a:pPr algn="l">
                        <a:lnSpc>
                          <a:spcPts val="1819"/>
                        </a:lnSpc>
                      </a:pPr>
                      <a:r>
                        <a:rPr lang="en-US" sz="1299">
                          <a:solidFill>
                            <a:srgbClr val="000000"/>
                          </a:solidFill>
                          <a:latin typeface="Arial Bold"/>
                        </a:rPr>
                        <a:t>  JUMLAH LOKASI YANG TELAH DITETAPKAN</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lnSpc>
                          <a:spcPts val="1819"/>
                        </a:lnSpc>
                        <a:defRPr/>
                      </a:pPr>
                      <a:endParaRPr lang="en-US" sz="1100"/>
                    </a:p>
                    <a:p>
                      <a:pPr algn="l">
                        <a:lnSpc>
                          <a:spcPts val="1819"/>
                        </a:lnSpc>
                      </a:pPr>
                      <a:r>
                        <a:rPr lang="en-US" sz="1299">
                          <a:solidFill>
                            <a:srgbClr val="000000"/>
                          </a:solidFill>
                          <a:latin typeface="Arial Bold"/>
                        </a:rPr>
                        <a:t>  JUMLAH LOKASI YANG TELAH DITETAPKAN</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lnSpc>
                          <a:spcPts val="1819"/>
                        </a:lnSpc>
                        <a:defRPr/>
                      </a:pPr>
                      <a:endParaRPr lang="en-US" sz="1100"/>
                    </a:p>
                    <a:p>
                      <a:pPr algn="l">
                        <a:lnSpc>
                          <a:spcPts val="1819"/>
                        </a:lnSpc>
                      </a:pPr>
                      <a:r>
                        <a:rPr lang="en-US" sz="1299">
                          <a:solidFill>
                            <a:srgbClr val="000000"/>
                          </a:solidFill>
                          <a:latin typeface="Arial Bold"/>
                        </a:rPr>
                        <a:t>  JUMLAH LOKASI YANG TELAH DITETAPKAN</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Arial Bold"/>
                        </a:rPr>
                        <a:t>  144  </a:t>
                      </a:r>
                      <a:endParaRPr lang="en-US" sz="1100"/>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61215">
                <a:tc gridSpan="3">
                  <a:txBody>
                    <a:bodyPr/>
                    <a:lstStyle/>
                    <a:p>
                      <a:pPr algn="l">
                        <a:lnSpc>
                          <a:spcPts val="1819"/>
                        </a:lnSpc>
                        <a:defRPr/>
                      </a:pPr>
                      <a:endParaRPr lang="en-US" sz="1100"/>
                    </a:p>
                    <a:p>
                      <a:pPr algn="l">
                        <a:lnSpc>
                          <a:spcPts val="1819"/>
                        </a:lnSpc>
                      </a:pPr>
                      <a:r>
                        <a:rPr lang="en-US" sz="1299">
                          <a:solidFill>
                            <a:srgbClr val="000000"/>
                          </a:solidFill>
                          <a:latin typeface="Arial Bold"/>
                        </a:rPr>
                        <a:t>  JUMLAH KEPUTUSAN MENTERI</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lnSpc>
                          <a:spcPts val="1819"/>
                        </a:lnSpc>
                        <a:defRPr/>
                      </a:pPr>
                      <a:endParaRPr lang="en-US" sz="1100"/>
                    </a:p>
                    <a:p>
                      <a:pPr algn="l">
                        <a:lnSpc>
                          <a:spcPts val="1819"/>
                        </a:lnSpc>
                      </a:pPr>
                      <a:r>
                        <a:rPr lang="en-US" sz="1299">
                          <a:solidFill>
                            <a:srgbClr val="000000"/>
                          </a:solidFill>
                          <a:latin typeface="Arial Bold"/>
                        </a:rPr>
                        <a:t>  JUMLAH KEPUTUSAN MENTERI</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lnSpc>
                          <a:spcPts val="1819"/>
                        </a:lnSpc>
                        <a:defRPr/>
                      </a:pPr>
                      <a:endParaRPr lang="en-US" sz="1100"/>
                    </a:p>
                    <a:p>
                      <a:pPr algn="l">
                        <a:lnSpc>
                          <a:spcPts val="1819"/>
                        </a:lnSpc>
                      </a:pPr>
                      <a:r>
                        <a:rPr lang="en-US" sz="1299">
                          <a:solidFill>
                            <a:srgbClr val="000000"/>
                          </a:solidFill>
                          <a:latin typeface="Arial Bold"/>
                        </a:rPr>
                        <a:t>  JUMLAH KEPUTUSAN MENTERI</a:t>
                      </a:r>
                    </a:p>
                    <a:p>
                      <a:pPr algn="l">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819"/>
                        </a:lnSpc>
                        <a:defRPr/>
                      </a:pPr>
                      <a:endParaRPr lang="en-US" sz="1100"/>
                    </a:p>
                    <a:p>
                      <a:pPr algn="ctr">
                        <a:lnSpc>
                          <a:spcPts val="1819"/>
                        </a:lnSpc>
                      </a:pPr>
                      <a:r>
                        <a:rPr lang="en-US" sz="1299">
                          <a:solidFill>
                            <a:srgbClr val="000000"/>
                          </a:solidFill>
                          <a:latin typeface="Arial Bold"/>
                        </a:rPr>
                        <a:t>  123</a:t>
                      </a:r>
                    </a:p>
                    <a:p>
                      <a:pPr algn="ctr">
                        <a:lnSpc>
                          <a:spcPts val="1819"/>
                        </a:lnSpc>
                      </a:pPr>
                      <a:r>
                        <a:rPr lang="en-US" sz="1299">
                          <a:solidFill>
                            <a:srgbClr val="000000"/>
                          </a:solidFill>
                          <a:latin typeface="Arial Bold"/>
                        </a:rPr>
                        <a:t>  </a:t>
                      </a:r>
                    </a:p>
                  </a:txBody>
                  <a:tcPr marL="161925" marR="161925" marT="161925" marB="1619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Freeform 6"/>
          <p:cNvSpPr/>
          <p:nvPr/>
        </p:nvSpPr>
        <p:spPr>
          <a:xfrm>
            <a:off x="2079998" y="1836750"/>
            <a:ext cx="7064002" cy="6515889"/>
          </a:xfrm>
          <a:custGeom>
            <a:avLst/>
            <a:gdLst/>
            <a:ahLst/>
            <a:cxnLst/>
            <a:rect l="l" t="t" r="r" b="b"/>
            <a:pathLst>
              <a:path w="7064002" h="6515889">
                <a:moveTo>
                  <a:pt x="0" y="0"/>
                </a:moveTo>
                <a:lnTo>
                  <a:pt x="7064002" y="0"/>
                </a:lnTo>
                <a:lnTo>
                  <a:pt x="7064002" y="6515889"/>
                </a:lnTo>
                <a:lnTo>
                  <a:pt x="0" y="6515889"/>
                </a:lnTo>
                <a:lnTo>
                  <a:pt x="0" y="0"/>
                </a:lnTo>
                <a:close/>
              </a:path>
            </a:pathLst>
          </a:custGeom>
          <a:blipFill>
            <a:blip r:embed="rId2"/>
            <a:stretch>
              <a:fillRect/>
            </a:stretch>
          </a:blipFill>
        </p:spPr>
        <p:txBody>
          <a:bodyPr/>
          <a:lstStyle/>
          <a:p>
            <a:endParaRPr lang="en-ID"/>
          </a:p>
        </p:txBody>
      </p:sp>
      <p:sp>
        <p:nvSpPr>
          <p:cNvPr id="7" name="TextBox 7"/>
          <p:cNvSpPr txBox="1"/>
          <p:nvPr/>
        </p:nvSpPr>
        <p:spPr>
          <a:xfrm>
            <a:off x="2980263" y="8762214"/>
            <a:ext cx="12381334" cy="775334"/>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Arial Bold"/>
              </a:rPr>
              <a:t> Berdasarakan RIPN total Pelabuhan umum sebanyak 636, saat ini jumlah penetapan alur masuk Pelabuhan sebanyak 117, sehingga masih terdapat 519 Pelabuhan yang perlu ditetapkan</a:t>
            </a:r>
          </a:p>
        </p:txBody>
      </p:sp>
      <p:sp>
        <p:nvSpPr>
          <p:cNvPr id="8" name="TextBox 8"/>
          <p:cNvSpPr txBox="1"/>
          <p:nvPr/>
        </p:nvSpPr>
        <p:spPr>
          <a:xfrm>
            <a:off x="2550319" y="182094"/>
            <a:ext cx="13187362" cy="79819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Arial Bold"/>
              </a:rPr>
              <a:t>KONDISI SAAT INI PENETAPAN ALUR PELAYARAN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1F1ED3-8B1F-AB2D-1268-0AD2204F60CB}"/>
              </a:ext>
            </a:extLst>
          </p:cNvPr>
          <p:cNvSpPr txBox="1"/>
          <p:nvPr/>
        </p:nvSpPr>
        <p:spPr>
          <a:xfrm>
            <a:off x="1787499" y="136664"/>
            <a:ext cx="16276109" cy="2154629"/>
          </a:xfrm>
          <a:prstGeom prst="rect">
            <a:avLst/>
          </a:prstGeom>
          <a:noFill/>
        </p:spPr>
        <p:txBody>
          <a:bodyPr wrap="square">
            <a:spAutoFit/>
          </a:bodyPr>
          <a:lstStyle/>
          <a:p>
            <a:pPr algn="just" defTabSz="1371257">
              <a:lnSpc>
                <a:spcPct val="107000"/>
              </a:lnSpc>
              <a:spcAft>
                <a:spcPts val="1200"/>
              </a:spcAft>
              <a:defRPr/>
            </a:pPr>
            <a:r>
              <a:rPr lang="en-US" sz="1799"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International Association Of Marine Aids To Navigation And Lighthouse Authorities</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Didirikan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pada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tahun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1957,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organisasi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ini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mengumpulkan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Otoritas</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Maritime (negara) yang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bertanggung</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jawab</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terhadap</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terkait</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layanan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Bantuan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Navigasi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juga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produsen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konsultan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dan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lembaga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pelatihan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dari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seluruh</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penjuru</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dunia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sebagai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member. </a:t>
            </a:r>
          </a:p>
          <a:p>
            <a:pPr algn="just" defTabSz="1371257">
              <a:lnSpc>
                <a:spcPct val="107000"/>
              </a:lnSpc>
              <a:spcAft>
                <a:spcPts val="1200"/>
              </a:spcAft>
              <a:defRPr/>
            </a:pPr>
            <a:r>
              <a:rPr lang="en-US" sz="1799"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IALA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mendorong</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para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anggotanya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bekerja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sama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dalam</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upaya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bersama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menyelaraskan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layanan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bantuan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Navigasi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di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seluruh</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dunia dan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memastikan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keamananan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dan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kselamatan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pelayaran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serta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perlindungan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lingkungan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maritim</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a:t>
            </a:r>
          </a:p>
          <a:p>
            <a:pPr algn="just" defTabSz="1371257">
              <a:lnSpc>
                <a:spcPct val="107000"/>
              </a:lnSpc>
              <a:spcAft>
                <a:spcPts val="1200"/>
              </a:spcAft>
              <a:defRPr/>
            </a:pP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p>
        </p:txBody>
      </p:sp>
      <p:pic>
        <p:nvPicPr>
          <p:cNvPr id="6" name="Picture 2" descr="IALA">
            <a:extLst>
              <a:ext uri="{FF2B5EF4-FFF2-40B4-BE49-F238E27FC236}">
                <a16:creationId xmlns:a16="http://schemas.microsoft.com/office/drawing/2014/main" id="{E93AD12E-1BFA-50E9-4B91-F8D3BC8E761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 y="27454"/>
            <a:ext cx="1785117" cy="1834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AA8135-553A-10C7-F6FE-8B37F39C92CA}"/>
              </a:ext>
            </a:extLst>
          </p:cNvPr>
          <p:cNvSpPr txBox="1"/>
          <p:nvPr/>
        </p:nvSpPr>
        <p:spPr>
          <a:xfrm>
            <a:off x="2382" y="2047503"/>
            <a:ext cx="12538627" cy="1254382"/>
          </a:xfrm>
          <a:prstGeom prst="rect">
            <a:avLst/>
          </a:prstGeom>
          <a:noFill/>
        </p:spPr>
        <p:txBody>
          <a:bodyPr wrap="square">
            <a:spAutoFit/>
          </a:bodyPr>
          <a:lstStyle/>
          <a:p>
            <a:pPr algn="just" defTabSz="1371257">
              <a:lnSpc>
                <a:spcPct val="107000"/>
              </a:lnSpc>
              <a:spcAft>
                <a:spcPts val="1200"/>
              </a:spcAft>
              <a:defRPr/>
            </a:pP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Dengan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mempertimbangkan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kebutuhan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pelaut</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perkembangan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teknologi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dan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persyaratan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serta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kendala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kepada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otoritas</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keselamatan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pelayaran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dengan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membentuk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sejumlah</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komite</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teknis</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yang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mempertemukan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para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ahli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dan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memiliki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kompetensinya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dari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seluruh</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dunia,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hal</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ini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bertujuan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untuk</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mengembangkan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i="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best practice</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bersama</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melalui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publikasi</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a:t>
            </a:r>
            <a:r>
              <a:rPr lang="en-US" sz="1799" dirty="0" err="1">
                <a:solidFill>
                  <a:prstClr val="black"/>
                </a:solidFill>
                <a:latin typeface="Century Gothic" panose="020B0502020202020204" pitchFamily="34" charset="0"/>
                <a:ea typeface="Calibri" panose="020F0502020204030204" pitchFamily="34" charset="0"/>
                <a:cs typeface="Times New Roman" panose="02020603050405020304" pitchFamily="18" charset="0"/>
              </a:rPr>
              <a:t>dokumen</a:t>
            </a:r>
            <a:r>
              <a:rPr lang="en-US" sz="1799"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 Standard, Recommendation, Guideline dan Model Course.</a:t>
            </a:r>
          </a:p>
        </p:txBody>
      </p:sp>
      <p:grpSp>
        <p:nvGrpSpPr>
          <p:cNvPr id="8" name="Group 7">
            <a:extLst>
              <a:ext uri="{FF2B5EF4-FFF2-40B4-BE49-F238E27FC236}">
                <a16:creationId xmlns:a16="http://schemas.microsoft.com/office/drawing/2014/main" id="{B21BA3F8-1CE9-036F-7529-9F7E725E9088}"/>
              </a:ext>
            </a:extLst>
          </p:cNvPr>
          <p:cNvGrpSpPr/>
          <p:nvPr/>
        </p:nvGrpSpPr>
        <p:grpSpPr>
          <a:xfrm>
            <a:off x="12722293" y="2195375"/>
            <a:ext cx="5236841" cy="4126742"/>
            <a:chOff x="7219406" y="500196"/>
            <a:chExt cx="3030583" cy="2468158"/>
          </a:xfrm>
        </p:grpSpPr>
        <p:pic>
          <p:nvPicPr>
            <p:cNvPr id="9" name="Picture 8">
              <a:extLst>
                <a:ext uri="{FF2B5EF4-FFF2-40B4-BE49-F238E27FC236}">
                  <a16:creationId xmlns:a16="http://schemas.microsoft.com/office/drawing/2014/main" id="{92E6658A-A414-6434-F714-1E84D9243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9406" y="500196"/>
              <a:ext cx="3030583" cy="362648"/>
            </a:xfrm>
            <a:prstGeom prst="rect">
              <a:avLst/>
            </a:prstGeom>
          </p:spPr>
        </p:pic>
        <p:pic>
          <p:nvPicPr>
            <p:cNvPr id="2" name="Picture 1">
              <a:extLst>
                <a:ext uri="{FF2B5EF4-FFF2-40B4-BE49-F238E27FC236}">
                  <a16:creationId xmlns:a16="http://schemas.microsoft.com/office/drawing/2014/main" id="{E0B14F4E-D19B-825E-F6CE-DB5736EF2959}"/>
                </a:ext>
              </a:extLst>
            </p:cNvPr>
            <p:cNvPicPr>
              <a:picLocks noChangeAspect="1"/>
            </p:cNvPicPr>
            <p:nvPr/>
          </p:nvPicPr>
          <p:blipFill>
            <a:blip r:embed="rId4"/>
            <a:stretch>
              <a:fillRect/>
            </a:stretch>
          </p:blipFill>
          <p:spPr>
            <a:xfrm>
              <a:off x="7219406" y="867236"/>
              <a:ext cx="3030583" cy="2101118"/>
            </a:xfrm>
            <a:prstGeom prst="rect">
              <a:avLst/>
            </a:prstGeom>
          </p:spPr>
        </p:pic>
      </p:grpSp>
      <p:sp>
        <p:nvSpPr>
          <p:cNvPr id="3" name="TextBox 2">
            <a:extLst>
              <a:ext uri="{FF2B5EF4-FFF2-40B4-BE49-F238E27FC236}">
                <a16:creationId xmlns:a16="http://schemas.microsoft.com/office/drawing/2014/main" id="{02D7A16F-918F-29E1-1EE9-DD68BF57586F}"/>
              </a:ext>
            </a:extLst>
          </p:cNvPr>
          <p:cNvSpPr txBox="1"/>
          <p:nvPr/>
        </p:nvSpPr>
        <p:spPr>
          <a:xfrm>
            <a:off x="2382" y="3473337"/>
            <a:ext cx="12538627" cy="1199816"/>
          </a:xfrm>
          <a:prstGeom prst="rect">
            <a:avLst/>
          </a:prstGeom>
          <a:noFill/>
        </p:spPr>
        <p:txBody>
          <a:bodyPr wrap="square">
            <a:spAutoFit/>
          </a:bodyPr>
          <a:lstStyle/>
          <a:p>
            <a:pPr algn="just" defTabSz="1371257">
              <a:defRPr/>
            </a:pPr>
            <a:r>
              <a:rPr lang="en-US" sz="1799" dirty="0" err="1">
                <a:solidFill>
                  <a:prstClr val="black"/>
                </a:solidFill>
                <a:latin typeface="Century Gothic" panose="020B0502020202020204" pitchFamily="34" charset="0"/>
              </a:rPr>
              <a:t>Direktorat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Jenderal</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Perhubungan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Laut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merupakan</a:t>
            </a:r>
            <a:r>
              <a:rPr lang="en-US" sz="1799" dirty="0">
                <a:solidFill>
                  <a:prstClr val="black"/>
                </a:solidFill>
                <a:latin typeface="Century Gothic" panose="020B0502020202020204" pitchFamily="34" charset="0"/>
              </a:rPr>
              <a:t> </a:t>
            </a:r>
            <a:r>
              <a:rPr lang="en-US" sz="1799" b="1" dirty="0">
                <a:solidFill>
                  <a:prstClr val="black"/>
                </a:solidFill>
                <a:latin typeface="Century Gothic" panose="020B0502020202020204" pitchFamily="34" charset="0"/>
              </a:rPr>
              <a:t>NATIONAL MEMBER </a:t>
            </a:r>
            <a:r>
              <a:rPr lang="en-US" sz="1799" dirty="0">
                <a:solidFill>
                  <a:prstClr val="black"/>
                </a:solidFill>
                <a:latin typeface="Century Gothic" panose="020B0502020202020204" pitchFamily="34" charset="0"/>
              </a:rPr>
              <a:t>yang </a:t>
            </a:r>
            <a:r>
              <a:rPr lang="en-US" sz="1799" dirty="0" err="1">
                <a:solidFill>
                  <a:prstClr val="black"/>
                </a:solidFill>
                <a:latin typeface="Century Gothic" panose="020B0502020202020204" pitchFamily="34" charset="0"/>
              </a:rPr>
              <a:t>merupakan</a:t>
            </a:r>
            <a:r>
              <a:rPr lang="en-US" sz="1799" dirty="0">
                <a:solidFill>
                  <a:prstClr val="black"/>
                </a:solidFill>
                <a:latin typeface="Century Gothic" panose="020B0502020202020204" pitchFamily="34" charset="0"/>
              </a:rPr>
              <a:t> salah </a:t>
            </a:r>
            <a:r>
              <a:rPr lang="en-US" sz="1799" dirty="0" err="1">
                <a:solidFill>
                  <a:prstClr val="black"/>
                </a:solidFill>
                <a:latin typeface="Century Gothic" panose="020B0502020202020204" pitchFamily="34" charset="0"/>
              </a:rPr>
              <a:t>satu</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keanggotaan</a:t>
            </a:r>
            <a:r>
              <a:rPr lang="en-US" sz="1799" dirty="0">
                <a:solidFill>
                  <a:prstClr val="black"/>
                </a:solidFill>
                <a:latin typeface="Century Gothic" panose="020B0502020202020204" pitchFamily="34" charset="0"/>
              </a:rPr>
              <a:t> Dari 3 (</a:t>
            </a:r>
            <a:r>
              <a:rPr lang="en-US" sz="1799" dirty="0" err="1">
                <a:solidFill>
                  <a:prstClr val="black"/>
                </a:solidFill>
                <a:latin typeface="Century Gothic" panose="020B0502020202020204" pitchFamily="34" charset="0"/>
              </a:rPr>
              <a:t>tiga</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jenis</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Anggota</a:t>
            </a:r>
            <a:r>
              <a:rPr lang="en-US" sz="1799" dirty="0">
                <a:solidFill>
                  <a:prstClr val="black"/>
                </a:solidFill>
                <a:latin typeface="Century Gothic" panose="020B0502020202020204" pitchFamily="34" charset="0"/>
              </a:rPr>
              <a:t> IALA. </a:t>
            </a:r>
            <a:r>
              <a:rPr lang="en-US" sz="1799" dirty="0" err="1">
                <a:solidFill>
                  <a:prstClr val="black"/>
                </a:solidFill>
                <a:latin typeface="Century Gothic" panose="020B0502020202020204" pitchFamily="34" charset="0"/>
              </a:rPr>
              <a:t>Direktorat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Jenderal</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Perhubungan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Laut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merupakan</a:t>
            </a:r>
            <a:r>
              <a:rPr lang="en-US" sz="1799" dirty="0">
                <a:solidFill>
                  <a:prstClr val="black"/>
                </a:solidFill>
                <a:latin typeface="Century Gothic" panose="020B0502020202020204" pitchFamily="34" charset="0"/>
              </a:rPr>
              <a:t> </a:t>
            </a:r>
            <a:r>
              <a:rPr lang="en-US" sz="1799" b="1" dirty="0" err="1">
                <a:solidFill>
                  <a:prstClr val="black"/>
                </a:solidFill>
                <a:latin typeface="Century Gothic" panose="020B0502020202020204" pitchFamily="34" charset="0"/>
              </a:rPr>
              <a:t>Otoritas</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atau</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organisasi</a:t>
            </a:r>
            <a:r>
              <a:rPr lang="en-US" sz="1799" dirty="0">
                <a:solidFill>
                  <a:prstClr val="black"/>
                </a:solidFill>
                <a:latin typeface="Century Gothic" panose="020B0502020202020204" pitchFamily="34" charset="0"/>
              </a:rPr>
              <a:t> yang </a:t>
            </a:r>
            <a:r>
              <a:rPr lang="en-US" sz="1799" dirty="0" err="1">
                <a:solidFill>
                  <a:prstClr val="black"/>
                </a:solidFill>
                <a:latin typeface="Century Gothic" panose="020B0502020202020204" pitchFamily="34" charset="0"/>
              </a:rPr>
              <a:t>secara</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hukum</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bertanggung</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jawab</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atas</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penyediaan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pemeliharaan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atau</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pengoperasian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untuk</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aktivitas</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pelayaran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terkait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layanan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navigasi</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sebagai</a:t>
            </a:r>
            <a:r>
              <a:rPr lang="en-US" sz="1799" dirty="0">
                <a:solidFill>
                  <a:prstClr val="black"/>
                </a:solidFill>
                <a:latin typeface="Century Gothic" panose="020B0502020202020204" pitchFamily="34" charset="0"/>
              </a:rPr>
              <a:t> </a:t>
            </a:r>
            <a:r>
              <a:rPr lang="en-US" sz="1799" b="1" dirty="0">
                <a:solidFill>
                  <a:prstClr val="black"/>
                </a:solidFill>
                <a:latin typeface="Century Gothic" panose="020B0502020202020204" pitchFamily="34" charset="0"/>
              </a:rPr>
              <a:t>Competent Authority. </a:t>
            </a:r>
          </a:p>
        </p:txBody>
      </p:sp>
      <p:sp>
        <p:nvSpPr>
          <p:cNvPr id="4" name="TextBox 3">
            <a:extLst>
              <a:ext uri="{FF2B5EF4-FFF2-40B4-BE49-F238E27FC236}">
                <a16:creationId xmlns:a16="http://schemas.microsoft.com/office/drawing/2014/main" id="{006A1A12-B730-AB6E-40D1-426B8ACF3CDB}"/>
              </a:ext>
            </a:extLst>
          </p:cNvPr>
          <p:cNvSpPr txBox="1"/>
          <p:nvPr/>
        </p:nvSpPr>
        <p:spPr>
          <a:xfrm>
            <a:off x="2383" y="4996636"/>
            <a:ext cx="12538627" cy="1753557"/>
          </a:xfrm>
          <a:prstGeom prst="rect">
            <a:avLst/>
          </a:prstGeom>
          <a:noFill/>
        </p:spPr>
        <p:txBody>
          <a:bodyPr wrap="square">
            <a:spAutoFit/>
          </a:bodyPr>
          <a:lstStyle/>
          <a:p>
            <a:pPr algn="just" defTabSz="1371257">
              <a:defRPr/>
            </a:pPr>
            <a:r>
              <a:rPr lang="en-US" sz="1799" dirty="0" err="1">
                <a:solidFill>
                  <a:prstClr val="black"/>
                </a:solidFill>
                <a:latin typeface="Century Gothic" panose="020B0502020202020204" pitchFamily="34" charset="0"/>
              </a:rPr>
              <a:t>Sesuai</a:t>
            </a:r>
            <a:r>
              <a:rPr lang="en-US" sz="1799" dirty="0">
                <a:solidFill>
                  <a:prstClr val="black"/>
                </a:solidFill>
                <a:latin typeface="Century Gothic" panose="020B0502020202020204" pitchFamily="34" charset="0"/>
              </a:rPr>
              <a:t> denga </a:t>
            </a:r>
            <a:r>
              <a:rPr lang="en-US" sz="1799" dirty="0" err="1">
                <a:solidFill>
                  <a:prstClr val="black"/>
                </a:solidFill>
                <a:latin typeface="Century Gothic" panose="020B0502020202020204" pitchFamily="34" charset="0"/>
              </a:rPr>
              <a:t>Permenhub</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Nomor</a:t>
            </a:r>
            <a:r>
              <a:rPr lang="en-US" sz="1799" dirty="0">
                <a:solidFill>
                  <a:prstClr val="black"/>
                </a:solidFill>
                <a:latin typeface="Century Gothic" panose="020B0502020202020204" pitchFamily="34" charset="0"/>
              </a:rPr>
              <a:t> 4 </a:t>
            </a:r>
            <a:r>
              <a:rPr lang="en-US" sz="1799" dirty="0" err="1">
                <a:solidFill>
                  <a:prstClr val="black"/>
                </a:solidFill>
                <a:latin typeface="Century Gothic" panose="020B0502020202020204" pitchFamily="34" charset="0"/>
              </a:rPr>
              <a:t>Tahun</a:t>
            </a:r>
            <a:r>
              <a:rPr lang="en-US" sz="1799" dirty="0">
                <a:solidFill>
                  <a:prstClr val="black"/>
                </a:solidFill>
                <a:latin typeface="Century Gothic" panose="020B0502020202020204" pitchFamily="34" charset="0"/>
              </a:rPr>
              <a:t> 2023, </a:t>
            </a:r>
            <a:r>
              <a:rPr lang="en-US" sz="1799" dirty="0" err="1">
                <a:solidFill>
                  <a:prstClr val="black"/>
                </a:solidFill>
                <a:latin typeface="Century Gothic" panose="020B0502020202020204" pitchFamily="34" charset="0"/>
              </a:rPr>
              <a:t>Otoritas</a:t>
            </a:r>
            <a:r>
              <a:rPr lang="en-US" sz="1799" dirty="0">
                <a:solidFill>
                  <a:prstClr val="black"/>
                </a:solidFill>
                <a:latin typeface="Century Gothic" panose="020B0502020202020204" pitchFamily="34" charset="0"/>
              </a:rPr>
              <a:t> Nasional (Competent Authority) </a:t>
            </a:r>
            <a:r>
              <a:rPr lang="en-US" sz="1799" dirty="0" err="1">
                <a:solidFill>
                  <a:prstClr val="black"/>
                </a:solidFill>
                <a:latin typeface="Century Gothic" panose="020B0502020202020204" pitchFamily="34" charset="0"/>
              </a:rPr>
              <a:t>adalah</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Pejabat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Pemerintah</a:t>
            </a:r>
            <a:r>
              <a:rPr lang="en-US" sz="1799" dirty="0">
                <a:solidFill>
                  <a:prstClr val="black"/>
                </a:solidFill>
                <a:latin typeface="Century Gothic" panose="020B0502020202020204" pitchFamily="34" charset="0"/>
              </a:rPr>
              <a:t> yang </a:t>
            </a:r>
            <a:r>
              <a:rPr lang="en-US" sz="1799" dirty="0" err="1">
                <a:solidFill>
                  <a:prstClr val="black"/>
                </a:solidFill>
                <a:latin typeface="Century Gothic" panose="020B0502020202020204" pitchFamily="34" charset="0"/>
              </a:rPr>
              <a:t>dalam</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hal</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ini</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adalah</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Direktur</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Jenderal</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Perhubungan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Laut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berwenang</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untuk</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menyediakan</a:t>
            </a:r>
            <a:r>
              <a:rPr lang="en-US" sz="1799" dirty="0">
                <a:solidFill>
                  <a:prstClr val="black"/>
                </a:solidFill>
                <a:latin typeface="Century Gothic" panose="020B0502020202020204" pitchFamily="34" charset="0"/>
              </a:rPr>
              <a:t> dan </a:t>
            </a:r>
            <a:r>
              <a:rPr lang="en-US" sz="1799" dirty="0" err="1">
                <a:solidFill>
                  <a:prstClr val="black"/>
                </a:solidFill>
                <a:latin typeface="Century Gothic" panose="020B0502020202020204" pitchFamily="34" charset="0"/>
              </a:rPr>
              <a:t>bertanggung</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jawab</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terhadap</a:t>
            </a:r>
            <a:r>
              <a:rPr lang="en-US" sz="1799" dirty="0">
                <a:solidFill>
                  <a:prstClr val="black"/>
                </a:solidFill>
                <a:latin typeface="Century Gothic" panose="020B0502020202020204" pitchFamily="34" charset="0"/>
              </a:rPr>
              <a:t> VTS di </a:t>
            </a:r>
            <a:r>
              <a:rPr lang="en-US" sz="1799" dirty="0" err="1">
                <a:solidFill>
                  <a:prstClr val="black"/>
                </a:solidFill>
                <a:latin typeface="Century Gothic" panose="020B0502020202020204" pitchFamily="34" charset="0"/>
              </a:rPr>
              <a:t>Perairan</a:t>
            </a:r>
            <a:r>
              <a:rPr lang="en-US" sz="1799" dirty="0">
                <a:solidFill>
                  <a:prstClr val="black"/>
                </a:solidFill>
                <a:latin typeface="Century Gothic" panose="020B0502020202020204" pitchFamily="34" charset="0"/>
              </a:rPr>
              <a:t> Indonesia. Dan </a:t>
            </a:r>
            <a:r>
              <a:rPr lang="en-US" sz="1799" dirty="0" err="1">
                <a:solidFill>
                  <a:prstClr val="black"/>
                </a:solidFill>
                <a:latin typeface="Century Gothic" panose="020B0502020202020204" pitchFamily="34" charset="0"/>
              </a:rPr>
              <a:t>selanjutnya</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dapat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mengikuti</a:t>
            </a:r>
            <a:r>
              <a:rPr lang="en-US" sz="1799" dirty="0">
                <a:solidFill>
                  <a:prstClr val="black"/>
                </a:solidFill>
                <a:latin typeface="Century Gothic" panose="020B0502020202020204" pitchFamily="34" charset="0"/>
              </a:rPr>
              <a:t> dan </a:t>
            </a:r>
            <a:r>
              <a:rPr lang="en-US" sz="1799" dirty="0" err="1">
                <a:solidFill>
                  <a:prstClr val="black"/>
                </a:solidFill>
                <a:latin typeface="Century Gothic" panose="020B0502020202020204" pitchFamily="34" charset="0"/>
              </a:rPr>
              <a:t>berperan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dalam</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pengembangan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dokumenta</a:t>
            </a:r>
            <a:r>
              <a:rPr lang="en-US" sz="1799" dirty="0">
                <a:solidFill>
                  <a:prstClr val="black"/>
                </a:solidFill>
                <a:latin typeface="Century Gothic" panose="020B0502020202020204" pitchFamily="34" charset="0"/>
              </a:rPr>
              <a:t> IALA </a:t>
            </a:r>
            <a:r>
              <a:rPr lang="en-US" sz="1799" dirty="0" err="1">
                <a:solidFill>
                  <a:prstClr val="black"/>
                </a:solidFill>
                <a:latin typeface="Century Gothic" panose="020B0502020202020204" pitchFamily="34" charset="0"/>
              </a:rPr>
              <a:t>melalui</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partisipasi</a:t>
            </a:r>
            <a:r>
              <a:rPr lang="en-US" sz="1799" dirty="0">
                <a:solidFill>
                  <a:prstClr val="black"/>
                </a:solidFill>
                <a:latin typeface="Century Gothic" panose="020B0502020202020204" pitchFamily="34" charset="0"/>
              </a:rPr>
              <a:t> di IALA Committee. </a:t>
            </a:r>
            <a:r>
              <a:rPr lang="en-US" sz="1799" dirty="0" err="1">
                <a:solidFill>
                  <a:prstClr val="black"/>
                </a:solidFill>
                <a:latin typeface="Century Gothic" panose="020B0502020202020204" pitchFamily="34" charset="0"/>
              </a:rPr>
              <a:t>Dalam</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ruang</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lingkup</a:t>
            </a:r>
            <a:r>
              <a:rPr lang="en-US" sz="1799" dirty="0">
                <a:solidFill>
                  <a:prstClr val="black"/>
                </a:solidFill>
                <a:latin typeface="Century Gothic" panose="020B0502020202020204" pitchFamily="34" charset="0"/>
              </a:rPr>
              <a:t> Lembaga Training, </a:t>
            </a:r>
            <a:r>
              <a:rPr lang="en-US" sz="1799" dirty="0" err="1">
                <a:solidFill>
                  <a:prstClr val="black"/>
                </a:solidFill>
                <a:latin typeface="Century Gothic" panose="020B0502020202020204" pitchFamily="34" charset="0"/>
              </a:rPr>
              <a:t>Direktorat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Jenderal</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Perhubungan</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Laut</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telah</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memiliki</a:t>
            </a:r>
            <a:r>
              <a:rPr lang="en-US" sz="1799" dirty="0">
                <a:solidFill>
                  <a:prstClr val="black"/>
                </a:solidFill>
                <a:latin typeface="Century Gothic" panose="020B0502020202020204" pitchFamily="34" charset="0"/>
              </a:rPr>
              <a:t> </a:t>
            </a:r>
            <a:r>
              <a:rPr lang="en-US" sz="1799" b="1" dirty="0">
                <a:solidFill>
                  <a:prstClr val="black"/>
                </a:solidFill>
                <a:latin typeface="Century Gothic" panose="020B0502020202020204" pitchFamily="34" charset="0"/>
              </a:rPr>
              <a:t>AKREDITASI</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untuk</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penyelenggaraan</a:t>
            </a:r>
            <a:r>
              <a:rPr lang="en-US" sz="1799" dirty="0">
                <a:solidFill>
                  <a:prstClr val="black"/>
                </a:solidFill>
                <a:latin typeface="Century Gothic" panose="020B0502020202020204" pitchFamily="34" charset="0"/>
              </a:rPr>
              <a:t> Training VTS </a:t>
            </a:r>
            <a:r>
              <a:rPr lang="en-US" sz="1799" dirty="0" err="1">
                <a:solidFill>
                  <a:prstClr val="black"/>
                </a:solidFill>
                <a:latin typeface="Century Gothic" panose="020B0502020202020204" pitchFamily="34" charset="0"/>
              </a:rPr>
              <a:t>sesuai</a:t>
            </a:r>
            <a:r>
              <a:rPr lang="en-US" sz="1799" dirty="0">
                <a:solidFill>
                  <a:prstClr val="black"/>
                </a:solidFill>
                <a:latin typeface="Century Gothic" panose="020B0502020202020204" pitchFamily="34" charset="0"/>
              </a:rPr>
              <a:t> </a:t>
            </a:r>
            <a:r>
              <a:rPr lang="en-US" sz="1799" dirty="0" err="1">
                <a:solidFill>
                  <a:prstClr val="black"/>
                </a:solidFill>
                <a:latin typeface="Century Gothic" panose="020B0502020202020204" pitchFamily="34" charset="0"/>
              </a:rPr>
              <a:t>dengan</a:t>
            </a:r>
            <a:r>
              <a:rPr lang="en-US" sz="1799" dirty="0">
                <a:solidFill>
                  <a:prstClr val="black"/>
                </a:solidFill>
                <a:latin typeface="Century Gothic" panose="020B0502020202020204" pitchFamily="34" charset="0"/>
              </a:rPr>
              <a:t> IALA Recommendation.</a:t>
            </a:r>
          </a:p>
        </p:txBody>
      </p:sp>
      <p:grpSp>
        <p:nvGrpSpPr>
          <p:cNvPr id="10" name="Group 9">
            <a:extLst>
              <a:ext uri="{FF2B5EF4-FFF2-40B4-BE49-F238E27FC236}">
                <a16:creationId xmlns:a16="http://schemas.microsoft.com/office/drawing/2014/main" id="{5DE1219E-FE52-D48F-8ED2-A8006D4CF176}"/>
              </a:ext>
            </a:extLst>
          </p:cNvPr>
          <p:cNvGrpSpPr/>
          <p:nvPr/>
        </p:nvGrpSpPr>
        <p:grpSpPr>
          <a:xfrm>
            <a:off x="4771078" y="6842366"/>
            <a:ext cx="12000495" cy="3443295"/>
            <a:chOff x="2227459" y="0"/>
            <a:chExt cx="9964541" cy="3017892"/>
          </a:xfrm>
        </p:grpSpPr>
        <p:pic>
          <p:nvPicPr>
            <p:cNvPr id="11" name="Picture 10">
              <a:extLst>
                <a:ext uri="{FF2B5EF4-FFF2-40B4-BE49-F238E27FC236}">
                  <a16:creationId xmlns:a16="http://schemas.microsoft.com/office/drawing/2014/main" id="{E4C16A93-7D20-A637-7382-0C19C98EF1BE}"/>
                </a:ext>
              </a:extLst>
            </p:cNvPr>
            <p:cNvPicPr>
              <a:picLocks noChangeAspect="1"/>
            </p:cNvPicPr>
            <p:nvPr/>
          </p:nvPicPr>
          <p:blipFill>
            <a:blip r:embed="rId5"/>
            <a:stretch>
              <a:fillRect/>
            </a:stretch>
          </p:blipFill>
          <p:spPr>
            <a:xfrm>
              <a:off x="2227459" y="0"/>
              <a:ext cx="9964541" cy="371527"/>
            </a:xfrm>
            <a:prstGeom prst="rect">
              <a:avLst/>
            </a:prstGeom>
          </p:spPr>
        </p:pic>
        <p:pic>
          <p:nvPicPr>
            <p:cNvPr id="12" name="Picture 11">
              <a:extLst>
                <a:ext uri="{FF2B5EF4-FFF2-40B4-BE49-F238E27FC236}">
                  <a16:creationId xmlns:a16="http://schemas.microsoft.com/office/drawing/2014/main" id="{B3D1BB9A-BE4C-5106-27B9-91ADFCDE52D4}"/>
                </a:ext>
              </a:extLst>
            </p:cNvPr>
            <p:cNvPicPr>
              <a:picLocks noChangeAspect="1"/>
            </p:cNvPicPr>
            <p:nvPr/>
          </p:nvPicPr>
          <p:blipFill>
            <a:blip r:embed="rId6"/>
            <a:stretch>
              <a:fillRect/>
            </a:stretch>
          </p:blipFill>
          <p:spPr>
            <a:xfrm>
              <a:off x="2227459" y="331466"/>
              <a:ext cx="9935963" cy="2686426"/>
            </a:xfrm>
            <a:prstGeom prst="rect">
              <a:avLst/>
            </a:prstGeom>
          </p:spPr>
        </p:pic>
      </p:grpSp>
    </p:spTree>
    <p:extLst>
      <p:ext uri="{BB962C8B-B14F-4D97-AF65-F5344CB8AC3E}">
        <p14:creationId xmlns:p14="http://schemas.microsoft.com/office/powerpoint/2010/main" val="401436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E81C43-B6E3-B978-2F93-CFAC3F7DAD16}"/>
              </a:ext>
            </a:extLst>
          </p:cNvPr>
          <p:cNvSpPr/>
          <p:nvPr/>
        </p:nvSpPr>
        <p:spPr>
          <a:xfrm>
            <a:off x="163529" y="295259"/>
            <a:ext cx="7130196" cy="646203"/>
          </a:xfrm>
          <a:prstGeom prst="rect">
            <a:avLst/>
          </a:prstGeom>
        </p:spPr>
        <p:txBody>
          <a:bodyPr wrap="square">
            <a:spAutoFit/>
          </a:bodyPr>
          <a:lstStyle/>
          <a:p>
            <a:pPr>
              <a:defRPr/>
            </a:pPr>
            <a:r>
              <a:rPr lang="id-ID" sz="3599" dirty="0">
                <a:effectLst>
                  <a:outerShdw blurRad="38100" dist="38100" dir="2700000" algn="tl">
                    <a:srgbClr val="000000">
                      <a:alpha val="43137"/>
                    </a:srgbClr>
                  </a:outerShdw>
                </a:effectLst>
                <a:latin typeface="Montserrat" pitchFamily="2" charset="0"/>
              </a:rPr>
              <a:t>AIDS TO NAVIGATION</a:t>
            </a:r>
            <a:endParaRPr lang="fi-FI" sz="3599" dirty="0">
              <a:effectLst>
                <a:outerShdw blurRad="38100" dist="38100" dir="2700000" algn="tl">
                  <a:srgbClr val="000000">
                    <a:alpha val="43137"/>
                  </a:srgbClr>
                </a:outerShdw>
              </a:effectLst>
              <a:latin typeface="Montserrat" pitchFamily="2" charset="0"/>
            </a:endParaRPr>
          </a:p>
        </p:txBody>
      </p:sp>
      <p:grpSp>
        <p:nvGrpSpPr>
          <p:cNvPr id="4" name="Group 3">
            <a:extLst>
              <a:ext uri="{FF2B5EF4-FFF2-40B4-BE49-F238E27FC236}">
                <a16:creationId xmlns:a16="http://schemas.microsoft.com/office/drawing/2014/main" id="{C8435643-C281-E142-BA86-EEBB4448B7DF}"/>
              </a:ext>
            </a:extLst>
          </p:cNvPr>
          <p:cNvGrpSpPr/>
          <p:nvPr/>
        </p:nvGrpSpPr>
        <p:grpSpPr>
          <a:xfrm>
            <a:off x="569389" y="1662747"/>
            <a:ext cx="16819947" cy="7087746"/>
            <a:chOff x="41926" y="1087723"/>
            <a:chExt cx="11216219" cy="4726395"/>
          </a:xfrm>
        </p:grpSpPr>
        <p:grpSp>
          <p:nvGrpSpPr>
            <p:cNvPr id="5" name="Google Shape;539;p17">
              <a:extLst>
                <a:ext uri="{FF2B5EF4-FFF2-40B4-BE49-F238E27FC236}">
                  <a16:creationId xmlns:a16="http://schemas.microsoft.com/office/drawing/2014/main" id="{1040B648-F4F7-924A-920E-682E272FF5A6}"/>
                </a:ext>
              </a:extLst>
            </p:cNvPr>
            <p:cNvGrpSpPr/>
            <p:nvPr/>
          </p:nvGrpSpPr>
          <p:grpSpPr>
            <a:xfrm>
              <a:off x="5793287" y="1273386"/>
              <a:ext cx="4907556" cy="1914607"/>
              <a:chOff x="2645536" y="956236"/>
              <a:chExt cx="3858172" cy="1428446"/>
            </a:xfrm>
            <a:solidFill>
              <a:srgbClr val="92D050"/>
            </a:solidFill>
          </p:grpSpPr>
          <p:grpSp>
            <p:nvGrpSpPr>
              <p:cNvPr id="34" name="Google Shape;540;p17">
                <a:extLst>
                  <a:ext uri="{FF2B5EF4-FFF2-40B4-BE49-F238E27FC236}">
                    <a16:creationId xmlns:a16="http://schemas.microsoft.com/office/drawing/2014/main" id="{240D6D18-127D-AA41-A8ED-E0F11BA87DE2}"/>
                  </a:ext>
                </a:extLst>
              </p:cNvPr>
              <p:cNvGrpSpPr/>
              <p:nvPr/>
            </p:nvGrpSpPr>
            <p:grpSpPr>
              <a:xfrm>
                <a:off x="2645536" y="956236"/>
                <a:ext cx="994872" cy="1001547"/>
                <a:chOff x="2303288" y="1931625"/>
                <a:chExt cx="1170025" cy="1177875"/>
              </a:xfrm>
              <a:grpFill/>
            </p:grpSpPr>
            <p:sp>
              <p:nvSpPr>
                <p:cNvPr id="92" name="Google Shape;541;p17">
                  <a:extLst>
                    <a:ext uri="{FF2B5EF4-FFF2-40B4-BE49-F238E27FC236}">
                      <a16:creationId xmlns:a16="http://schemas.microsoft.com/office/drawing/2014/main" id="{BCD65E09-DB22-5544-BB2A-FFF637BA2BE5}"/>
                    </a:ext>
                  </a:extLst>
                </p:cNvPr>
                <p:cNvSpPr/>
                <p:nvPr/>
              </p:nvSpPr>
              <p:spPr>
                <a:xfrm>
                  <a:off x="2303288" y="1931625"/>
                  <a:ext cx="30050" cy="21225"/>
                </a:xfrm>
                <a:custGeom>
                  <a:avLst/>
                  <a:gdLst/>
                  <a:ahLst/>
                  <a:cxnLst/>
                  <a:rect l="l" t="t" r="r" b="b"/>
                  <a:pathLst>
                    <a:path w="1202" h="849" extrusionOk="0">
                      <a:moveTo>
                        <a:pt x="143" y="1"/>
                      </a:moveTo>
                      <a:cubicBezTo>
                        <a:pt x="98" y="1"/>
                        <a:pt x="58" y="24"/>
                        <a:pt x="34" y="48"/>
                      </a:cubicBezTo>
                      <a:cubicBezTo>
                        <a:pt x="34" y="48"/>
                        <a:pt x="34" y="81"/>
                        <a:pt x="34" y="114"/>
                      </a:cubicBezTo>
                      <a:cubicBezTo>
                        <a:pt x="1" y="181"/>
                        <a:pt x="1" y="248"/>
                        <a:pt x="1" y="315"/>
                      </a:cubicBezTo>
                      <a:lnTo>
                        <a:pt x="1" y="448"/>
                      </a:lnTo>
                      <a:cubicBezTo>
                        <a:pt x="134" y="648"/>
                        <a:pt x="401" y="815"/>
                        <a:pt x="668" y="848"/>
                      </a:cubicBezTo>
                      <a:cubicBezTo>
                        <a:pt x="768" y="848"/>
                        <a:pt x="868" y="815"/>
                        <a:pt x="1001" y="748"/>
                      </a:cubicBezTo>
                      <a:cubicBezTo>
                        <a:pt x="1202" y="615"/>
                        <a:pt x="1135" y="448"/>
                        <a:pt x="1035" y="281"/>
                      </a:cubicBezTo>
                      <a:cubicBezTo>
                        <a:pt x="1001" y="215"/>
                        <a:pt x="968" y="114"/>
                        <a:pt x="968" y="14"/>
                      </a:cubicBezTo>
                      <a:lnTo>
                        <a:pt x="201" y="14"/>
                      </a:lnTo>
                      <a:cubicBezTo>
                        <a:pt x="181" y="5"/>
                        <a:pt x="162" y="1"/>
                        <a:pt x="143"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3" name="Google Shape;542;p17">
                  <a:extLst>
                    <a:ext uri="{FF2B5EF4-FFF2-40B4-BE49-F238E27FC236}">
                      <a16:creationId xmlns:a16="http://schemas.microsoft.com/office/drawing/2014/main" id="{77D5715D-68CD-0F45-801D-BD2E30E2362E}"/>
                    </a:ext>
                  </a:extLst>
                </p:cNvPr>
                <p:cNvSpPr/>
                <p:nvPr/>
              </p:nvSpPr>
              <p:spPr>
                <a:xfrm>
                  <a:off x="2309963" y="1955325"/>
                  <a:ext cx="1163350" cy="1154175"/>
                </a:xfrm>
                <a:custGeom>
                  <a:avLst/>
                  <a:gdLst/>
                  <a:ahLst/>
                  <a:cxnLst/>
                  <a:rect l="l" t="t" r="r" b="b"/>
                  <a:pathLst>
                    <a:path w="46534" h="46167" extrusionOk="0">
                      <a:moveTo>
                        <a:pt x="1201" y="0"/>
                      </a:moveTo>
                      <a:cubicBezTo>
                        <a:pt x="1135" y="0"/>
                        <a:pt x="1068" y="0"/>
                        <a:pt x="1001" y="34"/>
                      </a:cubicBezTo>
                      <a:cubicBezTo>
                        <a:pt x="901" y="67"/>
                        <a:pt x="801" y="67"/>
                        <a:pt x="701" y="100"/>
                      </a:cubicBezTo>
                      <a:cubicBezTo>
                        <a:pt x="401" y="134"/>
                        <a:pt x="134" y="201"/>
                        <a:pt x="67" y="601"/>
                      </a:cubicBezTo>
                      <a:cubicBezTo>
                        <a:pt x="1" y="901"/>
                        <a:pt x="1" y="1235"/>
                        <a:pt x="67" y="1568"/>
                      </a:cubicBezTo>
                      <a:cubicBezTo>
                        <a:pt x="67" y="1702"/>
                        <a:pt x="34" y="1802"/>
                        <a:pt x="167" y="1868"/>
                      </a:cubicBezTo>
                      <a:cubicBezTo>
                        <a:pt x="234" y="1968"/>
                        <a:pt x="167" y="2035"/>
                        <a:pt x="101" y="2102"/>
                      </a:cubicBezTo>
                      <a:cubicBezTo>
                        <a:pt x="67" y="2169"/>
                        <a:pt x="34" y="2235"/>
                        <a:pt x="34" y="2302"/>
                      </a:cubicBezTo>
                      <a:cubicBezTo>
                        <a:pt x="67" y="2369"/>
                        <a:pt x="101" y="2402"/>
                        <a:pt x="134" y="2435"/>
                      </a:cubicBezTo>
                      <a:cubicBezTo>
                        <a:pt x="167" y="2469"/>
                        <a:pt x="167" y="2502"/>
                        <a:pt x="134" y="2569"/>
                      </a:cubicBezTo>
                      <a:lnTo>
                        <a:pt x="1101" y="4103"/>
                      </a:lnTo>
                      <a:cubicBezTo>
                        <a:pt x="1168" y="4270"/>
                        <a:pt x="1335" y="4404"/>
                        <a:pt x="1468" y="4470"/>
                      </a:cubicBezTo>
                      <a:lnTo>
                        <a:pt x="1568" y="4537"/>
                      </a:lnTo>
                      <a:lnTo>
                        <a:pt x="2269" y="5204"/>
                      </a:lnTo>
                      <a:lnTo>
                        <a:pt x="2702" y="5771"/>
                      </a:lnTo>
                      <a:cubicBezTo>
                        <a:pt x="2769" y="6005"/>
                        <a:pt x="2969" y="6138"/>
                        <a:pt x="3203" y="6205"/>
                      </a:cubicBezTo>
                      <a:cubicBezTo>
                        <a:pt x="3403" y="6272"/>
                        <a:pt x="3603" y="6372"/>
                        <a:pt x="3670" y="6605"/>
                      </a:cubicBezTo>
                      <a:cubicBezTo>
                        <a:pt x="3737" y="6772"/>
                        <a:pt x="3837" y="6872"/>
                        <a:pt x="3970" y="6905"/>
                      </a:cubicBezTo>
                      <a:lnTo>
                        <a:pt x="4637" y="7506"/>
                      </a:lnTo>
                      <a:cubicBezTo>
                        <a:pt x="4671" y="7539"/>
                        <a:pt x="4704" y="7606"/>
                        <a:pt x="4704" y="7673"/>
                      </a:cubicBezTo>
                      <a:cubicBezTo>
                        <a:pt x="4804" y="7839"/>
                        <a:pt x="4904" y="7973"/>
                        <a:pt x="5071" y="8039"/>
                      </a:cubicBezTo>
                      <a:cubicBezTo>
                        <a:pt x="5971" y="8173"/>
                        <a:pt x="6772" y="8673"/>
                        <a:pt x="7206" y="9474"/>
                      </a:cubicBezTo>
                      <a:cubicBezTo>
                        <a:pt x="7272" y="9541"/>
                        <a:pt x="7372" y="9641"/>
                        <a:pt x="7473" y="9707"/>
                      </a:cubicBezTo>
                      <a:cubicBezTo>
                        <a:pt x="7506" y="9741"/>
                        <a:pt x="7573" y="9774"/>
                        <a:pt x="7606" y="9807"/>
                      </a:cubicBezTo>
                      <a:cubicBezTo>
                        <a:pt x="7639" y="10041"/>
                        <a:pt x="7739" y="10241"/>
                        <a:pt x="7906" y="10374"/>
                      </a:cubicBezTo>
                      <a:cubicBezTo>
                        <a:pt x="8106" y="10675"/>
                        <a:pt x="8373" y="10908"/>
                        <a:pt x="8640" y="11142"/>
                      </a:cubicBezTo>
                      <a:cubicBezTo>
                        <a:pt x="9007" y="11409"/>
                        <a:pt x="9307" y="11742"/>
                        <a:pt x="9507" y="12142"/>
                      </a:cubicBezTo>
                      <a:cubicBezTo>
                        <a:pt x="9541" y="12209"/>
                        <a:pt x="9574" y="12276"/>
                        <a:pt x="9574" y="12343"/>
                      </a:cubicBezTo>
                      <a:lnTo>
                        <a:pt x="9574" y="12476"/>
                      </a:lnTo>
                      <a:cubicBezTo>
                        <a:pt x="9574" y="12509"/>
                        <a:pt x="9574" y="12576"/>
                        <a:pt x="9607" y="12609"/>
                      </a:cubicBezTo>
                      <a:cubicBezTo>
                        <a:pt x="9407" y="12910"/>
                        <a:pt x="9407" y="13310"/>
                        <a:pt x="9641" y="13577"/>
                      </a:cubicBezTo>
                      <a:cubicBezTo>
                        <a:pt x="9774" y="13910"/>
                        <a:pt x="10041" y="13944"/>
                        <a:pt x="10341" y="13944"/>
                      </a:cubicBezTo>
                      <a:lnTo>
                        <a:pt x="10408" y="13944"/>
                      </a:lnTo>
                      <a:cubicBezTo>
                        <a:pt x="10975" y="14010"/>
                        <a:pt x="11542" y="14177"/>
                        <a:pt x="12042" y="14411"/>
                      </a:cubicBezTo>
                      <a:lnTo>
                        <a:pt x="12176" y="14611"/>
                      </a:lnTo>
                      <a:cubicBezTo>
                        <a:pt x="12509" y="14711"/>
                        <a:pt x="12810" y="14911"/>
                        <a:pt x="13043" y="15211"/>
                      </a:cubicBezTo>
                      <a:lnTo>
                        <a:pt x="13277" y="15411"/>
                      </a:lnTo>
                      <a:cubicBezTo>
                        <a:pt x="13343" y="15578"/>
                        <a:pt x="13510" y="15712"/>
                        <a:pt x="13677" y="15712"/>
                      </a:cubicBezTo>
                      <a:lnTo>
                        <a:pt x="13744" y="15712"/>
                      </a:lnTo>
                      <a:lnTo>
                        <a:pt x="13744" y="16012"/>
                      </a:lnTo>
                      <a:cubicBezTo>
                        <a:pt x="13777" y="16145"/>
                        <a:pt x="13777" y="16279"/>
                        <a:pt x="13744" y="16445"/>
                      </a:cubicBezTo>
                      <a:cubicBezTo>
                        <a:pt x="13810" y="16646"/>
                        <a:pt x="13910" y="16879"/>
                        <a:pt x="13977" y="17113"/>
                      </a:cubicBezTo>
                      <a:cubicBezTo>
                        <a:pt x="14211" y="17646"/>
                        <a:pt x="14377" y="18247"/>
                        <a:pt x="14444" y="18847"/>
                      </a:cubicBezTo>
                      <a:cubicBezTo>
                        <a:pt x="14511" y="19314"/>
                        <a:pt x="14611" y="19781"/>
                        <a:pt x="14811" y="20215"/>
                      </a:cubicBezTo>
                      <a:cubicBezTo>
                        <a:pt x="14978" y="20649"/>
                        <a:pt x="15111" y="21082"/>
                        <a:pt x="15178" y="21516"/>
                      </a:cubicBezTo>
                      <a:cubicBezTo>
                        <a:pt x="15178" y="21683"/>
                        <a:pt x="15345" y="21783"/>
                        <a:pt x="15445" y="21816"/>
                      </a:cubicBezTo>
                      <a:lnTo>
                        <a:pt x="15512" y="21816"/>
                      </a:lnTo>
                      <a:lnTo>
                        <a:pt x="15545" y="21849"/>
                      </a:lnTo>
                      <a:cubicBezTo>
                        <a:pt x="16412" y="22083"/>
                        <a:pt x="17246" y="22350"/>
                        <a:pt x="17646" y="23250"/>
                      </a:cubicBezTo>
                      <a:cubicBezTo>
                        <a:pt x="17713" y="23484"/>
                        <a:pt x="17880" y="23717"/>
                        <a:pt x="18047" y="23918"/>
                      </a:cubicBezTo>
                      <a:cubicBezTo>
                        <a:pt x="18180" y="24051"/>
                        <a:pt x="18280" y="24184"/>
                        <a:pt x="18347" y="24351"/>
                      </a:cubicBezTo>
                      <a:cubicBezTo>
                        <a:pt x="18380" y="24418"/>
                        <a:pt x="18447" y="24518"/>
                        <a:pt x="18547" y="24518"/>
                      </a:cubicBezTo>
                      <a:lnTo>
                        <a:pt x="18614" y="24518"/>
                      </a:lnTo>
                      <a:cubicBezTo>
                        <a:pt x="18714" y="24718"/>
                        <a:pt x="18847" y="24852"/>
                        <a:pt x="19047" y="24952"/>
                      </a:cubicBezTo>
                      <a:lnTo>
                        <a:pt x="19214" y="25185"/>
                      </a:lnTo>
                      <a:lnTo>
                        <a:pt x="19381" y="25452"/>
                      </a:lnTo>
                      <a:cubicBezTo>
                        <a:pt x="19381" y="25485"/>
                        <a:pt x="19381" y="25519"/>
                        <a:pt x="19381" y="25552"/>
                      </a:cubicBezTo>
                      <a:lnTo>
                        <a:pt x="19581" y="25919"/>
                      </a:lnTo>
                      <a:cubicBezTo>
                        <a:pt x="19781" y="26319"/>
                        <a:pt x="20015" y="26686"/>
                        <a:pt x="20282" y="27053"/>
                      </a:cubicBezTo>
                      <a:cubicBezTo>
                        <a:pt x="20248" y="27187"/>
                        <a:pt x="20282" y="27353"/>
                        <a:pt x="20415" y="27453"/>
                      </a:cubicBezTo>
                      <a:cubicBezTo>
                        <a:pt x="20815" y="27787"/>
                        <a:pt x="21082" y="28221"/>
                        <a:pt x="21182" y="28754"/>
                      </a:cubicBezTo>
                      <a:cubicBezTo>
                        <a:pt x="21282" y="29021"/>
                        <a:pt x="21382" y="29288"/>
                        <a:pt x="21516" y="29555"/>
                      </a:cubicBezTo>
                      <a:cubicBezTo>
                        <a:pt x="21583" y="29822"/>
                        <a:pt x="21749" y="30022"/>
                        <a:pt x="21983" y="30189"/>
                      </a:cubicBezTo>
                      <a:cubicBezTo>
                        <a:pt x="22083" y="30255"/>
                        <a:pt x="22150" y="30355"/>
                        <a:pt x="22183" y="30456"/>
                      </a:cubicBezTo>
                      <a:lnTo>
                        <a:pt x="22183" y="30489"/>
                      </a:lnTo>
                      <a:cubicBezTo>
                        <a:pt x="21616" y="31023"/>
                        <a:pt x="21649" y="31223"/>
                        <a:pt x="22350" y="32057"/>
                      </a:cubicBezTo>
                      <a:lnTo>
                        <a:pt x="23084" y="32957"/>
                      </a:lnTo>
                      <a:cubicBezTo>
                        <a:pt x="23117" y="33057"/>
                        <a:pt x="23184" y="33191"/>
                        <a:pt x="23284" y="33258"/>
                      </a:cubicBezTo>
                      <a:lnTo>
                        <a:pt x="23517" y="33424"/>
                      </a:lnTo>
                      <a:cubicBezTo>
                        <a:pt x="23617" y="33491"/>
                        <a:pt x="23717" y="33558"/>
                        <a:pt x="23818" y="33624"/>
                      </a:cubicBezTo>
                      <a:cubicBezTo>
                        <a:pt x="23884" y="33691"/>
                        <a:pt x="23984" y="33725"/>
                        <a:pt x="24051" y="33791"/>
                      </a:cubicBezTo>
                      <a:cubicBezTo>
                        <a:pt x="24084" y="33858"/>
                        <a:pt x="24118" y="33925"/>
                        <a:pt x="24184" y="33991"/>
                      </a:cubicBezTo>
                      <a:cubicBezTo>
                        <a:pt x="24318" y="34392"/>
                        <a:pt x="24551" y="34725"/>
                        <a:pt x="24852" y="35025"/>
                      </a:cubicBezTo>
                      <a:cubicBezTo>
                        <a:pt x="24852" y="35226"/>
                        <a:pt x="24952" y="35426"/>
                        <a:pt x="25152" y="35526"/>
                      </a:cubicBezTo>
                      <a:lnTo>
                        <a:pt x="25285" y="35626"/>
                      </a:lnTo>
                      <a:cubicBezTo>
                        <a:pt x="25719" y="35993"/>
                        <a:pt x="26186" y="36326"/>
                        <a:pt x="26686" y="36627"/>
                      </a:cubicBezTo>
                      <a:cubicBezTo>
                        <a:pt x="26720" y="36727"/>
                        <a:pt x="26786" y="36793"/>
                        <a:pt x="26853" y="36827"/>
                      </a:cubicBezTo>
                      <a:lnTo>
                        <a:pt x="26953" y="36827"/>
                      </a:lnTo>
                      <a:lnTo>
                        <a:pt x="26953" y="36860"/>
                      </a:lnTo>
                      <a:lnTo>
                        <a:pt x="27120" y="36927"/>
                      </a:lnTo>
                      <a:lnTo>
                        <a:pt x="27287" y="37027"/>
                      </a:lnTo>
                      <a:cubicBezTo>
                        <a:pt x="27253" y="37127"/>
                        <a:pt x="27287" y="37227"/>
                        <a:pt x="27353" y="37327"/>
                      </a:cubicBezTo>
                      <a:cubicBezTo>
                        <a:pt x="27453" y="37494"/>
                        <a:pt x="27520" y="37661"/>
                        <a:pt x="27554" y="37861"/>
                      </a:cubicBezTo>
                      <a:cubicBezTo>
                        <a:pt x="27587" y="38228"/>
                        <a:pt x="27820" y="38561"/>
                        <a:pt x="28154" y="38728"/>
                      </a:cubicBezTo>
                      <a:cubicBezTo>
                        <a:pt x="28214" y="38878"/>
                        <a:pt x="28380" y="39000"/>
                        <a:pt x="28534" y="39000"/>
                      </a:cubicBezTo>
                      <a:cubicBezTo>
                        <a:pt x="28552" y="39000"/>
                        <a:pt x="28570" y="38998"/>
                        <a:pt x="28588" y="38995"/>
                      </a:cubicBezTo>
                      <a:lnTo>
                        <a:pt x="29155" y="39462"/>
                      </a:lnTo>
                      <a:cubicBezTo>
                        <a:pt x="29255" y="39595"/>
                        <a:pt x="29388" y="39695"/>
                        <a:pt x="29522" y="39695"/>
                      </a:cubicBezTo>
                      <a:lnTo>
                        <a:pt x="29855" y="39962"/>
                      </a:lnTo>
                      <a:cubicBezTo>
                        <a:pt x="29955" y="40129"/>
                        <a:pt x="30089" y="40229"/>
                        <a:pt x="30255" y="40263"/>
                      </a:cubicBezTo>
                      <a:cubicBezTo>
                        <a:pt x="30422" y="40329"/>
                        <a:pt x="30556" y="40463"/>
                        <a:pt x="30622" y="40629"/>
                      </a:cubicBezTo>
                      <a:cubicBezTo>
                        <a:pt x="30722" y="40796"/>
                        <a:pt x="30823" y="40996"/>
                        <a:pt x="31089" y="40996"/>
                      </a:cubicBezTo>
                      <a:cubicBezTo>
                        <a:pt x="31123" y="41030"/>
                        <a:pt x="31123" y="41063"/>
                        <a:pt x="31156" y="41063"/>
                      </a:cubicBezTo>
                      <a:lnTo>
                        <a:pt x="31256" y="41063"/>
                      </a:lnTo>
                      <a:cubicBezTo>
                        <a:pt x="31590" y="41430"/>
                        <a:pt x="32023" y="41730"/>
                        <a:pt x="32457" y="41964"/>
                      </a:cubicBezTo>
                      <a:lnTo>
                        <a:pt x="32691" y="42064"/>
                      </a:lnTo>
                      <a:cubicBezTo>
                        <a:pt x="33524" y="42531"/>
                        <a:pt x="34392" y="42998"/>
                        <a:pt x="34792" y="43999"/>
                      </a:cubicBezTo>
                      <a:cubicBezTo>
                        <a:pt x="34925" y="44265"/>
                        <a:pt x="35159" y="44532"/>
                        <a:pt x="35426" y="44666"/>
                      </a:cubicBezTo>
                      <a:lnTo>
                        <a:pt x="35593" y="44799"/>
                      </a:lnTo>
                      <a:lnTo>
                        <a:pt x="35593" y="44832"/>
                      </a:lnTo>
                      <a:cubicBezTo>
                        <a:pt x="35626" y="45099"/>
                        <a:pt x="35693" y="45400"/>
                        <a:pt x="36026" y="45400"/>
                      </a:cubicBezTo>
                      <a:cubicBezTo>
                        <a:pt x="36060" y="45533"/>
                        <a:pt x="36160" y="45633"/>
                        <a:pt x="36326" y="45666"/>
                      </a:cubicBezTo>
                      <a:lnTo>
                        <a:pt x="36527" y="45666"/>
                      </a:lnTo>
                      <a:cubicBezTo>
                        <a:pt x="36693" y="46000"/>
                        <a:pt x="36860" y="46167"/>
                        <a:pt x="37060" y="46167"/>
                      </a:cubicBezTo>
                      <a:cubicBezTo>
                        <a:pt x="37227" y="46167"/>
                        <a:pt x="37394" y="46067"/>
                        <a:pt x="37494" y="45933"/>
                      </a:cubicBezTo>
                      <a:lnTo>
                        <a:pt x="37494" y="45867"/>
                      </a:lnTo>
                      <a:cubicBezTo>
                        <a:pt x="37494" y="45800"/>
                        <a:pt x="37527" y="45733"/>
                        <a:pt x="37527" y="45666"/>
                      </a:cubicBezTo>
                      <a:cubicBezTo>
                        <a:pt x="37594" y="45566"/>
                        <a:pt x="37527" y="45466"/>
                        <a:pt x="37461" y="45366"/>
                      </a:cubicBezTo>
                      <a:cubicBezTo>
                        <a:pt x="37394" y="45266"/>
                        <a:pt x="37361" y="45199"/>
                        <a:pt x="37394" y="45133"/>
                      </a:cubicBezTo>
                      <a:cubicBezTo>
                        <a:pt x="37427" y="45066"/>
                        <a:pt x="37461" y="45033"/>
                        <a:pt x="37561" y="44999"/>
                      </a:cubicBezTo>
                      <a:cubicBezTo>
                        <a:pt x="37627" y="44966"/>
                        <a:pt x="37694" y="44966"/>
                        <a:pt x="37761" y="44966"/>
                      </a:cubicBezTo>
                      <a:cubicBezTo>
                        <a:pt x="37994" y="44999"/>
                        <a:pt x="38194" y="45099"/>
                        <a:pt x="38328" y="45299"/>
                      </a:cubicBezTo>
                      <a:cubicBezTo>
                        <a:pt x="38568" y="45539"/>
                        <a:pt x="38862" y="45671"/>
                        <a:pt x="39185" y="45671"/>
                      </a:cubicBezTo>
                      <a:cubicBezTo>
                        <a:pt x="39221" y="45671"/>
                        <a:pt x="39258" y="45670"/>
                        <a:pt x="39295" y="45666"/>
                      </a:cubicBezTo>
                      <a:lnTo>
                        <a:pt x="39529" y="45700"/>
                      </a:lnTo>
                      <a:lnTo>
                        <a:pt x="39562" y="45666"/>
                      </a:lnTo>
                      <a:cubicBezTo>
                        <a:pt x="39662" y="45600"/>
                        <a:pt x="39729" y="45566"/>
                        <a:pt x="39729" y="45466"/>
                      </a:cubicBezTo>
                      <a:cubicBezTo>
                        <a:pt x="39729" y="45400"/>
                        <a:pt x="39696" y="45333"/>
                        <a:pt x="39629" y="45299"/>
                      </a:cubicBezTo>
                      <a:cubicBezTo>
                        <a:pt x="39495" y="45199"/>
                        <a:pt x="39495" y="45066"/>
                        <a:pt x="39529" y="44899"/>
                      </a:cubicBezTo>
                      <a:cubicBezTo>
                        <a:pt x="39529" y="44866"/>
                        <a:pt x="39529" y="44799"/>
                        <a:pt x="39529" y="44732"/>
                      </a:cubicBezTo>
                      <a:cubicBezTo>
                        <a:pt x="39562" y="44666"/>
                        <a:pt x="39662" y="44632"/>
                        <a:pt x="39729" y="44632"/>
                      </a:cubicBezTo>
                      <a:cubicBezTo>
                        <a:pt x="39796" y="44632"/>
                        <a:pt x="39862" y="44666"/>
                        <a:pt x="39929" y="44699"/>
                      </a:cubicBezTo>
                      <a:cubicBezTo>
                        <a:pt x="39962" y="44699"/>
                        <a:pt x="40029" y="44732"/>
                        <a:pt x="40062" y="44766"/>
                      </a:cubicBezTo>
                      <a:cubicBezTo>
                        <a:pt x="40096" y="44799"/>
                        <a:pt x="40129" y="44832"/>
                        <a:pt x="40163" y="44832"/>
                      </a:cubicBezTo>
                      <a:lnTo>
                        <a:pt x="40196" y="44832"/>
                      </a:lnTo>
                      <a:lnTo>
                        <a:pt x="40329" y="45133"/>
                      </a:lnTo>
                      <a:lnTo>
                        <a:pt x="40930" y="45766"/>
                      </a:lnTo>
                      <a:lnTo>
                        <a:pt x="41197" y="46067"/>
                      </a:lnTo>
                      <a:lnTo>
                        <a:pt x="41297" y="46067"/>
                      </a:lnTo>
                      <a:cubicBezTo>
                        <a:pt x="41497" y="46067"/>
                        <a:pt x="41697" y="46000"/>
                        <a:pt x="41864" y="45867"/>
                      </a:cubicBezTo>
                      <a:cubicBezTo>
                        <a:pt x="42064" y="45566"/>
                        <a:pt x="42164" y="45199"/>
                        <a:pt x="42131" y="44832"/>
                      </a:cubicBezTo>
                      <a:lnTo>
                        <a:pt x="42164" y="43498"/>
                      </a:lnTo>
                      <a:lnTo>
                        <a:pt x="42264" y="43398"/>
                      </a:lnTo>
                      <a:lnTo>
                        <a:pt x="42264" y="43131"/>
                      </a:lnTo>
                      <a:lnTo>
                        <a:pt x="42264" y="42831"/>
                      </a:lnTo>
                      <a:lnTo>
                        <a:pt x="42331" y="42764"/>
                      </a:lnTo>
                      <a:lnTo>
                        <a:pt x="42464" y="42631"/>
                      </a:lnTo>
                      <a:cubicBezTo>
                        <a:pt x="42464" y="42531"/>
                        <a:pt x="42498" y="42464"/>
                        <a:pt x="42498" y="42397"/>
                      </a:cubicBezTo>
                      <a:lnTo>
                        <a:pt x="42531" y="42297"/>
                      </a:lnTo>
                      <a:cubicBezTo>
                        <a:pt x="42564" y="42197"/>
                        <a:pt x="42598" y="42064"/>
                        <a:pt x="42598" y="41930"/>
                      </a:cubicBezTo>
                      <a:lnTo>
                        <a:pt x="42598" y="41730"/>
                      </a:lnTo>
                      <a:cubicBezTo>
                        <a:pt x="42631" y="41630"/>
                        <a:pt x="42631" y="41530"/>
                        <a:pt x="42598" y="41430"/>
                      </a:cubicBezTo>
                      <a:cubicBezTo>
                        <a:pt x="42598" y="41363"/>
                        <a:pt x="42598" y="41330"/>
                        <a:pt x="42598" y="41263"/>
                      </a:cubicBezTo>
                      <a:cubicBezTo>
                        <a:pt x="42564" y="41163"/>
                        <a:pt x="42564" y="41063"/>
                        <a:pt x="42498" y="40930"/>
                      </a:cubicBezTo>
                      <a:cubicBezTo>
                        <a:pt x="42498" y="40896"/>
                        <a:pt x="42498" y="40863"/>
                        <a:pt x="42464" y="40830"/>
                      </a:cubicBezTo>
                      <a:cubicBezTo>
                        <a:pt x="42464" y="40763"/>
                        <a:pt x="42431" y="40696"/>
                        <a:pt x="42397" y="40663"/>
                      </a:cubicBezTo>
                      <a:lnTo>
                        <a:pt x="42364" y="40296"/>
                      </a:lnTo>
                      <a:cubicBezTo>
                        <a:pt x="42231" y="39529"/>
                        <a:pt x="42364" y="38728"/>
                        <a:pt x="42664" y="37994"/>
                      </a:cubicBezTo>
                      <a:cubicBezTo>
                        <a:pt x="42064" y="36960"/>
                        <a:pt x="42064" y="36660"/>
                        <a:pt x="42731" y="35859"/>
                      </a:cubicBezTo>
                      <a:cubicBezTo>
                        <a:pt x="42798" y="35793"/>
                        <a:pt x="42831" y="35726"/>
                        <a:pt x="42898" y="35659"/>
                      </a:cubicBezTo>
                      <a:lnTo>
                        <a:pt x="42965" y="35559"/>
                      </a:lnTo>
                      <a:cubicBezTo>
                        <a:pt x="43031" y="35526"/>
                        <a:pt x="43065" y="35526"/>
                        <a:pt x="43098" y="35492"/>
                      </a:cubicBezTo>
                      <a:cubicBezTo>
                        <a:pt x="43198" y="35326"/>
                        <a:pt x="43265" y="35126"/>
                        <a:pt x="43098" y="34959"/>
                      </a:cubicBezTo>
                      <a:cubicBezTo>
                        <a:pt x="42931" y="34925"/>
                        <a:pt x="42965" y="34792"/>
                        <a:pt x="42965" y="34659"/>
                      </a:cubicBezTo>
                      <a:cubicBezTo>
                        <a:pt x="42898" y="34592"/>
                        <a:pt x="42864" y="34525"/>
                        <a:pt x="42864" y="34458"/>
                      </a:cubicBezTo>
                      <a:cubicBezTo>
                        <a:pt x="42864" y="34358"/>
                        <a:pt x="42798" y="34292"/>
                        <a:pt x="42731" y="34225"/>
                      </a:cubicBezTo>
                      <a:lnTo>
                        <a:pt x="42698" y="34192"/>
                      </a:lnTo>
                      <a:lnTo>
                        <a:pt x="42698" y="34192"/>
                      </a:lnTo>
                      <a:lnTo>
                        <a:pt x="42764" y="34225"/>
                      </a:lnTo>
                      <a:cubicBezTo>
                        <a:pt x="42965" y="34325"/>
                        <a:pt x="43165" y="34358"/>
                        <a:pt x="43365" y="34392"/>
                      </a:cubicBezTo>
                      <a:cubicBezTo>
                        <a:pt x="43632" y="34425"/>
                        <a:pt x="43865" y="34525"/>
                        <a:pt x="44099" y="34659"/>
                      </a:cubicBezTo>
                      <a:cubicBezTo>
                        <a:pt x="44265" y="34992"/>
                        <a:pt x="44632" y="35226"/>
                        <a:pt x="45033" y="35226"/>
                      </a:cubicBezTo>
                      <a:cubicBezTo>
                        <a:pt x="45233" y="35226"/>
                        <a:pt x="45433" y="35192"/>
                        <a:pt x="45633" y="35092"/>
                      </a:cubicBezTo>
                      <a:lnTo>
                        <a:pt x="45666" y="35059"/>
                      </a:lnTo>
                      <a:lnTo>
                        <a:pt x="45767" y="35059"/>
                      </a:lnTo>
                      <a:cubicBezTo>
                        <a:pt x="46467" y="34825"/>
                        <a:pt x="46534" y="34725"/>
                        <a:pt x="46334" y="33958"/>
                      </a:cubicBezTo>
                      <a:cubicBezTo>
                        <a:pt x="46234" y="33891"/>
                        <a:pt x="46133" y="33891"/>
                        <a:pt x="46000" y="33891"/>
                      </a:cubicBezTo>
                      <a:cubicBezTo>
                        <a:pt x="45833" y="33891"/>
                        <a:pt x="45666" y="33925"/>
                        <a:pt x="45533" y="33958"/>
                      </a:cubicBezTo>
                      <a:lnTo>
                        <a:pt x="45400" y="34025"/>
                      </a:lnTo>
                      <a:cubicBezTo>
                        <a:pt x="45333" y="33791"/>
                        <a:pt x="45400" y="33524"/>
                        <a:pt x="45600" y="33358"/>
                      </a:cubicBezTo>
                      <a:cubicBezTo>
                        <a:pt x="45733" y="33224"/>
                        <a:pt x="45800" y="33024"/>
                        <a:pt x="45767" y="32857"/>
                      </a:cubicBezTo>
                      <a:cubicBezTo>
                        <a:pt x="45800" y="32724"/>
                        <a:pt x="45767" y="32624"/>
                        <a:pt x="45666" y="32590"/>
                      </a:cubicBezTo>
                      <a:cubicBezTo>
                        <a:pt x="45550" y="32386"/>
                        <a:pt x="45331" y="32284"/>
                        <a:pt x="45121" y="32284"/>
                      </a:cubicBezTo>
                      <a:cubicBezTo>
                        <a:pt x="45092" y="32284"/>
                        <a:pt x="45062" y="32286"/>
                        <a:pt x="45033" y="32290"/>
                      </a:cubicBezTo>
                      <a:lnTo>
                        <a:pt x="44232" y="32290"/>
                      </a:lnTo>
                      <a:cubicBezTo>
                        <a:pt x="44099" y="32290"/>
                        <a:pt x="43999" y="32257"/>
                        <a:pt x="43965" y="31990"/>
                      </a:cubicBezTo>
                      <a:lnTo>
                        <a:pt x="43965" y="31923"/>
                      </a:lnTo>
                      <a:cubicBezTo>
                        <a:pt x="43965" y="31923"/>
                        <a:pt x="43965" y="31890"/>
                        <a:pt x="43965" y="31890"/>
                      </a:cubicBezTo>
                      <a:cubicBezTo>
                        <a:pt x="43965" y="31857"/>
                        <a:pt x="43932" y="31823"/>
                        <a:pt x="43932" y="31790"/>
                      </a:cubicBezTo>
                      <a:lnTo>
                        <a:pt x="43865" y="31756"/>
                      </a:lnTo>
                      <a:cubicBezTo>
                        <a:pt x="43865" y="31756"/>
                        <a:pt x="43865" y="31723"/>
                        <a:pt x="43832" y="31723"/>
                      </a:cubicBezTo>
                      <a:cubicBezTo>
                        <a:pt x="43598" y="31556"/>
                        <a:pt x="43465" y="31289"/>
                        <a:pt x="43498" y="31023"/>
                      </a:cubicBezTo>
                      <a:cubicBezTo>
                        <a:pt x="43498" y="30355"/>
                        <a:pt x="43365" y="29722"/>
                        <a:pt x="43065" y="29155"/>
                      </a:cubicBezTo>
                      <a:cubicBezTo>
                        <a:pt x="42764" y="28654"/>
                        <a:pt x="42564" y="28354"/>
                        <a:pt x="42131" y="28354"/>
                      </a:cubicBezTo>
                      <a:cubicBezTo>
                        <a:pt x="41930" y="28354"/>
                        <a:pt x="41697" y="28421"/>
                        <a:pt x="41497" y="28521"/>
                      </a:cubicBezTo>
                      <a:lnTo>
                        <a:pt x="41430" y="28521"/>
                      </a:lnTo>
                      <a:cubicBezTo>
                        <a:pt x="41297" y="28487"/>
                        <a:pt x="41197" y="28487"/>
                        <a:pt x="41097" y="28421"/>
                      </a:cubicBezTo>
                      <a:cubicBezTo>
                        <a:pt x="40996" y="28387"/>
                        <a:pt x="40863" y="28354"/>
                        <a:pt x="40730" y="28354"/>
                      </a:cubicBezTo>
                      <a:cubicBezTo>
                        <a:pt x="40563" y="28354"/>
                        <a:pt x="40429" y="28454"/>
                        <a:pt x="40363" y="28621"/>
                      </a:cubicBezTo>
                      <a:cubicBezTo>
                        <a:pt x="40062" y="28754"/>
                        <a:pt x="39896" y="29055"/>
                        <a:pt x="39929" y="29388"/>
                      </a:cubicBezTo>
                      <a:cubicBezTo>
                        <a:pt x="39929" y="29722"/>
                        <a:pt x="39762" y="29888"/>
                        <a:pt x="39395" y="29888"/>
                      </a:cubicBezTo>
                      <a:cubicBezTo>
                        <a:pt x="39295" y="29888"/>
                        <a:pt x="39195" y="29955"/>
                        <a:pt x="39128" y="30022"/>
                      </a:cubicBezTo>
                      <a:cubicBezTo>
                        <a:pt x="39095" y="30189"/>
                        <a:pt x="38995" y="30289"/>
                        <a:pt x="38862" y="30389"/>
                      </a:cubicBezTo>
                      <a:cubicBezTo>
                        <a:pt x="38728" y="30456"/>
                        <a:pt x="38695" y="30589"/>
                        <a:pt x="38762" y="30722"/>
                      </a:cubicBezTo>
                      <a:cubicBezTo>
                        <a:pt x="38795" y="30822"/>
                        <a:pt x="38862" y="30923"/>
                        <a:pt x="38928" y="30989"/>
                      </a:cubicBezTo>
                      <a:cubicBezTo>
                        <a:pt x="39062" y="31089"/>
                        <a:pt x="39229" y="31156"/>
                        <a:pt x="39395" y="31189"/>
                      </a:cubicBezTo>
                      <a:cubicBezTo>
                        <a:pt x="39529" y="31189"/>
                        <a:pt x="39629" y="31223"/>
                        <a:pt x="39762" y="31256"/>
                      </a:cubicBezTo>
                      <a:lnTo>
                        <a:pt x="39896" y="31289"/>
                      </a:lnTo>
                      <a:cubicBezTo>
                        <a:pt x="40062" y="31323"/>
                        <a:pt x="40263" y="31356"/>
                        <a:pt x="40429" y="31356"/>
                      </a:cubicBezTo>
                      <a:lnTo>
                        <a:pt x="40796" y="31356"/>
                      </a:lnTo>
                      <a:cubicBezTo>
                        <a:pt x="41230" y="31356"/>
                        <a:pt x="41463" y="31523"/>
                        <a:pt x="41630" y="32023"/>
                      </a:cubicBezTo>
                      <a:cubicBezTo>
                        <a:pt x="41730" y="32290"/>
                        <a:pt x="41797" y="32557"/>
                        <a:pt x="41864" y="32824"/>
                      </a:cubicBezTo>
                      <a:cubicBezTo>
                        <a:pt x="41864" y="32924"/>
                        <a:pt x="41897" y="33024"/>
                        <a:pt x="41930" y="33124"/>
                      </a:cubicBezTo>
                      <a:lnTo>
                        <a:pt x="41930" y="33191"/>
                      </a:lnTo>
                      <a:lnTo>
                        <a:pt x="41830" y="33057"/>
                      </a:lnTo>
                      <a:cubicBezTo>
                        <a:pt x="41697" y="32924"/>
                        <a:pt x="41597" y="32724"/>
                        <a:pt x="41530" y="32557"/>
                      </a:cubicBezTo>
                      <a:cubicBezTo>
                        <a:pt x="41330" y="31823"/>
                        <a:pt x="41297" y="31656"/>
                        <a:pt x="40763" y="31656"/>
                      </a:cubicBezTo>
                      <a:lnTo>
                        <a:pt x="40229" y="31656"/>
                      </a:lnTo>
                      <a:cubicBezTo>
                        <a:pt x="40163" y="31656"/>
                        <a:pt x="40062" y="31690"/>
                        <a:pt x="39996" y="31756"/>
                      </a:cubicBezTo>
                      <a:lnTo>
                        <a:pt x="39562" y="31690"/>
                      </a:lnTo>
                      <a:cubicBezTo>
                        <a:pt x="38428" y="31623"/>
                        <a:pt x="38428" y="31623"/>
                        <a:pt x="38361" y="30456"/>
                      </a:cubicBezTo>
                      <a:lnTo>
                        <a:pt x="37828" y="30389"/>
                      </a:lnTo>
                      <a:cubicBezTo>
                        <a:pt x="37361" y="30222"/>
                        <a:pt x="37227" y="29855"/>
                        <a:pt x="37127" y="29488"/>
                      </a:cubicBezTo>
                      <a:cubicBezTo>
                        <a:pt x="37060" y="29255"/>
                        <a:pt x="36960" y="29055"/>
                        <a:pt x="36827" y="28888"/>
                      </a:cubicBezTo>
                      <a:cubicBezTo>
                        <a:pt x="36660" y="28621"/>
                        <a:pt x="36560" y="28321"/>
                        <a:pt x="36593" y="28020"/>
                      </a:cubicBezTo>
                      <a:cubicBezTo>
                        <a:pt x="36560" y="27887"/>
                        <a:pt x="36560" y="27720"/>
                        <a:pt x="36527" y="27587"/>
                      </a:cubicBezTo>
                      <a:cubicBezTo>
                        <a:pt x="36493" y="27520"/>
                        <a:pt x="36493" y="27453"/>
                        <a:pt x="36460" y="27387"/>
                      </a:cubicBezTo>
                      <a:cubicBezTo>
                        <a:pt x="36493" y="27253"/>
                        <a:pt x="36460" y="27086"/>
                        <a:pt x="36393" y="26986"/>
                      </a:cubicBezTo>
                      <a:cubicBezTo>
                        <a:pt x="36360" y="26886"/>
                        <a:pt x="36326" y="26820"/>
                        <a:pt x="36293" y="26753"/>
                      </a:cubicBezTo>
                      <a:cubicBezTo>
                        <a:pt x="36260" y="26553"/>
                        <a:pt x="36060" y="26419"/>
                        <a:pt x="35859" y="26419"/>
                      </a:cubicBezTo>
                      <a:lnTo>
                        <a:pt x="35526" y="26419"/>
                      </a:lnTo>
                      <a:cubicBezTo>
                        <a:pt x="35326" y="26419"/>
                        <a:pt x="35126" y="26386"/>
                        <a:pt x="34892" y="26319"/>
                      </a:cubicBezTo>
                      <a:cubicBezTo>
                        <a:pt x="34725" y="26319"/>
                        <a:pt x="34525" y="26353"/>
                        <a:pt x="34358" y="26386"/>
                      </a:cubicBezTo>
                      <a:cubicBezTo>
                        <a:pt x="34292" y="26419"/>
                        <a:pt x="34192" y="26419"/>
                        <a:pt x="34125" y="26419"/>
                      </a:cubicBezTo>
                      <a:cubicBezTo>
                        <a:pt x="33424" y="26353"/>
                        <a:pt x="32791" y="25886"/>
                        <a:pt x="32557" y="25218"/>
                      </a:cubicBezTo>
                      <a:lnTo>
                        <a:pt x="32957" y="24685"/>
                      </a:lnTo>
                      <a:cubicBezTo>
                        <a:pt x="33057" y="24618"/>
                        <a:pt x="33191" y="24551"/>
                        <a:pt x="33291" y="24518"/>
                      </a:cubicBezTo>
                      <a:cubicBezTo>
                        <a:pt x="33524" y="24418"/>
                        <a:pt x="33691" y="24284"/>
                        <a:pt x="33825" y="24084"/>
                      </a:cubicBezTo>
                      <a:cubicBezTo>
                        <a:pt x="33858" y="24051"/>
                        <a:pt x="33858" y="23984"/>
                        <a:pt x="33858" y="23951"/>
                      </a:cubicBezTo>
                      <a:cubicBezTo>
                        <a:pt x="33891" y="23651"/>
                        <a:pt x="33658" y="23584"/>
                        <a:pt x="33391" y="23517"/>
                      </a:cubicBezTo>
                      <a:cubicBezTo>
                        <a:pt x="33291" y="23451"/>
                        <a:pt x="33191" y="23417"/>
                        <a:pt x="33091" y="23350"/>
                      </a:cubicBezTo>
                      <a:cubicBezTo>
                        <a:pt x="33024" y="23317"/>
                        <a:pt x="32991" y="23284"/>
                        <a:pt x="32991" y="23250"/>
                      </a:cubicBezTo>
                      <a:cubicBezTo>
                        <a:pt x="32991" y="23217"/>
                        <a:pt x="33024" y="23184"/>
                        <a:pt x="33091" y="23117"/>
                      </a:cubicBezTo>
                      <a:cubicBezTo>
                        <a:pt x="33158" y="23084"/>
                        <a:pt x="33224" y="23050"/>
                        <a:pt x="33224" y="23017"/>
                      </a:cubicBezTo>
                      <a:lnTo>
                        <a:pt x="33424" y="22950"/>
                      </a:lnTo>
                      <a:lnTo>
                        <a:pt x="33691" y="22883"/>
                      </a:lnTo>
                      <a:lnTo>
                        <a:pt x="33825" y="22883"/>
                      </a:lnTo>
                      <a:cubicBezTo>
                        <a:pt x="33958" y="22883"/>
                        <a:pt x="34092" y="22883"/>
                        <a:pt x="34158" y="22783"/>
                      </a:cubicBezTo>
                      <a:cubicBezTo>
                        <a:pt x="34192" y="22683"/>
                        <a:pt x="34158" y="22583"/>
                        <a:pt x="34058" y="22383"/>
                      </a:cubicBezTo>
                      <a:lnTo>
                        <a:pt x="33925" y="22150"/>
                      </a:lnTo>
                      <a:cubicBezTo>
                        <a:pt x="33925" y="22083"/>
                        <a:pt x="33925" y="22016"/>
                        <a:pt x="33925" y="21949"/>
                      </a:cubicBezTo>
                      <a:cubicBezTo>
                        <a:pt x="33958" y="21749"/>
                        <a:pt x="33891" y="21549"/>
                        <a:pt x="33791" y="21416"/>
                      </a:cubicBezTo>
                      <a:lnTo>
                        <a:pt x="33791" y="21216"/>
                      </a:lnTo>
                      <a:cubicBezTo>
                        <a:pt x="33658" y="20682"/>
                        <a:pt x="33224" y="20582"/>
                        <a:pt x="32757" y="20482"/>
                      </a:cubicBezTo>
                      <a:lnTo>
                        <a:pt x="32424" y="20382"/>
                      </a:lnTo>
                      <a:lnTo>
                        <a:pt x="32157" y="20315"/>
                      </a:lnTo>
                      <a:cubicBezTo>
                        <a:pt x="32157" y="20248"/>
                        <a:pt x="32224" y="20182"/>
                        <a:pt x="32290" y="20182"/>
                      </a:cubicBezTo>
                      <a:lnTo>
                        <a:pt x="32557" y="20182"/>
                      </a:lnTo>
                      <a:cubicBezTo>
                        <a:pt x="32657" y="20182"/>
                        <a:pt x="32724" y="20148"/>
                        <a:pt x="32791" y="20115"/>
                      </a:cubicBezTo>
                      <a:lnTo>
                        <a:pt x="32824" y="20081"/>
                      </a:lnTo>
                      <a:cubicBezTo>
                        <a:pt x="32824" y="20081"/>
                        <a:pt x="32891" y="20048"/>
                        <a:pt x="32891" y="20015"/>
                      </a:cubicBezTo>
                      <a:cubicBezTo>
                        <a:pt x="32891" y="20015"/>
                        <a:pt x="32891" y="19981"/>
                        <a:pt x="32891" y="19948"/>
                      </a:cubicBezTo>
                      <a:lnTo>
                        <a:pt x="32891" y="19915"/>
                      </a:lnTo>
                      <a:cubicBezTo>
                        <a:pt x="32891" y="19881"/>
                        <a:pt x="32891" y="19815"/>
                        <a:pt x="32891" y="19781"/>
                      </a:cubicBezTo>
                      <a:cubicBezTo>
                        <a:pt x="32891" y="19781"/>
                        <a:pt x="32891" y="19748"/>
                        <a:pt x="32891" y="19748"/>
                      </a:cubicBezTo>
                      <a:cubicBezTo>
                        <a:pt x="32891" y="19715"/>
                        <a:pt x="32891" y="19681"/>
                        <a:pt x="32891" y="19681"/>
                      </a:cubicBezTo>
                      <a:cubicBezTo>
                        <a:pt x="32824" y="19481"/>
                        <a:pt x="32757" y="19281"/>
                        <a:pt x="32724" y="19081"/>
                      </a:cubicBezTo>
                      <a:cubicBezTo>
                        <a:pt x="32691" y="18881"/>
                        <a:pt x="32624" y="18680"/>
                        <a:pt x="32557" y="18514"/>
                      </a:cubicBezTo>
                      <a:lnTo>
                        <a:pt x="32557" y="18447"/>
                      </a:lnTo>
                      <a:cubicBezTo>
                        <a:pt x="32457" y="18314"/>
                        <a:pt x="32390" y="18113"/>
                        <a:pt x="32224" y="18113"/>
                      </a:cubicBezTo>
                      <a:cubicBezTo>
                        <a:pt x="32157" y="18113"/>
                        <a:pt x="32123" y="18147"/>
                        <a:pt x="32057" y="18147"/>
                      </a:cubicBezTo>
                      <a:cubicBezTo>
                        <a:pt x="31790" y="18213"/>
                        <a:pt x="31656" y="18514"/>
                        <a:pt x="31790" y="18781"/>
                      </a:cubicBezTo>
                      <a:lnTo>
                        <a:pt x="31823" y="18881"/>
                      </a:lnTo>
                      <a:cubicBezTo>
                        <a:pt x="31923" y="19047"/>
                        <a:pt x="31957" y="19281"/>
                        <a:pt x="31890" y="19481"/>
                      </a:cubicBezTo>
                      <a:cubicBezTo>
                        <a:pt x="31890" y="19514"/>
                        <a:pt x="31857" y="19548"/>
                        <a:pt x="31857" y="19581"/>
                      </a:cubicBezTo>
                      <a:cubicBezTo>
                        <a:pt x="31823" y="19614"/>
                        <a:pt x="31790" y="19648"/>
                        <a:pt x="31723" y="19681"/>
                      </a:cubicBezTo>
                      <a:cubicBezTo>
                        <a:pt x="31723" y="19648"/>
                        <a:pt x="31723" y="19581"/>
                        <a:pt x="31690" y="19581"/>
                      </a:cubicBezTo>
                      <a:lnTo>
                        <a:pt x="31656" y="19581"/>
                      </a:lnTo>
                      <a:cubicBezTo>
                        <a:pt x="31640" y="19564"/>
                        <a:pt x="31631" y="19556"/>
                        <a:pt x="31623" y="19556"/>
                      </a:cubicBezTo>
                      <a:cubicBezTo>
                        <a:pt x="31615" y="19556"/>
                        <a:pt x="31606" y="19564"/>
                        <a:pt x="31590" y="19581"/>
                      </a:cubicBezTo>
                      <a:cubicBezTo>
                        <a:pt x="31523" y="19581"/>
                        <a:pt x="31456" y="19614"/>
                        <a:pt x="31390" y="19648"/>
                      </a:cubicBezTo>
                      <a:cubicBezTo>
                        <a:pt x="31390" y="19648"/>
                        <a:pt x="31356" y="19681"/>
                        <a:pt x="31323" y="19715"/>
                      </a:cubicBezTo>
                      <a:cubicBezTo>
                        <a:pt x="31323" y="19715"/>
                        <a:pt x="31290" y="19715"/>
                        <a:pt x="31290" y="19748"/>
                      </a:cubicBezTo>
                      <a:cubicBezTo>
                        <a:pt x="31256" y="19815"/>
                        <a:pt x="31290" y="19815"/>
                        <a:pt x="31290" y="19815"/>
                      </a:cubicBezTo>
                      <a:cubicBezTo>
                        <a:pt x="31223" y="19848"/>
                        <a:pt x="31156" y="19915"/>
                        <a:pt x="31089" y="19948"/>
                      </a:cubicBezTo>
                      <a:lnTo>
                        <a:pt x="31023" y="19981"/>
                      </a:lnTo>
                      <a:cubicBezTo>
                        <a:pt x="31089" y="19915"/>
                        <a:pt x="31089" y="19815"/>
                        <a:pt x="31023" y="19748"/>
                      </a:cubicBezTo>
                      <a:cubicBezTo>
                        <a:pt x="31123" y="19715"/>
                        <a:pt x="31156" y="19614"/>
                        <a:pt x="31189" y="19548"/>
                      </a:cubicBezTo>
                      <a:cubicBezTo>
                        <a:pt x="31189" y="19514"/>
                        <a:pt x="31223" y="19514"/>
                        <a:pt x="31223" y="19481"/>
                      </a:cubicBezTo>
                      <a:lnTo>
                        <a:pt x="31223" y="19448"/>
                      </a:lnTo>
                      <a:cubicBezTo>
                        <a:pt x="31256" y="19481"/>
                        <a:pt x="31323" y="19481"/>
                        <a:pt x="31356" y="19481"/>
                      </a:cubicBezTo>
                      <a:cubicBezTo>
                        <a:pt x="31456" y="19481"/>
                        <a:pt x="31523" y="19414"/>
                        <a:pt x="31590" y="19248"/>
                      </a:cubicBezTo>
                      <a:cubicBezTo>
                        <a:pt x="31490" y="18714"/>
                        <a:pt x="31123" y="18314"/>
                        <a:pt x="30622" y="18180"/>
                      </a:cubicBezTo>
                      <a:cubicBezTo>
                        <a:pt x="30589" y="18147"/>
                        <a:pt x="30556" y="18147"/>
                        <a:pt x="30489" y="18147"/>
                      </a:cubicBezTo>
                      <a:lnTo>
                        <a:pt x="30356" y="17880"/>
                      </a:lnTo>
                      <a:cubicBezTo>
                        <a:pt x="30255" y="17680"/>
                        <a:pt x="30089" y="17580"/>
                        <a:pt x="29889" y="17580"/>
                      </a:cubicBezTo>
                      <a:cubicBezTo>
                        <a:pt x="29822" y="17580"/>
                        <a:pt x="29755" y="17580"/>
                        <a:pt x="29688" y="17613"/>
                      </a:cubicBezTo>
                      <a:cubicBezTo>
                        <a:pt x="29622" y="17646"/>
                        <a:pt x="29522" y="17646"/>
                        <a:pt x="29455" y="17646"/>
                      </a:cubicBezTo>
                      <a:cubicBezTo>
                        <a:pt x="29221" y="17646"/>
                        <a:pt x="29121" y="17480"/>
                        <a:pt x="29055" y="17146"/>
                      </a:cubicBezTo>
                      <a:lnTo>
                        <a:pt x="29055" y="17013"/>
                      </a:lnTo>
                      <a:cubicBezTo>
                        <a:pt x="29088" y="16879"/>
                        <a:pt x="29021" y="16746"/>
                        <a:pt x="28955" y="16646"/>
                      </a:cubicBezTo>
                      <a:cubicBezTo>
                        <a:pt x="28821" y="16412"/>
                        <a:pt x="28654" y="16245"/>
                        <a:pt x="28421" y="16145"/>
                      </a:cubicBezTo>
                      <a:cubicBezTo>
                        <a:pt x="28321" y="16079"/>
                        <a:pt x="28154" y="16045"/>
                        <a:pt x="28021" y="16045"/>
                      </a:cubicBezTo>
                      <a:lnTo>
                        <a:pt x="27920" y="16045"/>
                      </a:lnTo>
                      <a:cubicBezTo>
                        <a:pt x="27854" y="16045"/>
                        <a:pt x="27787" y="16045"/>
                        <a:pt x="27720" y="16079"/>
                      </a:cubicBezTo>
                      <a:cubicBezTo>
                        <a:pt x="27687" y="16079"/>
                        <a:pt x="27654" y="16112"/>
                        <a:pt x="27654" y="16112"/>
                      </a:cubicBezTo>
                      <a:lnTo>
                        <a:pt x="27387" y="16012"/>
                      </a:lnTo>
                      <a:lnTo>
                        <a:pt x="27120" y="15878"/>
                      </a:lnTo>
                      <a:cubicBezTo>
                        <a:pt x="27087" y="15878"/>
                        <a:pt x="27053" y="15912"/>
                        <a:pt x="27020" y="15945"/>
                      </a:cubicBezTo>
                      <a:cubicBezTo>
                        <a:pt x="26920" y="15945"/>
                        <a:pt x="26853" y="15978"/>
                        <a:pt x="26786" y="16045"/>
                      </a:cubicBezTo>
                      <a:cubicBezTo>
                        <a:pt x="26720" y="16112"/>
                        <a:pt x="26653" y="16179"/>
                        <a:pt x="26553" y="16179"/>
                      </a:cubicBezTo>
                      <a:lnTo>
                        <a:pt x="26453" y="16179"/>
                      </a:lnTo>
                      <a:cubicBezTo>
                        <a:pt x="26453" y="16145"/>
                        <a:pt x="26453" y="16112"/>
                        <a:pt x="26453" y="16079"/>
                      </a:cubicBezTo>
                      <a:lnTo>
                        <a:pt x="26286" y="16012"/>
                      </a:lnTo>
                      <a:lnTo>
                        <a:pt x="26119" y="15978"/>
                      </a:lnTo>
                      <a:lnTo>
                        <a:pt x="26119" y="15878"/>
                      </a:lnTo>
                      <a:cubicBezTo>
                        <a:pt x="26119" y="15612"/>
                        <a:pt x="26086" y="15345"/>
                        <a:pt x="26052" y="15111"/>
                      </a:cubicBezTo>
                      <a:cubicBezTo>
                        <a:pt x="26086" y="15078"/>
                        <a:pt x="26086" y="15078"/>
                        <a:pt x="26052" y="15044"/>
                      </a:cubicBezTo>
                      <a:cubicBezTo>
                        <a:pt x="26052" y="14978"/>
                        <a:pt x="26052" y="14878"/>
                        <a:pt x="26052" y="14811"/>
                      </a:cubicBezTo>
                      <a:lnTo>
                        <a:pt x="25886" y="14544"/>
                      </a:lnTo>
                      <a:lnTo>
                        <a:pt x="25786" y="14511"/>
                      </a:lnTo>
                      <a:cubicBezTo>
                        <a:pt x="25752" y="14477"/>
                        <a:pt x="25752" y="14411"/>
                        <a:pt x="25786" y="14377"/>
                      </a:cubicBezTo>
                      <a:cubicBezTo>
                        <a:pt x="25819" y="14277"/>
                        <a:pt x="25786" y="14177"/>
                        <a:pt x="25752" y="14077"/>
                      </a:cubicBezTo>
                      <a:cubicBezTo>
                        <a:pt x="25652" y="14010"/>
                        <a:pt x="25552" y="13977"/>
                        <a:pt x="25452" y="13977"/>
                      </a:cubicBezTo>
                      <a:cubicBezTo>
                        <a:pt x="25185" y="14144"/>
                        <a:pt x="24918" y="14211"/>
                        <a:pt x="24618" y="14211"/>
                      </a:cubicBezTo>
                      <a:cubicBezTo>
                        <a:pt x="24118" y="14177"/>
                        <a:pt x="23651" y="13944"/>
                        <a:pt x="23317" y="13543"/>
                      </a:cubicBezTo>
                      <a:cubicBezTo>
                        <a:pt x="23250" y="13477"/>
                        <a:pt x="23150" y="13410"/>
                        <a:pt x="23050" y="13343"/>
                      </a:cubicBezTo>
                      <a:lnTo>
                        <a:pt x="22950" y="13243"/>
                      </a:lnTo>
                      <a:cubicBezTo>
                        <a:pt x="22850" y="13110"/>
                        <a:pt x="22683" y="13043"/>
                        <a:pt x="22517" y="13043"/>
                      </a:cubicBezTo>
                      <a:cubicBezTo>
                        <a:pt x="22316" y="13043"/>
                        <a:pt x="22183" y="13243"/>
                        <a:pt x="22050" y="13443"/>
                      </a:cubicBezTo>
                      <a:lnTo>
                        <a:pt x="21950" y="13577"/>
                      </a:lnTo>
                      <a:lnTo>
                        <a:pt x="21916" y="13944"/>
                      </a:lnTo>
                      <a:cubicBezTo>
                        <a:pt x="21849" y="13977"/>
                        <a:pt x="21749" y="14010"/>
                        <a:pt x="21649" y="14010"/>
                      </a:cubicBezTo>
                      <a:cubicBezTo>
                        <a:pt x="21483" y="13977"/>
                        <a:pt x="21316" y="13944"/>
                        <a:pt x="21182" y="13877"/>
                      </a:cubicBezTo>
                      <a:lnTo>
                        <a:pt x="21116" y="13844"/>
                      </a:lnTo>
                      <a:cubicBezTo>
                        <a:pt x="21116" y="13810"/>
                        <a:pt x="21082" y="13777"/>
                        <a:pt x="21049" y="13744"/>
                      </a:cubicBezTo>
                      <a:lnTo>
                        <a:pt x="21016" y="13677"/>
                      </a:lnTo>
                      <a:cubicBezTo>
                        <a:pt x="20915" y="13577"/>
                        <a:pt x="20815" y="13477"/>
                        <a:pt x="20682" y="13410"/>
                      </a:cubicBezTo>
                      <a:cubicBezTo>
                        <a:pt x="20582" y="13277"/>
                        <a:pt x="20515" y="13110"/>
                        <a:pt x="20482" y="12943"/>
                      </a:cubicBezTo>
                      <a:cubicBezTo>
                        <a:pt x="20482" y="12776"/>
                        <a:pt x="20415" y="12576"/>
                        <a:pt x="20282" y="12443"/>
                      </a:cubicBezTo>
                      <a:lnTo>
                        <a:pt x="19981" y="11809"/>
                      </a:lnTo>
                      <a:cubicBezTo>
                        <a:pt x="19915" y="11642"/>
                        <a:pt x="19781" y="11542"/>
                        <a:pt x="19648" y="11475"/>
                      </a:cubicBezTo>
                      <a:cubicBezTo>
                        <a:pt x="19481" y="11409"/>
                        <a:pt x="19381" y="11308"/>
                        <a:pt x="19281" y="11175"/>
                      </a:cubicBezTo>
                      <a:cubicBezTo>
                        <a:pt x="19047" y="10708"/>
                        <a:pt x="18647" y="10374"/>
                        <a:pt x="18180" y="10208"/>
                      </a:cubicBezTo>
                      <a:lnTo>
                        <a:pt x="15245" y="7939"/>
                      </a:lnTo>
                      <a:cubicBezTo>
                        <a:pt x="15178" y="7906"/>
                        <a:pt x="15111" y="7873"/>
                        <a:pt x="15045" y="7839"/>
                      </a:cubicBezTo>
                      <a:lnTo>
                        <a:pt x="14978" y="7873"/>
                      </a:lnTo>
                      <a:cubicBezTo>
                        <a:pt x="14878" y="7839"/>
                        <a:pt x="14811" y="7839"/>
                        <a:pt x="14711" y="7839"/>
                      </a:cubicBezTo>
                      <a:lnTo>
                        <a:pt x="14611" y="7839"/>
                      </a:lnTo>
                      <a:cubicBezTo>
                        <a:pt x="14377" y="7372"/>
                        <a:pt x="13977" y="7039"/>
                        <a:pt x="13510" y="6872"/>
                      </a:cubicBezTo>
                      <a:lnTo>
                        <a:pt x="13277" y="6772"/>
                      </a:lnTo>
                      <a:lnTo>
                        <a:pt x="13010" y="6438"/>
                      </a:lnTo>
                      <a:cubicBezTo>
                        <a:pt x="12943" y="6305"/>
                        <a:pt x="12810" y="6171"/>
                        <a:pt x="12676" y="6071"/>
                      </a:cubicBezTo>
                      <a:cubicBezTo>
                        <a:pt x="12543" y="6005"/>
                        <a:pt x="12409" y="5871"/>
                        <a:pt x="12343" y="5738"/>
                      </a:cubicBezTo>
                      <a:lnTo>
                        <a:pt x="12343" y="5338"/>
                      </a:lnTo>
                      <a:cubicBezTo>
                        <a:pt x="12376" y="4837"/>
                        <a:pt x="12009" y="4670"/>
                        <a:pt x="11642" y="4537"/>
                      </a:cubicBezTo>
                      <a:lnTo>
                        <a:pt x="11575" y="4504"/>
                      </a:lnTo>
                      <a:lnTo>
                        <a:pt x="11509" y="4504"/>
                      </a:lnTo>
                      <a:cubicBezTo>
                        <a:pt x="11475" y="4504"/>
                        <a:pt x="11409" y="4470"/>
                        <a:pt x="11409" y="4437"/>
                      </a:cubicBezTo>
                      <a:lnTo>
                        <a:pt x="11375" y="4370"/>
                      </a:lnTo>
                      <a:cubicBezTo>
                        <a:pt x="11075" y="3470"/>
                        <a:pt x="10775" y="2569"/>
                        <a:pt x="9674" y="2235"/>
                      </a:cubicBezTo>
                      <a:cubicBezTo>
                        <a:pt x="9641" y="2235"/>
                        <a:pt x="9607" y="2135"/>
                        <a:pt x="9574" y="2069"/>
                      </a:cubicBezTo>
                      <a:cubicBezTo>
                        <a:pt x="9541" y="2002"/>
                        <a:pt x="9507" y="1935"/>
                        <a:pt x="9474" y="1902"/>
                      </a:cubicBezTo>
                      <a:lnTo>
                        <a:pt x="9374" y="1802"/>
                      </a:lnTo>
                      <a:cubicBezTo>
                        <a:pt x="9274" y="1668"/>
                        <a:pt x="9140" y="1535"/>
                        <a:pt x="8974" y="1535"/>
                      </a:cubicBezTo>
                      <a:cubicBezTo>
                        <a:pt x="8940" y="1535"/>
                        <a:pt x="8907" y="1568"/>
                        <a:pt x="8907" y="1568"/>
                      </a:cubicBezTo>
                      <a:cubicBezTo>
                        <a:pt x="8807" y="1602"/>
                        <a:pt x="8707" y="1635"/>
                        <a:pt x="8640" y="1735"/>
                      </a:cubicBezTo>
                      <a:cubicBezTo>
                        <a:pt x="8540" y="1802"/>
                        <a:pt x="8440" y="1835"/>
                        <a:pt x="8306" y="1835"/>
                      </a:cubicBezTo>
                      <a:cubicBezTo>
                        <a:pt x="8140" y="1835"/>
                        <a:pt x="7940" y="1802"/>
                        <a:pt x="7773" y="1702"/>
                      </a:cubicBezTo>
                      <a:cubicBezTo>
                        <a:pt x="7439" y="1568"/>
                        <a:pt x="7072" y="1501"/>
                        <a:pt x="6705" y="1501"/>
                      </a:cubicBezTo>
                      <a:cubicBezTo>
                        <a:pt x="6438" y="1501"/>
                        <a:pt x="6172" y="1535"/>
                        <a:pt x="5938" y="1602"/>
                      </a:cubicBezTo>
                      <a:cubicBezTo>
                        <a:pt x="5438" y="1735"/>
                        <a:pt x="4904" y="1802"/>
                        <a:pt x="4370" y="1802"/>
                      </a:cubicBezTo>
                      <a:lnTo>
                        <a:pt x="4304" y="1802"/>
                      </a:lnTo>
                      <a:lnTo>
                        <a:pt x="3303" y="1235"/>
                      </a:lnTo>
                      <a:cubicBezTo>
                        <a:pt x="2903" y="634"/>
                        <a:pt x="2302" y="201"/>
                        <a:pt x="1602"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4" name="Google Shape;543;p17">
                  <a:extLst>
                    <a:ext uri="{FF2B5EF4-FFF2-40B4-BE49-F238E27FC236}">
                      <a16:creationId xmlns:a16="http://schemas.microsoft.com/office/drawing/2014/main" id="{5F14A889-EFA8-8240-AD9E-CF7146431DD9}"/>
                    </a:ext>
                  </a:extLst>
                </p:cNvPr>
                <p:cNvSpPr/>
                <p:nvPr/>
              </p:nvSpPr>
              <p:spPr>
                <a:xfrm>
                  <a:off x="3197263" y="2493200"/>
                  <a:ext cx="79250" cy="92600"/>
                </a:xfrm>
                <a:custGeom>
                  <a:avLst/>
                  <a:gdLst/>
                  <a:ahLst/>
                  <a:cxnLst/>
                  <a:rect l="l" t="t" r="r" b="b"/>
                  <a:pathLst>
                    <a:path w="3170" h="3704" extrusionOk="0">
                      <a:moveTo>
                        <a:pt x="1135" y="1"/>
                      </a:moveTo>
                      <a:cubicBezTo>
                        <a:pt x="1101" y="1"/>
                        <a:pt x="1068" y="34"/>
                        <a:pt x="1035" y="68"/>
                      </a:cubicBezTo>
                      <a:cubicBezTo>
                        <a:pt x="968" y="101"/>
                        <a:pt x="935" y="168"/>
                        <a:pt x="935" y="234"/>
                      </a:cubicBezTo>
                      <a:cubicBezTo>
                        <a:pt x="935" y="301"/>
                        <a:pt x="935" y="401"/>
                        <a:pt x="1001" y="434"/>
                      </a:cubicBezTo>
                      <a:cubicBezTo>
                        <a:pt x="1235" y="668"/>
                        <a:pt x="1101" y="835"/>
                        <a:pt x="935" y="1002"/>
                      </a:cubicBezTo>
                      <a:cubicBezTo>
                        <a:pt x="768" y="1202"/>
                        <a:pt x="701" y="1469"/>
                        <a:pt x="701" y="1735"/>
                      </a:cubicBezTo>
                      <a:cubicBezTo>
                        <a:pt x="634" y="1869"/>
                        <a:pt x="701" y="1969"/>
                        <a:pt x="801" y="2102"/>
                      </a:cubicBezTo>
                      <a:cubicBezTo>
                        <a:pt x="834" y="2169"/>
                        <a:pt x="901" y="2236"/>
                        <a:pt x="935" y="2302"/>
                      </a:cubicBezTo>
                      <a:cubicBezTo>
                        <a:pt x="935" y="2336"/>
                        <a:pt x="935" y="2336"/>
                        <a:pt x="935" y="2336"/>
                      </a:cubicBezTo>
                      <a:lnTo>
                        <a:pt x="734" y="2336"/>
                      </a:lnTo>
                      <a:cubicBezTo>
                        <a:pt x="701" y="2336"/>
                        <a:pt x="668" y="2336"/>
                        <a:pt x="601" y="2369"/>
                      </a:cubicBezTo>
                      <a:lnTo>
                        <a:pt x="534" y="2369"/>
                      </a:lnTo>
                      <a:cubicBezTo>
                        <a:pt x="501" y="2369"/>
                        <a:pt x="468" y="2403"/>
                        <a:pt x="434" y="2403"/>
                      </a:cubicBezTo>
                      <a:cubicBezTo>
                        <a:pt x="401" y="2436"/>
                        <a:pt x="367" y="2436"/>
                        <a:pt x="334" y="2469"/>
                      </a:cubicBezTo>
                      <a:cubicBezTo>
                        <a:pt x="301" y="2503"/>
                        <a:pt x="234" y="2536"/>
                        <a:pt x="201" y="2569"/>
                      </a:cubicBezTo>
                      <a:lnTo>
                        <a:pt x="167" y="2636"/>
                      </a:lnTo>
                      <a:cubicBezTo>
                        <a:pt x="134" y="2703"/>
                        <a:pt x="101" y="2769"/>
                        <a:pt x="67" y="2836"/>
                      </a:cubicBezTo>
                      <a:cubicBezTo>
                        <a:pt x="67" y="2870"/>
                        <a:pt x="67" y="2870"/>
                        <a:pt x="67" y="2903"/>
                      </a:cubicBezTo>
                      <a:cubicBezTo>
                        <a:pt x="67" y="2936"/>
                        <a:pt x="34" y="2970"/>
                        <a:pt x="34" y="3036"/>
                      </a:cubicBezTo>
                      <a:cubicBezTo>
                        <a:pt x="1" y="3270"/>
                        <a:pt x="167" y="3270"/>
                        <a:pt x="367" y="3303"/>
                      </a:cubicBezTo>
                      <a:cubicBezTo>
                        <a:pt x="468" y="3303"/>
                        <a:pt x="568" y="3370"/>
                        <a:pt x="668" y="3437"/>
                      </a:cubicBezTo>
                      <a:cubicBezTo>
                        <a:pt x="701" y="3470"/>
                        <a:pt x="701" y="3470"/>
                        <a:pt x="734" y="3470"/>
                      </a:cubicBezTo>
                      <a:cubicBezTo>
                        <a:pt x="801" y="3503"/>
                        <a:pt x="834" y="3537"/>
                        <a:pt x="901" y="3570"/>
                      </a:cubicBezTo>
                      <a:cubicBezTo>
                        <a:pt x="968" y="3637"/>
                        <a:pt x="1068" y="3703"/>
                        <a:pt x="1201" y="3703"/>
                      </a:cubicBezTo>
                      <a:cubicBezTo>
                        <a:pt x="1268" y="3703"/>
                        <a:pt x="1368" y="3670"/>
                        <a:pt x="1435" y="3603"/>
                      </a:cubicBezTo>
                      <a:lnTo>
                        <a:pt x="1502" y="3537"/>
                      </a:lnTo>
                      <a:cubicBezTo>
                        <a:pt x="1702" y="3337"/>
                        <a:pt x="1902" y="3136"/>
                        <a:pt x="1735" y="2769"/>
                      </a:cubicBezTo>
                      <a:cubicBezTo>
                        <a:pt x="1668" y="2636"/>
                        <a:pt x="1668" y="2503"/>
                        <a:pt x="1735" y="2369"/>
                      </a:cubicBezTo>
                      <a:cubicBezTo>
                        <a:pt x="1802" y="2302"/>
                        <a:pt x="1902" y="2269"/>
                        <a:pt x="2002" y="2269"/>
                      </a:cubicBezTo>
                      <a:cubicBezTo>
                        <a:pt x="2102" y="2269"/>
                        <a:pt x="2202" y="2302"/>
                        <a:pt x="2269" y="2302"/>
                      </a:cubicBezTo>
                      <a:cubicBezTo>
                        <a:pt x="2369" y="2336"/>
                        <a:pt x="2469" y="2403"/>
                        <a:pt x="2569" y="2436"/>
                      </a:cubicBezTo>
                      <a:cubicBezTo>
                        <a:pt x="2702" y="2536"/>
                        <a:pt x="2869" y="2569"/>
                        <a:pt x="3036" y="2569"/>
                      </a:cubicBezTo>
                      <a:cubicBezTo>
                        <a:pt x="3053" y="2586"/>
                        <a:pt x="3069" y="2594"/>
                        <a:pt x="3086" y="2594"/>
                      </a:cubicBezTo>
                      <a:cubicBezTo>
                        <a:pt x="3103" y="2594"/>
                        <a:pt x="3119" y="2586"/>
                        <a:pt x="3136" y="2569"/>
                      </a:cubicBezTo>
                      <a:cubicBezTo>
                        <a:pt x="3169" y="2369"/>
                        <a:pt x="3136" y="2136"/>
                        <a:pt x="3036" y="1936"/>
                      </a:cubicBezTo>
                      <a:cubicBezTo>
                        <a:pt x="3003" y="1902"/>
                        <a:pt x="2969" y="1869"/>
                        <a:pt x="2936" y="1869"/>
                      </a:cubicBezTo>
                      <a:lnTo>
                        <a:pt x="2903" y="1835"/>
                      </a:lnTo>
                      <a:cubicBezTo>
                        <a:pt x="2803" y="1802"/>
                        <a:pt x="2702" y="1769"/>
                        <a:pt x="2602" y="1735"/>
                      </a:cubicBezTo>
                      <a:cubicBezTo>
                        <a:pt x="2302" y="1669"/>
                        <a:pt x="2269" y="1435"/>
                        <a:pt x="2235" y="1168"/>
                      </a:cubicBezTo>
                      <a:cubicBezTo>
                        <a:pt x="2169" y="668"/>
                        <a:pt x="1835" y="268"/>
                        <a:pt x="1368" y="68"/>
                      </a:cubicBezTo>
                      <a:cubicBezTo>
                        <a:pt x="1301" y="34"/>
                        <a:pt x="1235" y="1"/>
                        <a:pt x="1135"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5" name="Google Shape;544;p17">
                  <a:extLst>
                    <a:ext uri="{FF2B5EF4-FFF2-40B4-BE49-F238E27FC236}">
                      <a16:creationId xmlns:a16="http://schemas.microsoft.com/office/drawing/2014/main" id="{B381331F-2C9C-7B4A-A11D-5D378E3A1D05}"/>
                    </a:ext>
                  </a:extLst>
                </p:cNvPr>
                <p:cNvSpPr/>
                <p:nvPr/>
              </p:nvSpPr>
              <p:spPr>
                <a:xfrm>
                  <a:off x="3158913" y="2396475"/>
                  <a:ext cx="90075" cy="52550"/>
                </a:xfrm>
                <a:custGeom>
                  <a:avLst/>
                  <a:gdLst/>
                  <a:ahLst/>
                  <a:cxnLst/>
                  <a:rect l="l" t="t" r="r" b="b"/>
                  <a:pathLst>
                    <a:path w="3603" h="2102" extrusionOk="0">
                      <a:moveTo>
                        <a:pt x="1201" y="0"/>
                      </a:moveTo>
                      <a:cubicBezTo>
                        <a:pt x="967" y="0"/>
                        <a:pt x="767" y="67"/>
                        <a:pt x="634" y="234"/>
                      </a:cubicBezTo>
                      <a:cubicBezTo>
                        <a:pt x="601" y="367"/>
                        <a:pt x="467" y="367"/>
                        <a:pt x="367" y="367"/>
                      </a:cubicBezTo>
                      <a:cubicBezTo>
                        <a:pt x="234" y="401"/>
                        <a:pt x="134" y="367"/>
                        <a:pt x="67" y="534"/>
                      </a:cubicBezTo>
                      <a:cubicBezTo>
                        <a:pt x="33" y="601"/>
                        <a:pt x="0" y="668"/>
                        <a:pt x="33" y="768"/>
                      </a:cubicBezTo>
                      <a:cubicBezTo>
                        <a:pt x="67" y="868"/>
                        <a:pt x="167" y="934"/>
                        <a:pt x="267" y="968"/>
                      </a:cubicBezTo>
                      <a:lnTo>
                        <a:pt x="334" y="1034"/>
                      </a:lnTo>
                      <a:cubicBezTo>
                        <a:pt x="767" y="1235"/>
                        <a:pt x="1134" y="1602"/>
                        <a:pt x="1334" y="2102"/>
                      </a:cubicBezTo>
                      <a:cubicBezTo>
                        <a:pt x="1701" y="2102"/>
                        <a:pt x="2035" y="1835"/>
                        <a:pt x="2135" y="1468"/>
                      </a:cubicBezTo>
                      <a:lnTo>
                        <a:pt x="2135" y="1435"/>
                      </a:lnTo>
                      <a:cubicBezTo>
                        <a:pt x="2202" y="1468"/>
                        <a:pt x="2268" y="1535"/>
                        <a:pt x="2302" y="1602"/>
                      </a:cubicBezTo>
                      <a:cubicBezTo>
                        <a:pt x="2368" y="1702"/>
                        <a:pt x="2502" y="1768"/>
                        <a:pt x="2635" y="1768"/>
                      </a:cubicBezTo>
                      <a:lnTo>
                        <a:pt x="2869" y="1768"/>
                      </a:lnTo>
                      <a:cubicBezTo>
                        <a:pt x="3436" y="1768"/>
                        <a:pt x="3536" y="1535"/>
                        <a:pt x="3603" y="668"/>
                      </a:cubicBezTo>
                      <a:cubicBezTo>
                        <a:pt x="3503" y="501"/>
                        <a:pt x="3369" y="334"/>
                        <a:pt x="3169" y="234"/>
                      </a:cubicBezTo>
                      <a:cubicBezTo>
                        <a:pt x="3024" y="118"/>
                        <a:pt x="2804" y="27"/>
                        <a:pt x="2595" y="27"/>
                      </a:cubicBezTo>
                      <a:cubicBezTo>
                        <a:pt x="2564" y="27"/>
                        <a:pt x="2533" y="29"/>
                        <a:pt x="2502" y="34"/>
                      </a:cubicBezTo>
                      <a:lnTo>
                        <a:pt x="1468" y="34"/>
                      </a:lnTo>
                      <a:cubicBezTo>
                        <a:pt x="1368" y="0"/>
                        <a:pt x="1268" y="0"/>
                        <a:pt x="12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6" name="Google Shape;545;p17">
                  <a:extLst>
                    <a:ext uri="{FF2B5EF4-FFF2-40B4-BE49-F238E27FC236}">
                      <a16:creationId xmlns:a16="http://schemas.microsoft.com/office/drawing/2014/main" id="{F23F97FA-00A8-5245-B47B-961C41122557}"/>
                    </a:ext>
                  </a:extLst>
                </p:cNvPr>
                <p:cNvSpPr/>
                <p:nvPr/>
              </p:nvSpPr>
              <p:spPr>
                <a:xfrm>
                  <a:off x="3337363" y="2213000"/>
                  <a:ext cx="25875" cy="30050"/>
                </a:xfrm>
                <a:custGeom>
                  <a:avLst/>
                  <a:gdLst/>
                  <a:ahLst/>
                  <a:cxnLst/>
                  <a:rect l="l" t="t" r="r" b="b"/>
                  <a:pathLst>
                    <a:path w="1035" h="1202" extrusionOk="0">
                      <a:moveTo>
                        <a:pt x="401" y="1"/>
                      </a:moveTo>
                      <a:cubicBezTo>
                        <a:pt x="134" y="168"/>
                        <a:pt x="1" y="434"/>
                        <a:pt x="34" y="701"/>
                      </a:cubicBezTo>
                      <a:cubicBezTo>
                        <a:pt x="101" y="835"/>
                        <a:pt x="134" y="1202"/>
                        <a:pt x="434" y="1202"/>
                      </a:cubicBezTo>
                      <a:lnTo>
                        <a:pt x="501" y="1202"/>
                      </a:lnTo>
                      <a:cubicBezTo>
                        <a:pt x="534" y="1202"/>
                        <a:pt x="568" y="1202"/>
                        <a:pt x="601" y="1168"/>
                      </a:cubicBezTo>
                      <a:lnTo>
                        <a:pt x="634" y="1168"/>
                      </a:lnTo>
                      <a:cubicBezTo>
                        <a:pt x="701" y="1168"/>
                        <a:pt x="768" y="1135"/>
                        <a:pt x="801" y="1102"/>
                      </a:cubicBezTo>
                      <a:cubicBezTo>
                        <a:pt x="868" y="1035"/>
                        <a:pt x="901" y="1001"/>
                        <a:pt x="935" y="935"/>
                      </a:cubicBezTo>
                      <a:lnTo>
                        <a:pt x="968" y="901"/>
                      </a:lnTo>
                      <a:cubicBezTo>
                        <a:pt x="1001" y="868"/>
                        <a:pt x="1001" y="801"/>
                        <a:pt x="1035" y="735"/>
                      </a:cubicBezTo>
                      <a:cubicBezTo>
                        <a:pt x="1035" y="735"/>
                        <a:pt x="1035" y="701"/>
                        <a:pt x="1035" y="701"/>
                      </a:cubicBezTo>
                      <a:cubicBezTo>
                        <a:pt x="1035" y="668"/>
                        <a:pt x="1035" y="635"/>
                        <a:pt x="1035" y="601"/>
                      </a:cubicBezTo>
                      <a:cubicBezTo>
                        <a:pt x="1035" y="568"/>
                        <a:pt x="1001" y="534"/>
                        <a:pt x="1001" y="501"/>
                      </a:cubicBezTo>
                      <a:cubicBezTo>
                        <a:pt x="935" y="301"/>
                        <a:pt x="734" y="134"/>
                        <a:pt x="401"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7" name="Google Shape;546;p17">
                  <a:extLst>
                    <a:ext uri="{FF2B5EF4-FFF2-40B4-BE49-F238E27FC236}">
                      <a16:creationId xmlns:a16="http://schemas.microsoft.com/office/drawing/2014/main" id="{F455FBB2-3C6E-1B4B-906E-82C378F683B9}"/>
                    </a:ext>
                  </a:extLst>
                </p:cNvPr>
                <p:cNvSpPr/>
                <p:nvPr/>
              </p:nvSpPr>
              <p:spPr>
                <a:xfrm>
                  <a:off x="2493438" y="2368950"/>
                  <a:ext cx="90925" cy="101775"/>
                </a:xfrm>
                <a:custGeom>
                  <a:avLst/>
                  <a:gdLst/>
                  <a:ahLst/>
                  <a:cxnLst/>
                  <a:rect l="l" t="t" r="r" b="b"/>
                  <a:pathLst>
                    <a:path w="3637" h="4071" extrusionOk="0">
                      <a:moveTo>
                        <a:pt x="1268" y="1"/>
                      </a:moveTo>
                      <a:cubicBezTo>
                        <a:pt x="1001" y="34"/>
                        <a:pt x="801" y="101"/>
                        <a:pt x="601" y="234"/>
                      </a:cubicBezTo>
                      <a:cubicBezTo>
                        <a:pt x="467" y="334"/>
                        <a:pt x="334" y="401"/>
                        <a:pt x="167" y="401"/>
                      </a:cubicBezTo>
                      <a:lnTo>
                        <a:pt x="100" y="401"/>
                      </a:lnTo>
                      <a:cubicBezTo>
                        <a:pt x="33" y="534"/>
                        <a:pt x="0" y="634"/>
                        <a:pt x="33" y="768"/>
                      </a:cubicBezTo>
                      <a:cubicBezTo>
                        <a:pt x="100" y="935"/>
                        <a:pt x="234" y="1035"/>
                        <a:pt x="400" y="1101"/>
                      </a:cubicBezTo>
                      <a:cubicBezTo>
                        <a:pt x="467" y="1135"/>
                        <a:pt x="500" y="1201"/>
                        <a:pt x="534" y="1268"/>
                      </a:cubicBezTo>
                      <a:lnTo>
                        <a:pt x="567" y="1302"/>
                      </a:lnTo>
                      <a:cubicBezTo>
                        <a:pt x="701" y="1468"/>
                        <a:pt x="834" y="1668"/>
                        <a:pt x="934" y="1902"/>
                      </a:cubicBezTo>
                      <a:cubicBezTo>
                        <a:pt x="1034" y="2102"/>
                        <a:pt x="1168" y="2336"/>
                        <a:pt x="1301" y="2536"/>
                      </a:cubicBezTo>
                      <a:cubicBezTo>
                        <a:pt x="1601" y="2869"/>
                        <a:pt x="1801" y="3236"/>
                        <a:pt x="1968" y="3637"/>
                      </a:cubicBezTo>
                      <a:cubicBezTo>
                        <a:pt x="2068" y="3903"/>
                        <a:pt x="2302" y="4070"/>
                        <a:pt x="2569" y="4070"/>
                      </a:cubicBezTo>
                      <a:cubicBezTo>
                        <a:pt x="2669" y="4070"/>
                        <a:pt x="2735" y="4037"/>
                        <a:pt x="2835" y="4037"/>
                      </a:cubicBezTo>
                      <a:cubicBezTo>
                        <a:pt x="3169" y="4003"/>
                        <a:pt x="3403" y="3670"/>
                        <a:pt x="3369" y="3336"/>
                      </a:cubicBezTo>
                      <a:lnTo>
                        <a:pt x="3369" y="3303"/>
                      </a:lnTo>
                      <a:cubicBezTo>
                        <a:pt x="3336" y="3103"/>
                        <a:pt x="3369" y="2903"/>
                        <a:pt x="3436" y="2736"/>
                      </a:cubicBezTo>
                      <a:cubicBezTo>
                        <a:pt x="3636" y="2035"/>
                        <a:pt x="3403" y="1435"/>
                        <a:pt x="2802" y="1235"/>
                      </a:cubicBezTo>
                      <a:cubicBezTo>
                        <a:pt x="2469" y="1135"/>
                        <a:pt x="2235" y="901"/>
                        <a:pt x="2102" y="568"/>
                      </a:cubicBezTo>
                      <a:cubicBezTo>
                        <a:pt x="1968" y="368"/>
                        <a:pt x="1801" y="201"/>
                        <a:pt x="1601" y="101"/>
                      </a:cubicBezTo>
                      <a:cubicBezTo>
                        <a:pt x="1501" y="34"/>
                        <a:pt x="1368" y="1"/>
                        <a:pt x="1268"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8" name="Google Shape;547;p17">
                  <a:extLst>
                    <a:ext uri="{FF2B5EF4-FFF2-40B4-BE49-F238E27FC236}">
                      <a16:creationId xmlns:a16="http://schemas.microsoft.com/office/drawing/2014/main" id="{36819772-40E5-244B-ADAF-B75537568922}"/>
                    </a:ext>
                  </a:extLst>
                </p:cNvPr>
                <p:cNvSpPr/>
                <p:nvPr/>
              </p:nvSpPr>
              <p:spPr>
                <a:xfrm>
                  <a:off x="2349163" y="2223025"/>
                  <a:ext cx="89250" cy="75900"/>
                </a:xfrm>
                <a:custGeom>
                  <a:avLst/>
                  <a:gdLst/>
                  <a:ahLst/>
                  <a:cxnLst/>
                  <a:rect l="l" t="t" r="r" b="b"/>
                  <a:pathLst>
                    <a:path w="3570" h="3036" extrusionOk="0">
                      <a:moveTo>
                        <a:pt x="901" y="0"/>
                      </a:moveTo>
                      <a:cubicBezTo>
                        <a:pt x="634" y="33"/>
                        <a:pt x="434" y="133"/>
                        <a:pt x="301" y="334"/>
                      </a:cubicBezTo>
                      <a:cubicBezTo>
                        <a:pt x="100" y="500"/>
                        <a:pt x="0" y="701"/>
                        <a:pt x="0" y="934"/>
                      </a:cubicBezTo>
                      <a:cubicBezTo>
                        <a:pt x="34" y="1134"/>
                        <a:pt x="167" y="1334"/>
                        <a:pt x="367" y="1468"/>
                      </a:cubicBezTo>
                      <a:cubicBezTo>
                        <a:pt x="567" y="1701"/>
                        <a:pt x="868" y="1868"/>
                        <a:pt x="1201" y="1935"/>
                      </a:cubicBezTo>
                      <a:cubicBezTo>
                        <a:pt x="1501" y="2001"/>
                        <a:pt x="1835" y="2135"/>
                        <a:pt x="2102" y="2302"/>
                      </a:cubicBezTo>
                      <a:cubicBezTo>
                        <a:pt x="2202" y="2368"/>
                        <a:pt x="2302" y="2468"/>
                        <a:pt x="2402" y="2535"/>
                      </a:cubicBezTo>
                      <a:lnTo>
                        <a:pt x="2469" y="2602"/>
                      </a:lnTo>
                      <a:cubicBezTo>
                        <a:pt x="2502" y="2635"/>
                        <a:pt x="2535" y="2702"/>
                        <a:pt x="2569" y="2735"/>
                      </a:cubicBezTo>
                      <a:cubicBezTo>
                        <a:pt x="2702" y="2902"/>
                        <a:pt x="2902" y="3002"/>
                        <a:pt x="3103" y="3036"/>
                      </a:cubicBezTo>
                      <a:cubicBezTo>
                        <a:pt x="3169" y="3036"/>
                        <a:pt x="3269" y="3002"/>
                        <a:pt x="3336" y="2969"/>
                      </a:cubicBezTo>
                      <a:cubicBezTo>
                        <a:pt x="3570" y="2869"/>
                        <a:pt x="3570" y="2635"/>
                        <a:pt x="3570" y="2402"/>
                      </a:cubicBezTo>
                      <a:cubicBezTo>
                        <a:pt x="3570" y="2335"/>
                        <a:pt x="3570" y="2302"/>
                        <a:pt x="3570" y="2235"/>
                      </a:cubicBezTo>
                      <a:cubicBezTo>
                        <a:pt x="3570" y="2135"/>
                        <a:pt x="3536" y="2035"/>
                        <a:pt x="3503" y="1935"/>
                      </a:cubicBezTo>
                      <a:lnTo>
                        <a:pt x="3503" y="1901"/>
                      </a:lnTo>
                      <a:lnTo>
                        <a:pt x="3336" y="1735"/>
                      </a:lnTo>
                      <a:cubicBezTo>
                        <a:pt x="3303" y="1701"/>
                        <a:pt x="3303" y="1668"/>
                        <a:pt x="3269" y="1635"/>
                      </a:cubicBezTo>
                      <a:lnTo>
                        <a:pt x="3203" y="1534"/>
                      </a:lnTo>
                      <a:cubicBezTo>
                        <a:pt x="3103" y="1468"/>
                        <a:pt x="3036" y="1401"/>
                        <a:pt x="2936" y="1334"/>
                      </a:cubicBezTo>
                      <a:cubicBezTo>
                        <a:pt x="2702" y="1168"/>
                        <a:pt x="2469" y="1034"/>
                        <a:pt x="2202" y="967"/>
                      </a:cubicBezTo>
                      <a:lnTo>
                        <a:pt x="2068" y="934"/>
                      </a:lnTo>
                      <a:cubicBezTo>
                        <a:pt x="2002" y="867"/>
                        <a:pt x="1935" y="834"/>
                        <a:pt x="1835" y="801"/>
                      </a:cubicBezTo>
                      <a:cubicBezTo>
                        <a:pt x="1601" y="667"/>
                        <a:pt x="1368" y="567"/>
                        <a:pt x="1335" y="234"/>
                      </a:cubicBezTo>
                      <a:cubicBezTo>
                        <a:pt x="1235" y="100"/>
                        <a:pt x="1068" y="0"/>
                        <a:pt x="9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9" name="Google Shape;548;p17">
                  <a:extLst>
                    <a:ext uri="{FF2B5EF4-FFF2-40B4-BE49-F238E27FC236}">
                      <a16:creationId xmlns:a16="http://schemas.microsoft.com/office/drawing/2014/main" id="{5D9C8565-35BB-DF44-AF7F-FBC92A2954EC}"/>
                    </a:ext>
                  </a:extLst>
                </p:cNvPr>
                <p:cNvSpPr/>
                <p:nvPr/>
              </p:nvSpPr>
              <p:spPr>
                <a:xfrm>
                  <a:off x="2766963" y="2761725"/>
                  <a:ext cx="68400" cy="89275"/>
                </a:xfrm>
                <a:custGeom>
                  <a:avLst/>
                  <a:gdLst/>
                  <a:ahLst/>
                  <a:cxnLst/>
                  <a:rect l="l" t="t" r="r" b="b"/>
                  <a:pathLst>
                    <a:path w="2736" h="3571" extrusionOk="0">
                      <a:moveTo>
                        <a:pt x="601" y="1"/>
                      </a:moveTo>
                      <a:cubicBezTo>
                        <a:pt x="501" y="1"/>
                        <a:pt x="401" y="34"/>
                        <a:pt x="334" y="101"/>
                      </a:cubicBezTo>
                      <a:cubicBezTo>
                        <a:pt x="0" y="368"/>
                        <a:pt x="134" y="701"/>
                        <a:pt x="334" y="1002"/>
                      </a:cubicBezTo>
                      <a:cubicBezTo>
                        <a:pt x="434" y="1435"/>
                        <a:pt x="701" y="1835"/>
                        <a:pt x="1101" y="2069"/>
                      </a:cubicBezTo>
                      <a:cubicBezTo>
                        <a:pt x="1401" y="2302"/>
                        <a:pt x="1635" y="2636"/>
                        <a:pt x="1735" y="3003"/>
                      </a:cubicBezTo>
                      <a:cubicBezTo>
                        <a:pt x="1802" y="3103"/>
                        <a:pt x="1835" y="3203"/>
                        <a:pt x="1902" y="3303"/>
                      </a:cubicBezTo>
                      <a:cubicBezTo>
                        <a:pt x="1935" y="3470"/>
                        <a:pt x="2068" y="3570"/>
                        <a:pt x="2235" y="3570"/>
                      </a:cubicBezTo>
                      <a:cubicBezTo>
                        <a:pt x="2302" y="3570"/>
                        <a:pt x="2335" y="3570"/>
                        <a:pt x="2402" y="3537"/>
                      </a:cubicBezTo>
                      <a:cubicBezTo>
                        <a:pt x="2502" y="3503"/>
                        <a:pt x="2569" y="3470"/>
                        <a:pt x="2569" y="3403"/>
                      </a:cubicBezTo>
                      <a:cubicBezTo>
                        <a:pt x="2569" y="3370"/>
                        <a:pt x="2502" y="3270"/>
                        <a:pt x="2435" y="3170"/>
                      </a:cubicBezTo>
                      <a:cubicBezTo>
                        <a:pt x="2369" y="3136"/>
                        <a:pt x="2335" y="3103"/>
                        <a:pt x="2335" y="3036"/>
                      </a:cubicBezTo>
                      <a:cubicBezTo>
                        <a:pt x="2335" y="2970"/>
                        <a:pt x="2402" y="2936"/>
                        <a:pt x="2469" y="2903"/>
                      </a:cubicBezTo>
                      <a:cubicBezTo>
                        <a:pt x="2469" y="2870"/>
                        <a:pt x="2502" y="2870"/>
                        <a:pt x="2535" y="2836"/>
                      </a:cubicBezTo>
                      <a:cubicBezTo>
                        <a:pt x="2736" y="2636"/>
                        <a:pt x="2736" y="2336"/>
                        <a:pt x="2535" y="2136"/>
                      </a:cubicBezTo>
                      <a:lnTo>
                        <a:pt x="2469" y="2036"/>
                      </a:lnTo>
                      <a:cubicBezTo>
                        <a:pt x="2335" y="1769"/>
                        <a:pt x="2168" y="1569"/>
                        <a:pt x="1935" y="1469"/>
                      </a:cubicBezTo>
                      <a:lnTo>
                        <a:pt x="1701" y="1002"/>
                      </a:lnTo>
                      <a:cubicBezTo>
                        <a:pt x="1635" y="935"/>
                        <a:pt x="1635" y="868"/>
                        <a:pt x="1635" y="768"/>
                      </a:cubicBezTo>
                      <a:cubicBezTo>
                        <a:pt x="1635" y="668"/>
                        <a:pt x="1601" y="568"/>
                        <a:pt x="1535" y="501"/>
                      </a:cubicBezTo>
                      <a:cubicBezTo>
                        <a:pt x="1468" y="468"/>
                        <a:pt x="1401" y="434"/>
                        <a:pt x="1335" y="401"/>
                      </a:cubicBezTo>
                      <a:cubicBezTo>
                        <a:pt x="1268" y="334"/>
                        <a:pt x="1201" y="301"/>
                        <a:pt x="1134" y="234"/>
                      </a:cubicBezTo>
                      <a:lnTo>
                        <a:pt x="1001" y="168"/>
                      </a:lnTo>
                      <a:cubicBezTo>
                        <a:pt x="868" y="68"/>
                        <a:pt x="734" y="1"/>
                        <a:pt x="601"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0" name="Google Shape;549;p17">
                  <a:extLst>
                    <a:ext uri="{FF2B5EF4-FFF2-40B4-BE49-F238E27FC236}">
                      <a16:creationId xmlns:a16="http://schemas.microsoft.com/office/drawing/2014/main" id="{9DE72E82-2CA7-D749-ADBD-5DBF60D7B421}"/>
                    </a:ext>
                  </a:extLst>
                </p:cNvPr>
                <p:cNvSpPr/>
                <p:nvPr/>
              </p:nvSpPr>
              <p:spPr>
                <a:xfrm>
                  <a:off x="2730263" y="2719200"/>
                  <a:ext cx="45050" cy="40050"/>
                </a:xfrm>
                <a:custGeom>
                  <a:avLst/>
                  <a:gdLst/>
                  <a:ahLst/>
                  <a:cxnLst/>
                  <a:rect l="l" t="t" r="r" b="b"/>
                  <a:pathLst>
                    <a:path w="1802" h="1602" extrusionOk="0">
                      <a:moveTo>
                        <a:pt x="501" y="1"/>
                      </a:moveTo>
                      <a:cubicBezTo>
                        <a:pt x="401" y="1"/>
                        <a:pt x="334" y="1"/>
                        <a:pt x="234" y="34"/>
                      </a:cubicBezTo>
                      <a:cubicBezTo>
                        <a:pt x="1" y="167"/>
                        <a:pt x="34" y="401"/>
                        <a:pt x="101" y="634"/>
                      </a:cubicBezTo>
                      <a:cubicBezTo>
                        <a:pt x="101" y="668"/>
                        <a:pt x="101" y="734"/>
                        <a:pt x="134" y="801"/>
                      </a:cubicBezTo>
                      <a:cubicBezTo>
                        <a:pt x="134" y="1001"/>
                        <a:pt x="267" y="1035"/>
                        <a:pt x="401" y="1068"/>
                      </a:cubicBezTo>
                      <a:cubicBezTo>
                        <a:pt x="501" y="1068"/>
                        <a:pt x="568" y="1101"/>
                        <a:pt x="634" y="1168"/>
                      </a:cubicBezTo>
                      <a:cubicBezTo>
                        <a:pt x="768" y="1168"/>
                        <a:pt x="868" y="1235"/>
                        <a:pt x="935" y="1302"/>
                      </a:cubicBezTo>
                      <a:cubicBezTo>
                        <a:pt x="1001" y="1368"/>
                        <a:pt x="1068" y="1402"/>
                        <a:pt x="1135" y="1435"/>
                      </a:cubicBezTo>
                      <a:cubicBezTo>
                        <a:pt x="1168" y="1468"/>
                        <a:pt x="1201" y="1502"/>
                        <a:pt x="1235" y="1502"/>
                      </a:cubicBezTo>
                      <a:cubicBezTo>
                        <a:pt x="1301" y="1568"/>
                        <a:pt x="1402" y="1602"/>
                        <a:pt x="1468" y="1602"/>
                      </a:cubicBezTo>
                      <a:cubicBezTo>
                        <a:pt x="1535" y="1602"/>
                        <a:pt x="1602" y="1568"/>
                        <a:pt x="1635" y="1535"/>
                      </a:cubicBezTo>
                      <a:cubicBezTo>
                        <a:pt x="1802" y="1435"/>
                        <a:pt x="1735" y="1335"/>
                        <a:pt x="1702" y="1235"/>
                      </a:cubicBezTo>
                      <a:cubicBezTo>
                        <a:pt x="1635" y="1168"/>
                        <a:pt x="1635" y="1101"/>
                        <a:pt x="1635" y="1035"/>
                      </a:cubicBezTo>
                      <a:cubicBezTo>
                        <a:pt x="1568" y="968"/>
                        <a:pt x="1535" y="901"/>
                        <a:pt x="1502" y="801"/>
                      </a:cubicBezTo>
                      <a:cubicBezTo>
                        <a:pt x="1402" y="634"/>
                        <a:pt x="1268" y="468"/>
                        <a:pt x="1135" y="301"/>
                      </a:cubicBezTo>
                      <a:cubicBezTo>
                        <a:pt x="968" y="134"/>
                        <a:pt x="734" y="1"/>
                        <a:pt x="501"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1" name="Google Shape;550;p17">
                  <a:extLst>
                    <a:ext uri="{FF2B5EF4-FFF2-40B4-BE49-F238E27FC236}">
                      <a16:creationId xmlns:a16="http://schemas.microsoft.com/office/drawing/2014/main" id="{DA558B7C-DCC8-3B4C-9324-3A014AC5E1CD}"/>
                    </a:ext>
                  </a:extLst>
                </p:cNvPr>
                <p:cNvSpPr/>
                <p:nvPr/>
              </p:nvSpPr>
              <p:spPr>
                <a:xfrm>
                  <a:off x="2986288" y="3041800"/>
                  <a:ext cx="41725" cy="31025"/>
                </a:xfrm>
                <a:custGeom>
                  <a:avLst/>
                  <a:gdLst/>
                  <a:ahLst/>
                  <a:cxnLst/>
                  <a:rect l="l" t="t" r="r" b="b"/>
                  <a:pathLst>
                    <a:path w="1669" h="1241" extrusionOk="0">
                      <a:moveTo>
                        <a:pt x="635" y="1"/>
                      </a:moveTo>
                      <a:cubicBezTo>
                        <a:pt x="601" y="1"/>
                        <a:pt x="568" y="2"/>
                        <a:pt x="534" y="6"/>
                      </a:cubicBezTo>
                      <a:lnTo>
                        <a:pt x="200" y="6"/>
                      </a:lnTo>
                      <a:cubicBezTo>
                        <a:pt x="100" y="6"/>
                        <a:pt x="67" y="39"/>
                        <a:pt x="34" y="139"/>
                      </a:cubicBezTo>
                      <a:cubicBezTo>
                        <a:pt x="0" y="339"/>
                        <a:pt x="134" y="406"/>
                        <a:pt x="267" y="506"/>
                      </a:cubicBezTo>
                      <a:lnTo>
                        <a:pt x="334" y="573"/>
                      </a:lnTo>
                      <a:lnTo>
                        <a:pt x="534" y="706"/>
                      </a:lnTo>
                      <a:cubicBezTo>
                        <a:pt x="667" y="806"/>
                        <a:pt x="767" y="906"/>
                        <a:pt x="901" y="1007"/>
                      </a:cubicBezTo>
                      <a:lnTo>
                        <a:pt x="968" y="1073"/>
                      </a:lnTo>
                      <a:cubicBezTo>
                        <a:pt x="1034" y="1173"/>
                        <a:pt x="1134" y="1240"/>
                        <a:pt x="1234" y="1240"/>
                      </a:cubicBezTo>
                      <a:cubicBezTo>
                        <a:pt x="1334" y="1240"/>
                        <a:pt x="1401" y="1207"/>
                        <a:pt x="1468" y="1140"/>
                      </a:cubicBezTo>
                      <a:cubicBezTo>
                        <a:pt x="1668" y="906"/>
                        <a:pt x="1668" y="573"/>
                        <a:pt x="1468" y="373"/>
                      </a:cubicBezTo>
                      <a:cubicBezTo>
                        <a:pt x="1228" y="133"/>
                        <a:pt x="934" y="1"/>
                        <a:pt x="635"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2" name="Google Shape;551;p17">
                  <a:extLst>
                    <a:ext uri="{FF2B5EF4-FFF2-40B4-BE49-F238E27FC236}">
                      <a16:creationId xmlns:a16="http://schemas.microsoft.com/office/drawing/2014/main" id="{7AF65870-A5A6-8F4A-A92E-9529A6E9EE9B}"/>
                    </a:ext>
                  </a:extLst>
                </p:cNvPr>
                <p:cNvSpPr/>
                <p:nvPr/>
              </p:nvSpPr>
              <p:spPr>
                <a:xfrm>
                  <a:off x="2631863" y="2497375"/>
                  <a:ext cx="42550" cy="17650"/>
                </a:xfrm>
                <a:custGeom>
                  <a:avLst/>
                  <a:gdLst/>
                  <a:ahLst/>
                  <a:cxnLst/>
                  <a:rect l="l" t="t" r="r" b="b"/>
                  <a:pathLst>
                    <a:path w="1702" h="706" extrusionOk="0">
                      <a:moveTo>
                        <a:pt x="267" y="1"/>
                      </a:moveTo>
                      <a:cubicBezTo>
                        <a:pt x="134" y="67"/>
                        <a:pt x="34" y="167"/>
                        <a:pt x="0" y="301"/>
                      </a:cubicBezTo>
                      <a:cubicBezTo>
                        <a:pt x="31" y="545"/>
                        <a:pt x="257" y="705"/>
                        <a:pt x="499" y="705"/>
                      </a:cubicBezTo>
                      <a:cubicBezTo>
                        <a:pt x="522" y="705"/>
                        <a:pt x="545" y="704"/>
                        <a:pt x="567" y="701"/>
                      </a:cubicBezTo>
                      <a:lnTo>
                        <a:pt x="1635" y="701"/>
                      </a:lnTo>
                      <a:cubicBezTo>
                        <a:pt x="1702" y="101"/>
                        <a:pt x="1335" y="67"/>
                        <a:pt x="1001" y="34"/>
                      </a:cubicBezTo>
                      <a:cubicBezTo>
                        <a:pt x="901" y="34"/>
                        <a:pt x="768" y="1"/>
                        <a:pt x="668"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3" name="Google Shape;552;p17">
                  <a:extLst>
                    <a:ext uri="{FF2B5EF4-FFF2-40B4-BE49-F238E27FC236}">
                      <a16:creationId xmlns:a16="http://schemas.microsoft.com/office/drawing/2014/main" id="{B5D4D4CB-8E5F-EA43-B8F3-C1D95474D88B}"/>
                    </a:ext>
                  </a:extLst>
                </p:cNvPr>
                <p:cNvSpPr/>
                <p:nvPr/>
              </p:nvSpPr>
              <p:spPr>
                <a:xfrm>
                  <a:off x="2494263" y="2293900"/>
                  <a:ext cx="27550" cy="29200"/>
                </a:xfrm>
                <a:custGeom>
                  <a:avLst/>
                  <a:gdLst/>
                  <a:ahLst/>
                  <a:cxnLst/>
                  <a:rect l="l" t="t" r="r" b="b"/>
                  <a:pathLst>
                    <a:path w="1102" h="1168" extrusionOk="0">
                      <a:moveTo>
                        <a:pt x="267" y="0"/>
                      </a:moveTo>
                      <a:cubicBezTo>
                        <a:pt x="134" y="0"/>
                        <a:pt x="34" y="34"/>
                        <a:pt x="0" y="267"/>
                      </a:cubicBezTo>
                      <a:cubicBezTo>
                        <a:pt x="101" y="501"/>
                        <a:pt x="234" y="668"/>
                        <a:pt x="401" y="834"/>
                      </a:cubicBezTo>
                      <a:cubicBezTo>
                        <a:pt x="467" y="901"/>
                        <a:pt x="701" y="1168"/>
                        <a:pt x="801" y="1168"/>
                      </a:cubicBezTo>
                      <a:cubicBezTo>
                        <a:pt x="1001" y="1101"/>
                        <a:pt x="1035" y="934"/>
                        <a:pt x="1101" y="734"/>
                      </a:cubicBezTo>
                      <a:cubicBezTo>
                        <a:pt x="1068" y="701"/>
                        <a:pt x="1068" y="668"/>
                        <a:pt x="1101" y="634"/>
                      </a:cubicBezTo>
                      <a:cubicBezTo>
                        <a:pt x="1068" y="234"/>
                        <a:pt x="868" y="0"/>
                        <a:pt x="5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4" name="Google Shape;553;p17">
                  <a:extLst>
                    <a:ext uri="{FF2B5EF4-FFF2-40B4-BE49-F238E27FC236}">
                      <a16:creationId xmlns:a16="http://schemas.microsoft.com/office/drawing/2014/main" id="{03D994C3-456E-8D4B-B91B-35D15B53491C}"/>
                    </a:ext>
                  </a:extLst>
                </p:cNvPr>
                <p:cNvSpPr/>
                <p:nvPr/>
              </p:nvSpPr>
              <p:spPr>
                <a:xfrm>
                  <a:off x="2635188" y="2605800"/>
                  <a:ext cx="82600" cy="103425"/>
                </a:xfrm>
                <a:custGeom>
                  <a:avLst/>
                  <a:gdLst/>
                  <a:ahLst/>
                  <a:cxnLst/>
                  <a:rect l="l" t="t" r="r" b="b"/>
                  <a:pathLst>
                    <a:path w="3304" h="4137" extrusionOk="0">
                      <a:moveTo>
                        <a:pt x="1469" y="0"/>
                      </a:moveTo>
                      <a:cubicBezTo>
                        <a:pt x="1368" y="0"/>
                        <a:pt x="1235" y="67"/>
                        <a:pt x="1168" y="133"/>
                      </a:cubicBezTo>
                      <a:cubicBezTo>
                        <a:pt x="1068" y="234"/>
                        <a:pt x="968" y="267"/>
                        <a:pt x="835" y="300"/>
                      </a:cubicBezTo>
                      <a:cubicBezTo>
                        <a:pt x="501" y="300"/>
                        <a:pt x="334" y="467"/>
                        <a:pt x="268" y="867"/>
                      </a:cubicBezTo>
                      <a:lnTo>
                        <a:pt x="101" y="1134"/>
                      </a:lnTo>
                      <a:cubicBezTo>
                        <a:pt x="1" y="1268"/>
                        <a:pt x="1" y="1434"/>
                        <a:pt x="101" y="1568"/>
                      </a:cubicBezTo>
                      <a:lnTo>
                        <a:pt x="234" y="1701"/>
                      </a:lnTo>
                      <a:cubicBezTo>
                        <a:pt x="234" y="1901"/>
                        <a:pt x="334" y="2068"/>
                        <a:pt x="501" y="2168"/>
                      </a:cubicBezTo>
                      <a:cubicBezTo>
                        <a:pt x="568" y="2202"/>
                        <a:pt x="601" y="2235"/>
                        <a:pt x="635" y="2268"/>
                      </a:cubicBezTo>
                      <a:lnTo>
                        <a:pt x="735" y="2502"/>
                      </a:lnTo>
                      <a:cubicBezTo>
                        <a:pt x="735" y="2769"/>
                        <a:pt x="735" y="3069"/>
                        <a:pt x="1068" y="3169"/>
                      </a:cubicBezTo>
                      <a:lnTo>
                        <a:pt x="1068" y="3269"/>
                      </a:lnTo>
                      <a:lnTo>
                        <a:pt x="1102" y="3369"/>
                      </a:lnTo>
                      <a:lnTo>
                        <a:pt x="2002" y="3869"/>
                      </a:lnTo>
                      <a:cubicBezTo>
                        <a:pt x="2036" y="3903"/>
                        <a:pt x="2036" y="3970"/>
                        <a:pt x="2036" y="4003"/>
                      </a:cubicBezTo>
                      <a:cubicBezTo>
                        <a:pt x="2102" y="4070"/>
                        <a:pt x="2236" y="4136"/>
                        <a:pt x="2336" y="4136"/>
                      </a:cubicBezTo>
                      <a:cubicBezTo>
                        <a:pt x="2469" y="4136"/>
                        <a:pt x="2569" y="4036"/>
                        <a:pt x="2636" y="3936"/>
                      </a:cubicBezTo>
                      <a:lnTo>
                        <a:pt x="2903" y="3669"/>
                      </a:lnTo>
                      <a:cubicBezTo>
                        <a:pt x="3303" y="3569"/>
                        <a:pt x="3236" y="3336"/>
                        <a:pt x="3203" y="3102"/>
                      </a:cubicBezTo>
                      <a:cubicBezTo>
                        <a:pt x="3170" y="3002"/>
                        <a:pt x="3170" y="2902"/>
                        <a:pt x="3170" y="2802"/>
                      </a:cubicBezTo>
                      <a:lnTo>
                        <a:pt x="2870" y="2468"/>
                      </a:lnTo>
                      <a:lnTo>
                        <a:pt x="2769" y="2368"/>
                      </a:lnTo>
                      <a:lnTo>
                        <a:pt x="2769" y="2235"/>
                      </a:lnTo>
                      <a:lnTo>
                        <a:pt x="2436" y="1568"/>
                      </a:lnTo>
                      <a:cubicBezTo>
                        <a:pt x="2436" y="1534"/>
                        <a:pt x="2436" y="1468"/>
                        <a:pt x="2436" y="1434"/>
                      </a:cubicBezTo>
                      <a:cubicBezTo>
                        <a:pt x="2403" y="1434"/>
                        <a:pt x="2369" y="1401"/>
                        <a:pt x="2336" y="1401"/>
                      </a:cubicBezTo>
                      <a:cubicBezTo>
                        <a:pt x="2236" y="1334"/>
                        <a:pt x="2202" y="1234"/>
                        <a:pt x="2236" y="1101"/>
                      </a:cubicBezTo>
                      <a:lnTo>
                        <a:pt x="2102" y="1101"/>
                      </a:lnTo>
                      <a:cubicBezTo>
                        <a:pt x="2169" y="767"/>
                        <a:pt x="1936" y="567"/>
                        <a:pt x="1702" y="400"/>
                      </a:cubicBezTo>
                      <a:cubicBezTo>
                        <a:pt x="1702" y="300"/>
                        <a:pt x="1669" y="200"/>
                        <a:pt x="1602" y="100"/>
                      </a:cubicBezTo>
                      <a:cubicBezTo>
                        <a:pt x="1569" y="67"/>
                        <a:pt x="1569" y="33"/>
                        <a:pt x="1535"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5" name="Google Shape;554;p17">
                  <a:extLst>
                    <a:ext uri="{FF2B5EF4-FFF2-40B4-BE49-F238E27FC236}">
                      <a16:creationId xmlns:a16="http://schemas.microsoft.com/office/drawing/2014/main" id="{81FF22AC-87C6-AB4A-B45D-0E3B22879CA3}"/>
                    </a:ext>
                  </a:extLst>
                </p:cNvPr>
                <p:cNvSpPr/>
                <p:nvPr/>
              </p:nvSpPr>
              <p:spPr>
                <a:xfrm>
                  <a:off x="2620188" y="2349775"/>
                  <a:ext cx="26700" cy="12875"/>
                </a:xfrm>
                <a:custGeom>
                  <a:avLst/>
                  <a:gdLst/>
                  <a:ahLst/>
                  <a:cxnLst/>
                  <a:rect l="l" t="t" r="r" b="b"/>
                  <a:pathLst>
                    <a:path w="1068" h="515" extrusionOk="0">
                      <a:moveTo>
                        <a:pt x="367" y="0"/>
                      </a:moveTo>
                      <a:cubicBezTo>
                        <a:pt x="301" y="0"/>
                        <a:pt x="234" y="0"/>
                        <a:pt x="167" y="34"/>
                      </a:cubicBezTo>
                      <a:cubicBezTo>
                        <a:pt x="34" y="234"/>
                        <a:pt x="0" y="367"/>
                        <a:pt x="34" y="434"/>
                      </a:cubicBezTo>
                      <a:cubicBezTo>
                        <a:pt x="46" y="459"/>
                        <a:pt x="54" y="465"/>
                        <a:pt x="59" y="465"/>
                      </a:cubicBezTo>
                      <a:cubicBezTo>
                        <a:pt x="64" y="465"/>
                        <a:pt x="66" y="457"/>
                        <a:pt x="67" y="457"/>
                      </a:cubicBezTo>
                      <a:cubicBezTo>
                        <a:pt x="67" y="457"/>
                        <a:pt x="67" y="460"/>
                        <a:pt x="67" y="467"/>
                      </a:cubicBezTo>
                      <a:cubicBezTo>
                        <a:pt x="114" y="491"/>
                        <a:pt x="161" y="515"/>
                        <a:pt x="209" y="515"/>
                      </a:cubicBezTo>
                      <a:cubicBezTo>
                        <a:pt x="228" y="515"/>
                        <a:pt x="248" y="510"/>
                        <a:pt x="267" y="501"/>
                      </a:cubicBezTo>
                      <a:lnTo>
                        <a:pt x="1001" y="501"/>
                      </a:lnTo>
                      <a:cubicBezTo>
                        <a:pt x="1068" y="301"/>
                        <a:pt x="968" y="234"/>
                        <a:pt x="868" y="167"/>
                      </a:cubicBezTo>
                      <a:cubicBezTo>
                        <a:pt x="801" y="134"/>
                        <a:pt x="768" y="67"/>
                        <a:pt x="734" y="34"/>
                      </a:cubicBezTo>
                      <a:lnTo>
                        <a:pt x="634" y="34"/>
                      </a:lnTo>
                      <a:cubicBezTo>
                        <a:pt x="567" y="0"/>
                        <a:pt x="467" y="0"/>
                        <a:pt x="36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106" name="Google Shape;555;p17">
                  <a:extLst>
                    <a:ext uri="{FF2B5EF4-FFF2-40B4-BE49-F238E27FC236}">
                      <a16:creationId xmlns:a16="http://schemas.microsoft.com/office/drawing/2014/main" id="{B5F04A08-26F3-4247-9998-5BE42A37245B}"/>
                    </a:ext>
                  </a:extLst>
                </p:cNvPr>
                <p:cNvSpPr/>
                <p:nvPr/>
              </p:nvSpPr>
              <p:spPr>
                <a:xfrm>
                  <a:off x="2607688" y="2517400"/>
                  <a:ext cx="35875" cy="64225"/>
                </a:xfrm>
                <a:custGeom>
                  <a:avLst/>
                  <a:gdLst/>
                  <a:ahLst/>
                  <a:cxnLst/>
                  <a:rect l="l" t="t" r="r" b="b"/>
                  <a:pathLst>
                    <a:path w="1435" h="2569" extrusionOk="0">
                      <a:moveTo>
                        <a:pt x="434" y="0"/>
                      </a:moveTo>
                      <a:cubicBezTo>
                        <a:pt x="334" y="34"/>
                        <a:pt x="200" y="67"/>
                        <a:pt x="100" y="134"/>
                      </a:cubicBezTo>
                      <a:cubicBezTo>
                        <a:pt x="33" y="134"/>
                        <a:pt x="0" y="167"/>
                        <a:pt x="0" y="234"/>
                      </a:cubicBezTo>
                      <a:cubicBezTo>
                        <a:pt x="0" y="300"/>
                        <a:pt x="33" y="334"/>
                        <a:pt x="67" y="400"/>
                      </a:cubicBezTo>
                      <a:cubicBezTo>
                        <a:pt x="100" y="434"/>
                        <a:pt x="133" y="501"/>
                        <a:pt x="133" y="567"/>
                      </a:cubicBezTo>
                      <a:lnTo>
                        <a:pt x="200" y="567"/>
                      </a:lnTo>
                      <a:cubicBezTo>
                        <a:pt x="300" y="567"/>
                        <a:pt x="400" y="601"/>
                        <a:pt x="400" y="701"/>
                      </a:cubicBezTo>
                      <a:cubicBezTo>
                        <a:pt x="400" y="767"/>
                        <a:pt x="400" y="834"/>
                        <a:pt x="400" y="901"/>
                      </a:cubicBezTo>
                      <a:cubicBezTo>
                        <a:pt x="434" y="1001"/>
                        <a:pt x="434" y="1068"/>
                        <a:pt x="367" y="1134"/>
                      </a:cubicBezTo>
                      <a:cubicBezTo>
                        <a:pt x="367" y="1234"/>
                        <a:pt x="334" y="1334"/>
                        <a:pt x="300" y="1435"/>
                      </a:cubicBezTo>
                      <a:cubicBezTo>
                        <a:pt x="200" y="1668"/>
                        <a:pt x="200" y="1902"/>
                        <a:pt x="234" y="2135"/>
                      </a:cubicBezTo>
                      <a:cubicBezTo>
                        <a:pt x="234" y="2202"/>
                        <a:pt x="267" y="2302"/>
                        <a:pt x="300" y="2402"/>
                      </a:cubicBezTo>
                      <a:cubicBezTo>
                        <a:pt x="300" y="2435"/>
                        <a:pt x="300" y="2435"/>
                        <a:pt x="334" y="2469"/>
                      </a:cubicBezTo>
                      <a:cubicBezTo>
                        <a:pt x="367" y="2502"/>
                        <a:pt x="467" y="2535"/>
                        <a:pt x="534" y="2535"/>
                      </a:cubicBezTo>
                      <a:lnTo>
                        <a:pt x="934" y="2535"/>
                      </a:lnTo>
                      <a:cubicBezTo>
                        <a:pt x="967" y="2535"/>
                        <a:pt x="1034" y="2535"/>
                        <a:pt x="1067" y="2569"/>
                      </a:cubicBezTo>
                      <a:lnTo>
                        <a:pt x="1201" y="2535"/>
                      </a:lnTo>
                      <a:cubicBezTo>
                        <a:pt x="1234" y="2502"/>
                        <a:pt x="1234" y="2469"/>
                        <a:pt x="1234" y="2435"/>
                      </a:cubicBezTo>
                      <a:cubicBezTo>
                        <a:pt x="1334" y="2335"/>
                        <a:pt x="1434" y="2202"/>
                        <a:pt x="1368" y="2002"/>
                      </a:cubicBezTo>
                      <a:lnTo>
                        <a:pt x="1368" y="1935"/>
                      </a:lnTo>
                      <a:cubicBezTo>
                        <a:pt x="1401" y="1668"/>
                        <a:pt x="1368" y="1401"/>
                        <a:pt x="1234" y="1134"/>
                      </a:cubicBezTo>
                      <a:cubicBezTo>
                        <a:pt x="1268" y="767"/>
                        <a:pt x="1101" y="400"/>
                        <a:pt x="801" y="167"/>
                      </a:cubicBezTo>
                      <a:cubicBezTo>
                        <a:pt x="701" y="67"/>
                        <a:pt x="567" y="0"/>
                        <a:pt x="434"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nvGrpSpPr>
              <p:cNvPr id="35" name="Google Shape;556;p17">
                <a:extLst>
                  <a:ext uri="{FF2B5EF4-FFF2-40B4-BE49-F238E27FC236}">
                    <a16:creationId xmlns:a16="http://schemas.microsoft.com/office/drawing/2014/main" id="{13AD9A71-E468-AB45-BA40-E7214706D6C3}"/>
                  </a:ext>
                </a:extLst>
              </p:cNvPr>
              <p:cNvGrpSpPr/>
              <p:nvPr/>
            </p:nvGrpSpPr>
            <p:grpSpPr>
              <a:xfrm>
                <a:off x="3682222" y="1084163"/>
                <a:ext cx="972892" cy="729685"/>
                <a:chOff x="3522488" y="2082075"/>
                <a:chExt cx="1144175" cy="858150"/>
              </a:xfrm>
              <a:grpFill/>
            </p:grpSpPr>
            <p:sp>
              <p:nvSpPr>
                <p:cNvPr id="86" name="Google Shape;557;p17">
                  <a:extLst>
                    <a:ext uri="{FF2B5EF4-FFF2-40B4-BE49-F238E27FC236}">
                      <a16:creationId xmlns:a16="http://schemas.microsoft.com/office/drawing/2014/main" id="{0B27332E-535C-0142-88F9-25B0D49BCB13}"/>
                    </a:ext>
                  </a:extLst>
                </p:cNvPr>
                <p:cNvSpPr/>
                <p:nvPr/>
              </p:nvSpPr>
              <p:spPr>
                <a:xfrm>
                  <a:off x="3652588" y="2082075"/>
                  <a:ext cx="1014075" cy="858150"/>
                </a:xfrm>
                <a:custGeom>
                  <a:avLst/>
                  <a:gdLst/>
                  <a:ahLst/>
                  <a:cxnLst/>
                  <a:rect l="l" t="t" r="r" b="b"/>
                  <a:pathLst>
                    <a:path w="40563" h="34326" extrusionOk="0">
                      <a:moveTo>
                        <a:pt x="4504" y="24285"/>
                      </a:moveTo>
                      <a:cubicBezTo>
                        <a:pt x="4519" y="24300"/>
                        <a:pt x="4534" y="24308"/>
                        <a:pt x="4546" y="24313"/>
                      </a:cubicBezTo>
                      <a:lnTo>
                        <a:pt x="4546" y="24313"/>
                      </a:lnTo>
                      <a:cubicBezTo>
                        <a:pt x="4549" y="24309"/>
                        <a:pt x="4552" y="24306"/>
                        <a:pt x="4555" y="24302"/>
                      </a:cubicBezTo>
                      <a:lnTo>
                        <a:pt x="4555" y="24302"/>
                      </a:lnTo>
                      <a:lnTo>
                        <a:pt x="4537" y="24285"/>
                      </a:lnTo>
                      <a:close/>
                      <a:moveTo>
                        <a:pt x="29622" y="32591"/>
                      </a:moveTo>
                      <a:cubicBezTo>
                        <a:pt x="29622" y="32591"/>
                        <a:pt x="29688" y="32624"/>
                        <a:pt x="29722" y="32624"/>
                      </a:cubicBezTo>
                      <a:lnTo>
                        <a:pt x="29688" y="32691"/>
                      </a:lnTo>
                      <a:cubicBezTo>
                        <a:pt x="29622" y="32624"/>
                        <a:pt x="29622" y="32591"/>
                        <a:pt x="29622" y="32591"/>
                      </a:cubicBezTo>
                      <a:close/>
                      <a:moveTo>
                        <a:pt x="29822" y="1"/>
                      </a:moveTo>
                      <a:cubicBezTo>
                        <a:pt x="29755" y="1"/>
                        <a:pt x="29722" y="1"/>
                        <a:pt x="29655" y="34"/>
                      </a:cubicBezTo>
                      <a:cubicBezTo>
                        <a:pt x="29555" y="101"/>
                        <a:pt x="29455" y="134"/>
                        <a:pt x="29355" y="201"/>
                      </a:cubicBezTo>
                      <a:cubicBezTo>
                        <a:pt x="29221" y="301"/>
                        <a:pt x="29021" y="368"/>
                        <a:pt x="28821" y="401"/>
                      </a:cubicBezTo>
                      <a:cubicBezTo>
                        <a:pt x="28654" y="368"/>
                        <a:pt x="28454" y="268"/>
                        <a:pt x="28354" y="101"/>
                      </a:cubicBezTo>
                      <a:cubicBezTo>
                        <a:pt x="28321" y="67"/>
                        <a:pt x="28254" y="34"/>
                        <a:pt x="28187" y="34"/>
                      </a:cubicBezTo>
                      <a:cubicBezTo>
                        <a:pt x="28087" y="34"/>
                        <a:pt x="27987" y="67"/>
                        <a:pt x="27887" y="167"/>
                      </a:cubicBezTo>
                      <a:cubicBezTo>
                        <a:pt x="27820" y="234"/>
                        <a:pt x="27754" y="268"/>
                        <a:pt x="27654" y="334"/>
                      </a:cubicBezTo>
                      <a:cubicBezTo>
                        <a:pt x="27420" y="501"/>
                        <a:pt x="27220" y="735"/>
                        <a:pt x="27120" y="1001"/>
                      </a:cubicBezTo>
                      <a:cubicBezTo>
                        <a:pt x="27120" y="1035"/>
                        <a:pt x="27087" y="1068"/>
                        <a:pt x="27087" y="1101"/>
                      </a:cubicBezTo>
                      <a:lnTo>
                        <a:pt x="27020" y="1468"/>
                      </a:lnTo>
                      <a:cubicBezTo>
                        <a:pt x="26953" y="1802"/>
                        <a:pt x="26853" y="2136"/>
                        <a:pt x="26720" y="2469"/>
                      </a:cubicBezTo>
                      <a:cubicBezTo>
                        <a:pt x="26586" y="2803"/>
                        <a:pt x="26553" y="3136"/>
                        <a:pt x="26620" y="3470"/>
                      </a:cubicBezTo>
                      <a:cubicBezTo>
                        <a:pt x="26653" y="3737"/>
                        <a:pt x="26620" y="4004"/>
                        <a:pt x="26553" y="4270"/>
                      </a:cubicBezTo>
                      <a:cubicBezTo>
                        <a:pt x="26486" y="4370"/>
                        <a:pt x="26453" y="4537"/>
                        <a:pt x="26453" y="4671"/>
                      </a:cubicBezTo>
                      <a:lnTo>
                        <a:pt x="26453" y="4771"/>
                      </a:lnTo>
                      <a:cubicBezTo>
                        <a:pt x="26453" y="5271"/>
                        <a:pt x="26253" y="5505"/>
                        <a:pt x="25819" y="5505"/>
                      </a:cubicBezTo>
                      <a:lnTo>
                        <a:pt x="25452" y="5505"/>
                      </a:lnTo>
                      <a:cubicBezTo>
                        <a:pt x="25052" y="5505"/>
                        <a:pt x="24918" y="5872"/>
                        <a:pt x="24818" y="6205"/>
                      </a:cubicBezTo>
                      <a:cubicBezTo>
                        <a:pt x="24818" y="6272"/>
                        <a:pt x="24818" y="6372"/>
                        <a:pt x="24818" y="6439"/>
                      </a:cubicBezTo>
                      <a:cubicBezTo>
                        <a:pt x="24852" y="6572"/>
                        <a:pt x="24852" y="6705"/>
                        <a:pt x="24785" y="6806"/>
                      </a:cubicBezTo>
                      <a:cubicBezTo>
                        <a:pt x="24752" y="6839"/>
                        <a:pt x="24718" y="6906"/>
                        <a:pt x="24718" y="6939"/>
                      </a:cubicBezTo>
                      <a:cubicBezTo>
                        <a:pt x="24618" y="7139"/>
                        <a:pt x="24518" y="7306"/>
                        <a:pt x="24752" y="7473"/>
                      </a:cubicBezTo>
                      <a:cubicBezTo>
                        <a:pt x="24852" y="7539"/>
                        <a:pt x="24885" y="7606"/>
                        <a:pt x="24885" y="7673"/>
                      </a:cubicBezTo>
                      <a:cubicBezTo>
                        <a:pt x="24885" y="7706"/>
                        <a:pt x="24818" y="7773"/>
                        <a:pt x="24752" y="7806"/>
                      </a:cubicBezTo>
                      <a:cubicBezTo>
                        <a:pt x="24718" y="7840"/>
                        <a:pt x="24685" y="7873"/>
                        <a:pt x="24651" y="7940"/>
                      </a:cubicBezTo>
                      <a:cubicBezTo>
                        <a:pt x="24451" y="8006"/>
                        <a:pt x="24318" y="8140"/>
                        <a:pt x="24218" y="8307"/>
                      </a:cubicBezTo>
                      <a:cubicBezTo>
                        <a:pt x="23984" y="8407"/>
                        <a:pt x="23784" y="8573"/>
                        <a:pt x="23651" y="8807"/>
                      </a:cubicBezTo>
                      <a:cubicBezTo>
                        <a:pt x="23584" y="9074"/>
                        <a:pt x="23617" y="9341"/>
                        <a:pt x="23751" y="9608"/>
                      </a:cubicBezTo>
                      <a:cubicBezTo>
                        <a:pt x="23784" y="9741"/>
                        <a:pt x="23784" y="9841"/>
                        <a:pt x="23751" y="9974"/>
                      </a:cubicBezTo>
                      <a:cubicBezTo>
                        <a:pt x="23484" y="10175"/>
                        <a:pt x="23250" y="10508"/>
                        <a:pt x="23184" y="10875"/>
                      </a:cubicBezTo>
                      <a:cubicBezTo>
                        <a:pt x="23017" y="10908"/>
                        <a:pt x="22950" y="11109"/>
                        <a:pt x="22884" y="11275"/>
                      </a:cubicBezTo>
                      <a:cubicBezTo>
                        <a:pt x="22850" y="11442"/>
                        <a:pt x="22817" y="11509"/>
                        <a:pt x="22750" y="11509"/>
                      </a:cubicBezTo>
                      <a:lnTo>
                        <a:pt x="22717" y="11509"/>
                      </a:lnTo>
                      <a:cubicBezTo>
                        <a:pt x="22583" y="11442"/>
                        <a:pt x="22417" y="11409"/>
                        <a:pt x="22250" y="11409"/>
                      </a:cubicBezTo>
                      <a:cubicBezTo>
                        <a:pt x="22050" y="11409"/>
                        <a:pt x="21849" y="11476"/>
                        <a:pt x="21616" y="11542"/>
                      </a:cubicBezTo>
                      <a:cubicBezTo>
                        <a:pt x="21416" y="11609"/>
                        <a:pt x="21216" y="11642"/>
                        <a:pt x="21016" y="11642"/>
                      </a:cubicBezTo>
                      <a:cubicBezTo>
                        <a:pt x="20915" y="11642"/>
                        <a:pt x="20815" y="11642"/>
                        <a:pt x="20715" y="11609"/>
                      </a:cubicBezTo>
                      <a:lnTo>
                        <a:pt x="20615" y="11609"/>
                      </a:lnTo>
                      <a:cubicBezTo>
                        <a:pt x="20315" y="11609"/>
                        <a:pt x="20048" y="11742"/>
                        <a:pt x="19881" y="11976"/>
                      </a:cubicBezTo>
                      <a:cubicBezTo>
                        <a:pt x="19715" y="12143"/>
                        <a:pt x="19514" y="12243"/>
                        <a:pt x="19281" y="12243"/>
                      </a:cubicBezTo>
                      <a:cubicBezTo>
                        <a:pt x="19114" y="12243"/>
                        <a:pt x="18981" y="12209"/>
                        <a:pt x="18814" y="12176"/>
                      </a:cubicBezTo>
                      <a:cubicBezTo>
                        <a:pt x="18681" y="12143"/>
                        <a:pt x="18514" y="12143"/>
                        <a:pt x="18380" y="12143"/>
                      </a:cubicBezTo>
                      <a:cubicBezTo>
                        <a:pt x="18364" y="12126"/>
                        <a:pt x="18339" y="12118"/>
                        <a:pt x="18314" y="12118"/>
                      </a:cubicBezTo>
                      <a:cubicBezTo>
                        <a:pt x="18289" y="12118"/>
                        <a:pt x="18264" y="12126"/>
                        <a:pt x="18247" y="12143"/>
                      </a:cubicBezTo>
                      <a:cubicBezTo>
                        <a:pt x="18214" y="12076"/>
                        <a:pt x="18214" y="12043"/>
                        <a:pt x="18214" y="12009"/>
                      </a:cubicBezTo>
                      <a:lnTo>
                        <a:pt x="17913" y="11843"/>
                      </a:lnTo>
                      <a:lnTo>
                        <a:pt x="17646" y="11843"/>
                      </a:lnTo>
                      <a:cubicBezTo>
                        <a:pt x="17613" y="11776"/>
                        <a:pt x="17546" y="11742"/>
                        <a:pt x="17480" y="11676"/>
                      </a:cubicBezTo>
                      <a:lnTo>
                        <a:pt x="17413" y="11609"/>
                      </a:lnTo>
                      <a:cubicBezTo>
                        <a:pt x="17246" y="11442"/>
                        <a:pt x="17013" y="11309"/>
                        <a:pt x="16779" y="11242"/>
                      </a:cubicBezTo>
                      <a:lnTo>
                        <a:pt x="16679" y="11209"/>
                      </a:lnTo>
                      <a:cubicBezTo>
                        <a:pt x="16546" y="11175"/>
                        <a:pt x="16412" y="11142"/>
                        <a:pt x="16279" y="11142"/>
                      </a:cubicBezTo>
                      <a:lnTo>
                        <a:pt x="14811" y="11142"/>
                      </a:lnTo>
                      <a:cubicBezTo>
                        <a:pt x="14746" y="11133"/>
                        <a:pt x="14682" y="11129"/>
                        <a:pt x="14617" y="11129"/>
                      </a:cubicBezTo>
                      <a:cubicBezTo>
                        <a:pt x="14184" y="11129"/>
                        <a:pt x="13763" y="11319"/>
                        <a:pt x="13443" y="11609"/>
                      </a:cubicBezTo>
                      <a:cubicBezTo>
                        <a:pt x="13243" y="11742"/>
                        <a:pt x="13110" y="11976"/>
                        <a:pt x="13110" y="12209"/>
                      </a:cubicBezTo>
                      <a:cubicBezTo>
                        <a:pt x="13110" y="12376"/>
                        <a:pt x="13043" y="12576"/>
                        <a:pt x="12943" y="12710"/>
                      </a:cubicBezTo>
                      <a:lnTo>
                        <a:pt x="12876" y="12710"/>
                      </a:lnTo>
                      <a:cubicBezTo>
                        <a:pt x="12843" y="12743"/>
                        <a:pt x="12843" y="12777"/>
                        <a:pt x="12876" y="12777"/>
                      </a:cubicBezTo>
                      <a:cubicBezTo>
                        <a:pt x="12643" y="12843"/>
                        <a:pt x="12443" y="12910"/>
                        <a:pt x="12276" y="13043"/>
                      </a:cubicBezTo>
                      <a:cubicBezTo>
                        <a:pt x="12042" y="13177"/>
                        <a:pt x="11776" y="13277"/>
                        <a:pt x="11509" y="13310"/>
                      </a:cubicBezTo>
                      <a:cubicBezTo>
                        <a:pt x="11409" y="13310"/>
                        <a:pt x="11342" y="13277"/>
                        <a:pt x="11242" y="13277"/>
                      </a:cubicBezTo>
                      <a:lnTo>
                        <a:pt x="11209" y="13277"/>
                      </a:lnTo>
                      <a:cubicBezTo>
                        <a:pt x="11142" y="13310"/>
                        <a:pt x="11108" y="13344"/>
                        <a:pt x="11108" y="13377"/>
                      </a:cubicBezTo>
                      <a:lnTo>
                        <a:pt x="11008" y="13377"/>
                      </a:lnTo>
                      <a:cubicBezTo>
                        <a:pt x="10808" y="13344"/>
                        <a:pt x="10608" y="13310"/>
                        <a:pt x="10441" y="13244"/>
                      </a:cubicBezTo>
                      <a:cubicBezTo>
                        <a:pt x="10275" y="13177"/>
                        <a:pt x="10074" y="13143"/>
                        <a:pt x="9908" y="13143"/>
                      </a:cubicBezTo>
                      <a:lnTo>
                        <a:pt x="9808" y="13143"/>
                      </a:lnTo>
                      <a:lnTo>
                        <a:pt x="9541" y="13110"/>
                      </a:lnTo>
                      <a:cubicBezTo>
                        <a:pt x="9474" y="13043"/>
                        <a:pt x="9374" y="13043"/>
                        <a:pt x="9274" y="13043"/>
                      </a:cubicBezTo>
                      <a:cubicBezTo>
                        <a:pt x="9140" y="13043"/>
                        <a:pt x="9040" y="13043"/>
                        <a:pt x="8940" y="13077"/>
                      </a:cubicBezTo>
                      <a:cubicBezTo>
                        <a:pt x="8807" y="13110"/>
                        <a:pt x="8707" y="13143"/>
                        <a:pt x="8607" y="13143"/>
                      </a:cubicBezTo>
                      <a:lnTo>
                        <a:pt x="8507" y="13143"/>
                      </a:lnTo>
                      <a:cubicBezTo>
                        <a:pt x="8206" y="13210"/>
                        <a:pt x="7906" y="13344"/>
                        <a:pt x="7639" y="13544"/>
                      </a:cubicBezTo>
                      <a:cubicBezTo>
                        <a:pt x="7506" y="13677"/>
                        <a:pt x="7339" y="13744"/>
                        <a:pt x="7172" y="13744"/>
                      </a:cubicBezTo>
                      <a:cubicBezTo>
                        <a:pt x="6972" y="13744"/>
                        <a:pt x="6805" y="13677"/>
                        <a:pt x="6672" y="13577"/>
                      </a:cubicBezTo>
                      <a:lnTo>
                        <a:pt x="6639" y="13577"/>
                      </a:lnTo>
                      <a:cubicBezTo>
                        <a:pt x="6539" y="13544"/>
                        <a:pt x="6438" y="13510"/>
                        <a:pt x="6338" y="13510"/>
                      </a:cubicBezTo>
                      <a:lnTo>
                        <a:pt x="6305" y="13510"/>
                      </a:lnTo>
                      <a:cubicBezTo>
                        <a:pt x="6072" y="13110"/>
                        <a:pt x="5738" y="12810"/>
                        <a:pt x="5338" y="12610"/>
                      </a:cubicBezTo>
                      <a:lnTo>
                        <a:pt x="5238" y="12543"/>
                      </a:lnTo>
                      <a:lnTo>
                        <a:pt x="5104" y="12510"/>
                      </a:lnTo>
                      <a:cubicBezTo>
                        <a:pt x="5071" y="12476"/>
                        <a:pt x="5037" y="12410"/>
                        <a:pt x="5004" y="12376"/>
                      </a:cubicBezTo>
                      <a:lnTo>
                        <a:pt x="4904" y="12276"/>
                      </a:lnTo>
                      <a:cubicBezTo>
                        <a:pt x="4737" y="12109"/>
                        <a:pt x="4570" y="11976"/>
                        <a:pt x="4404" y="11843"/>
                      </a:cubicBezTo>
                      <a:cubicBezTo>
                        <a:pt x="4370" y="11709"/>
                        <a:pt x="4237" y="11609"/>
                        <a:pt x="4137" y="11576"/>
                      </a:cubicBezTo>
                      <a:cubicBezTo>
                        <a:pt x="3703" y="11042"/>
                        <a:pt x="3370" y="10441"/>
                        <a:pt x="3136" y="9774"/>
                      </a:cubicBezTo>
                      <a:cubicBezTo>
                        <a:pt x="3270" y="9774"/>
                        <a:pt x="3336" y="9674"/>
                        <a:pt x="3403" y="9574"/>
                      </a:cubicBezTo>
                      <a:cubicBezTo>
                        <a:pt x="3403" y="9541"/>
                        <a:pt x="3403" y="9474"/>
                        <a:pt x="3403" y="9407"/>
                      </a:cubicBezTo>
                      <a:cubicBezTo>
                        <a:pt x="3370" y="9374"/>
                        <a:pt x="3336" y="9341"/>
                        <a:pt x="3303" y="9341"/>
                      </a:cubicBezTo>
                      <a:cubicBezTo>
                        <a:pt x="3236" y="9341"/>
                        <a:pt x="3203" y="9407"/>
                        <a:pt x="3136" y="9474"/>
                      </a:cubicBezTo>
                      <a:lnTo>
                        <a:pt x="3003" y="9474"/>
                      </a:lnTo>
                      <a:cubicBezTo>
                        <a:pt x="2939" y="9464"/>
                        <a:pt x="2876" y="9460"/>
                        <a:pt x="2813" y="9460"/>
                      </a:cubicBezTo>
                      <a:cubicBezTo>
                        <a:pt x="2445" y="9460"/>
                        <a:pt x="2092" y="9623"/>
                        <a:pt x="1835" y="9908"/>
                      </a:cubicBezTo>
                      <a:cubicBezTo>
                        <a:pt x="1835" y="9941"/>
                        <a:pt x="1835" y="9941"/>
                        <a:pt x="1835" y="9974"/>
                      </a:cubicBezTo>
                      <a:cubicBezTo>
                        <a:pt x="1735" y="10141"/>
                        <a:pt x="1635" y="10275"/>
                        <a:pt x="1502" y="10408"/>
                      </a:cubicBezTo>
                      <a:cubicBezTo>
                        <a:pt x="1201" y="10775"/>
                        <a:pt x="968" y="11209"/>
                        <a:pt x="801" y="11642"/>
                      </a:cubicBezTo>
                      <a:cubicBezTo>
                        <a:pt x="734" y="11876"/>
                        <a:pt x="701" y="12076"/>
                        <a:pt x="701" y="12310"/>
                      </a:cubicBezTo>
                      <a:cubicBezTo>
                        <a:pt x="668" y="12943"/>
                        <a:pt x="468" y="13577"/>
                        <a:pt x="101" y="14111"/>
                      </a:cubicBezTo>
                      <a:cubicBezTo>
                        <a:pt x="34" y="14144"/>
                        <a:pt x="1" y="14211"/>
                        <a:pt x="1" y="14278"/>
                      </a:cubicBezTo>
                      <a:cubicBezTo>
                        <a:pt x="1" y="14378"/>
                        <a:pt x="34" y="14478"/>
                        <a:pt x="101" y="14511"/>
                      </a:cubicBezTo>
                      <a:cubicBezTo>
                        <a:pt x="167" y="14611"/>
                        <a:pt x="234" y="14711"/>
                        <a:pt x="234" y="14845"/>
                      </a:cubicBezTo>
                      <a:cubicBezTo>
                        <a:pt x="234" y="14911"/>
                        <a:pt x="267" y="15011"/>
                        <a:pt x="334" y="15078"/>
                      </a:cubicBezTo>
                      <a:lnTo>
                        <a:pt x="334" y="15212"/>
                      </a:lnTo>
                      <a:cubicBezTo>
                        <a:pt x="334" y="15345"/>
                        <a:pt x="334" y="15478"/>
                        <a:pt x="334" y="15579"/>
                      </a:cubicBezTo>
                      <a:cubicBezTo>
                        <a:pt x="301" y="15945"/>
                        <a:pt x="267" y="16279"/>
                        <a:pt x="601" y="16479"/>
                      </a:cubicBezTo>
                      <a:cubicBezTo>
                        <a:pt x="1101" y="16779"/>
                        <a:pt x="1368" y="17313"/>
                        <a:pt x="1335" y="17880"/>
                      </a:cubicBezTo>
                      <a:lnTo>
                        <a:pt x="1335" y="18014"/>
                      </a:lnTo>
                      <a:cubicBezTo>
                        <a:pt x="801" y="18314"/>
                        <a:pt x="701" y="18714"/>
                        <a:pt x="1035" y="19348"/>
                      </a:cubicBezTo>
                      <a:cubicBezTo>
                        <a:pt x="1101" y="19481"/>
                        <a:pt x="1168" y="19615"/>
                        <a:pt x="1235" y="19748"/>
                      </a:cubicBezTo>
                      <a:cubicBezTo>
                        <a:pt x="1535" y="20115"/>
                        <a:pt x="1702" y="20582"/>
                        <a:pt x="1635" y="21082"/>
                      </a:cubicBezTo>
                      <a:cubicBezTo>
                        <a:pt x="1568" y="21116"/>
                        <a:pt x="1568" y="21149"/>
                        <a:pt x="1568" y="21183"/>
                      </a:cubicBezTo>
                      <a:cubicBezTo>
                        <a:pt x="1568" y="21183"/>
                        <a:pt x="1602" y="21216"/>
                        <a:pt x="1668" y="21216"/>
                      </a:cubicBezTo>
                      <a:cubicBezTo>
                        <a:pt x="1969" y="21216"/>
                        <a:pt x="2269" y="21283"/>
                        <a:pt x="2402" y="21449"/>
                      </a:cubicBezTo>
                      <a:cubicBezTo>
                        <a:pt x="2469" y="21650"/>
                        <a:pt x="2436" y="21883"/>
                        <a:pt x="2336" y="22050"/>
                      </a:cubicBezTo>
                      <a:cubicBezTo>
                        <a:pt x="2169" y="22217"/>
                        <a:pt x="2169" y="22450"/>
                        <a:pt x="2336" y="22617"/>
                      </a:cubicBezTo>
                      <a:cubicBezTo>
                        <a:pt x="2436" y="22784"/>
                        <a:pt x="2602" y="22884"/>
                        <a:pt x="2803" y="22884"/>
                      </a:cubicBezTo>
                      <a:cubicBezTo>
                        <a:pt x="3036" y="22884"/>
                        <a:pt x="3236" y="22784"/>
                        <a:pt x="3403" y="22584"/>
                      </a:cubicBezTo>
                      <a:cubicBezTo>
                        <a:pt x="3536" y="22450"/>
                        <a:pt x="3737" y="22350"/>
                        <a:pt x="3970" y="22317"/>
                      </a:cubicBezTo>
                      <a:cubicBezTo>
                        <a:pt x="4103" y="22350"/>
                        <a:pt x="4270" y="22383"/>
                        <a:pt x="4404" y="22483"/>
                      </a:cubicBezTo>
                      <a:lnTo>
                        <a:pt x="4871" y="23451"/>
                      </a:lnTo>
                      <a:lnTo>
                        <a:pt x="4570" y="24285"/>
                      </a:lnTo>
                      <a:cubicBezTo>
                        <a:pt x="4565" y="24291"/>
                        <a:pt x="4560" y="24297"/>
                        <a:pt x="4555" y="24302"/>
                      </a:cubicBezTo>
                      <a:lnTo>
                        <a:pt x="4555" y="24302"/>
                      </a:lnTo>
                      <a:lnTo>
                        <a:pt x="4570" y="24318"/>
                      </a:lnTo>
                      <a:cubicBezTo>
                        <a:pt x="4570" y="24318"/>
                        <a:pt x="4560" y="24318"/>
                        <a:pt x="4546" y="24313"/>
                      </a:cubicBezTo>
                      <a:lnTo>
                        <a:pt x="4546" y="24313"/>
                      </a:lnTo>
                      <a:cubicBezTo>
                        <a:pt x="4297" y="24595"/>
                        <a:pt x="4204" y="24756"/>
                        <a:pt x="4204" y="24885"/>
                      </a:cubicBezTo>
                      <a:cubicBezTo>
                        <a:pt x="4204" y="25019"/>
                        <a:pt x="4337" y="25085"/>
                        <a:pt x="4570" y="25252"/>
                      </a:cubicBezTo>
                      <a:lnTo>
                        <a:pt x="4570" y="25319"/>
                      </a:lnTo>
                      <a:lnTo>
                        <a:pt x="4704" y="25352"/>
                      </a:lnTo>
                      <a:cubicBezTo>
                        <a:pt x="4804" y="25386"/>
                        <a:pt x="4904" y="25452"/>
                        <a:pt x="5004" y="25519"/>
                      </a:cubicBezTo>
                      <a:cubicBezTo>
                        <a:pt x="5004" y="25519"/>
                        <a:pt x="5004" y="25552"/>
                        <a:pt x="5037" y="25552"/>
                      </a:cubicBezTo>
                      <a:cubicBezTo>
                        <a:pt x="5071" y="25786"/>
                        <a:pt x="5104" y="25986"/>
                        <a:pt x="5071" y="26219"/>
                      </a:cubicBezTo>
                      <a:cubicBezTo>
                        <a:pt x="5037" y="26486"/>
                        <a:pt x="5037" y="26720"/>
                        <a:pt x="5138" y="26987"/>
                      </a:cubicBezTo>
                      <a:cubicBezTo>
                        <a:pt x="5238" y="27120"/>
                        <a:pt x="5304" y="27287"/>
                        <a:pt x="5338" y="27454"/>
                      </a:cubicBezTo>
                      <a:cubicBezTo>
                        <a:pt x="5371" y="27654"/>
                        <a:pt x="5438" y="27821"/>
                        <a:pt x="5538" y="27987"/>
                      </a:cubicBezTo>
                      <a:lnTo>
                        <a:pt x="5538" y="28888"/>
                      </a:lnTo>
                      <a:cubicBezTo>
                        <a:pt x="5471" y="28955"/>
                        <a:pt x="5438" y="29055"/>
                        <a:pt x="5438" y="29122"/>
                      </a:cubicBezTo>
                      <a:cubicBezTo>
                        <a:pt x="5438" y="29155"/>
                        <a:pt x="5438" y="29188"/>
                        <a:pt x="5438" y="29222"/>
                      </a:cubicBezTo>
                      <a:cubicBezTo>
                        <a:pt x="5471" y="29388"/>
                        <a:pt x="5571" y="29522"/>
                        <a:pt x="5705" y="29622"/>
                      </a:cubicBezTo>
                      <a:cubicBezTo>
                        <a:pt x="5738" y="29622"/>
                        <a:pt x="5771" y="29655"/>
                        <a:pt x="5805" y="29655"/>
                      </a:cubicBezTo>
                      <a:lnTo>
                        <a:pt x="5905" y="29655"/>
                      </a:lnTo>
                      <a:cubicBezTo>
                        <a:pt x="6072" y="29622"/>
                        <a:pt x="6205" y="29555"/>
                        <a:pt x="6338" y="29422"/>
                      </a:cubicBezTo>
                      <a:cubicBezTo>
                        <a:pt x="6405" y="29388"/>
                        <a:pt x="6472" y="29355"/>
                        <a:pt x="6539" y="29288"/>
                      </a:cubicBezTo>
                      <a:lnTo>
                        <a:pt x="6972" y="29322"/>
                      </a:lnTo>
                      <a:lnTo>
                        <a:pt x="7006" y="29388"/>
                      </a:lnTo>
                      <a:cubicBezTo>
                        <a:pt x="7072" y="29589"/>
                        <a:pt x="7239" y="29755"/>
                        <a:pt x="7406" y="29855"/>
                      </a:cubicBezTo>
                      <a:lnTo>
                        <a:pt x="7506" y="29855"/>
                      </a:lnTo>
                      <a:cubicBezTo>
                        <a:pt x="7639" y="29855"/>
                        <a:pt x="7773" y="29822"/>
                        <a:pt x="7873" y="29722"/>
                      </a:cubicBezTo>
                      <a:cubicBezTo>
                        <a:pt x="7906" y="29722"/>
                        <a:pt x="7940" y="29689"/>
                        <a:pt x="7973" y="29689"/>
                      </a:cubicBezTo>
                      <a:cubicBezTo>
                        <a:pt x="8073" y="29689"/>
                        <a:pt x="8173" y="29755"/>
                        <a:pt x="8206" y="29855"/>
                      </a:cubicBezTo>
                      <a:cubicBezTo>
                        <a:pt x="8273" y="30022"/>
                        <a:pt x="8440" y="30089"/>
                        <a:pt x="8607" y="30089"/>
                      </a:cubicBezTo>
                      <a:cubicBezTo>
                        <a:pt x="8707" y="30089"/>
                        <a:pt x="8807" y="30056"/>
                        <a:pt x="8907" y="30022"/>
                      </a:cubicBezTo>
                      <a:lnTo>
                        <a:pt x="9174" y="29855"/>
                      </a:lnTo>
                      <a:cubicBezTo>
                        <a:pt x="9474" y="29589"/>
                        <a:pt x="9874" y="29422"/>
                        <a:pt x="10275" y="29388"/>
                      </a:cubicBezTo>
                      <a:cubicBezTo>
                        <a:pt x="10541" y="29388"/>
                        <a:pt x="10808" y="29488"/>
                        <a:pt x="11008" y="29689"/>
                      </a:cubicBezTo>
                      <a:cubicBezTo>
                        <a:pt x="11042" y="29689"/>
                        <a:pt x="11108" y="29655"/>
                        <a:pt x="11142" y="29655"/>
                      </a:cubicBezTo>
                      <a:lnTo>
                        <a:pt x="11175" y="29622"/>
                      </a:lnTo>
                      <a:lnTo>
                        <a:pt x="11242" y="29622"/>
                      </a:lnTo>
                      <a:lnTo>
                        <a:pt x="11309" y="29555"/>
                      </a:lnTo>
                      <a:cubicBezTo>
                        <a:pt x="11442" y="29488"/>
                        <a:pt x="11575" y="29455"/>
                        <a:pt x="11709" y="29455"/>
                      </a:cubicBezTo>
                      <a:lnTo>
                        <a:pt x="11842" y="29455"/>
                      </a:lnTo>
                      <a:cubicBezTo>
                        <a:pt x="11809" y="29555"/>
                        <a:pt x="11809" y="29655"/>
                        <a:pt x="11776" y="29755"/>
                      </a:cubicBezTo>
                      <a:cubicBezTo>
                        <a:pt x="11709" y="29955"/>
                        <a:pt x="11676" y="30189"/>
                        <a:pt x="11709" y="30389"/>
                      </a:cubicBezTo>
                      <a:cubicBezTo>
                        <a:pt x="11742" y="30489"/>
                        <a:pt x="11742" y="30589"/>
                        <a:pt x="11776" y="30689"/>
                      </a:cubicBezTo>
                      <a:cubicBezTo>
                        <a:pt x="11842" y="30823"/>
                        <a:pt x="11876" y="30990"/>
                        <a:pt x="11876" y="31156"/>
                      </a:cubicBezTo>
                      <a:cubicBezTo>
                        <a:pt x="11909" y="31256"/>
                        <a:pt x="11876" y="31390"/>
                        <a:pt x="11809" y="31457"/>
                      </a:cubicBezTo>
                      <a:cubicBezTo>
                        <a:pt x="11742" y="31557"/>
                        <a:pt x="11709" y="31657"/>
                        <a:pt x="11742" y="31757"/>
                      </a:cubicBezTo>
                      <a:cubicBezTo>
                        <a:pt x="11909" y="31790"/>
                        <a:pt x="12076" y="31823"/>
                        <a:pt x="12243" y="31823"/>
                      </a:cubicBezTo>
                      <a:cubicBezTo>
                        <a:pt x="12267" y="31827"/>
                        <a:pt x="12291" y="31829"/>
                        <a:pt x="12316" y="31829"/>
                      </a:cubicBezTo>
                      <a:cubicBezTo>
                        <a:pt x="12524" y="31829"/>
                        <a:pt x="12724" y="31706"/>
                        <a:pt x="12843" y="31557"/>
                      </a:cubicBezTo>
                      <a:cubicBezTo>
                        <a:pt x="13046" y="31129"/>
                        <a:pt x="13473" y="30901"/>
                        <a:pt x="13904" y="30901"/>
                      </a:cubicBezTo>
                      <a:cubicBezTo>
                        <a:pt x="14179" y="30901"/>
                        <a:pt x="14456" y="30994"/>
                        <a:pt x="14678" y="31190"/>
                      </a:cubicBezTo>
                      <a:cubicBezTo>
                        <a:pt x="14811" y="31323"/>
                        <a:pt x="14978" y="31390"/>
                        <a:pt x="15145" y="31390"/>
                      </a:cubicBezTo>
                      <a:cubicBezTo>
                        <a:pt x="15311" y="31390"/>
                        <a:pt x="15445" y="31256"/>
                        <a:pt x="15478" y="30990"/>
                      </a:cubicBezTo>
                      <a:cubicBezTo>
                        <a:pt x="15612" y="30923"/>
                        <a:pt x="15712" y="30889"/>
                        <a:pt x="15845" y="30823"/>
                      </a:cubicBezTo>
                      <a:cubicBezTo>
                        <a:pt x="16279" y="30623"/>
                        <a:pt x="16746" y="30422"/>
                        <a:pt x="16779" y="29755"/>
                      </a:cubicBezTo>
                      <a:cubicBezTo>
                        <a:pt x="16779" y="29722"/>
                        <a:pt x="16813" y="29722"/>
                        <a:pt x="16813" y="29722"/>
                      </a:cubicBezTo>
                      <a:cubicBezTo>
                        <a:pt x="16879" y="29722"/>
                        <a:pt x="16946" y="29755"/>
                        <a:pt x="17013" y="29822"/>
                      </a:cubicBezTo>
                      <a:cubicBezTo>
                        <a:pt x="17046" y="29855"/>
                        <a:pt x="17079" y="29855"/>
                        <a:pt x="17146" y="29889"/>
                      </a:cubicBezTo>
                      <a:lnTo>
                        <a:pt x="17246" y="30022"/>
                      </a:lnTo>
                      <a:cubicBezTo>
                        <a:pt x="17313" y="30156"/>
                        <a:pt x="17413" y="30256"/>
                        <a:pt x="17580" y="30289"/>
                      </a:cubicBezTo>
                      <a:cubicBezTo>
                        <a:pt x="17713" y="30389"/>
                        <a:pt x="17880" y="30489"/>
                        <a:pt x="18047" y="30489"/>
                      </a:cubicBezTo>
                      <a:lnTo>
                        <a:pt x="18247" y="30556"/>
                      </a:lnTo>
                      <a:lnTo>
                        <a:pt x="18347" y="30556"/>
                      </a:lnTo>
                      <a:cubicBezTo>
                        <a:pt x="18447" y="30556"/>
                        <a:pt x="18514" y="30523"/>
                        <a:pt x="18580" y="30489"/>
                      </a:cubicBezTo>
                      <a:cubicBezTo>
                        <a:pt x="18681" y="30456"/>
                        <a:pt x="18747" y="30422"/>
                        <a:pt x="18847" y="30422"/>
                      </a:cubicBezTo>
                      <a:cubicBezTo>
                        <a:pt x="18947" y="30422"/>
                        <a:pt x="19014" y="30489"/>
                        <a:pt x="19081" y="30556"/>
                      </a:cubicBezTo>
                      <a:lnTo>
                        <a:pt x="18947" y="30823"/>
                      </a:lnTo>
                      <a:cubicBezTo>
                        <a:pt x="18814" y="31156"/>
                        <a:pt x="19014" y="31356"/>
                        <a:pt x="19248" y="31523"/>
                      </a:cubicBezTo>
                      <a:cubicBezTo>
                        <a:pt x="19348" y="31590"/>
                        <a:pt x="19448" y="31623"/>
                        <a:pt x="19548" y="31623"/>
                      </a:cubicBezTo>
                      <a:cubicBezTo>
                        <a:pt x="19615" y="31623"/>
                        <a:pt x="19715" y="31590"/>
                        <a:pt x="19781" y="31523"/>
                      </a:cubicBezTo>
                      <a:cubicBezTo>
                        <a:pt x="20048" y="31256"/>
                        <a:pt x="20382" y="31090"/>
                        <a:pt x="20782" y="31090"/>
                      </a:cubicBezTo>
                      <a:cubicBezTo>
                        <a:pt x="20849" y="31090"/>
                        <a:pt x="20949" y="31090"/>
                        <a:pt x="21049" y="31123"/>
                      </a:cubicBezTo>
                      <a:cubicBezTo>
                        <a:pt x="21182" y="31223"/>
                        <a:pt x="21349" y="31290"/>
                        <a:pt x="21516" y="31290"/>
                      </a:cubicBezTo>
                      <a:cubicBezTo>
                        <a:pt x="21616" y="31323"/>
                        <a:pt x="21716" y="31356"/>
                        <a:pt x="21849" y="31356"/>
                      </a:cubicBezTo>
                      <a:cubicBezTo>
                        <a:pt x="22083" y="31390"/>
                        <a:pt x="22283" y="31523"/>
                        <a:pt x="22450" y="31690"/>
                      </a:cubicBezTo>
                      <a:cubicBezTo>
                        <a:pt x="22717" y="32057"/>
                        <a:pt x="22783" y="32524"/>
                        <a:pt x="22617" y="32958"/>
                      </a:cubicBezTo>
                      <a:cubicBezTo>
                        <a:pt x="22550" y="33391"/>
                        <a:pt x="22617" y="33825"/>
                        <a:pt x="22884" y="34192"/>
                      </a:cubicBezTo>
                      <a:cubicBezTo>
                        <a:pt x="22984" y="34292"/>
                        <a:pt x="23084" y="34325"/>
                        <a:pt x="23217" y="34325"/>
                      </a:cubicBezTo>
                      <a:cubicBezTo>
                        <a:pt x="23351" y="34325"/>
                        <a:pt x="23451" y="34292"/>
                        <a:pt x="23584" y="34192"/>
                      </a:cubicBezTo>
                      <a:lnTo>
                        <a:pt x="24485" y="33858"/>
                      </a:lnTo>
                      <a:cubicBezTo>
                        <a:pt x="24818" y="33758"/>
                        <a:pt x="25118" y="33625"/>
                        <a:pt x="25452" y="33525"/>
                      </a:cubicBezTo>
                      <a:lnTo>
                        <a:pt x="25519" y="33491"/>
                      </a:lnTo>
                      <a:cubicBezTo>
                        <a:pt x="25719" y="33458"/>
                        <a:pt x="25919" y="33358"/>
                        <a:pt x="26019" y="33158"/>
                      </a:cubicBezTo>
                      <a:lnTo>
                        <a:pt x="26019" y="33124"/>
                      </a:lnTo>
                      <a:cubicBezTo>
                        <a:pt x="26052" y="33158"/>
                        <a:pt x="26086" y="33158"/>
                        <a:pt x="26153" y="33158"/>
                      </a:cubicBezTo>
                      <a:cubicBezTo>
                        <a:pt x="26253" y="33158"/>
                        <a:pt x="26353" y="33091"/>
                        <a:pt x="26386" y="32924"/>
                      </a:cubicBezTo>
                      <a:cubicBezTo>
                        <a:pt x="26386" y="32858"/>
                        <a:pt x="26453" y="32824"/>
                        <a:pt x="26553" y="32824"/>
                      </a:cubicBezTo>
                      <a:cubicBezTo>
                        <a:pt x="26620" y="32791"/>
                        <a:pt x="26720" y="32757"/>
                        <a:pt x="26820" y="32757"/>
                      </a:cubicBezTo>
                      <a:lnTo>
                        <a:pt x="27087" y="32757"/>
                      </a:lnTo>
                      <a:cubicBezTo>
                        <a:pt x="27107" y="32761"/>
                        <a:pt x="27127" y="32763"/>
                        <a:pt x="27148" y="32763"/>
                      </a:cubicBezTo>
                      <a:cubicBezTo>
                        <a:pt x="27326" y="32763"/>
                        <a:pt x="27490" y="32634"/>
                        <a:pt x="27520" y="32424"/>
                      </a:cubicBezTo>
                      <a:cubicBezTo>
                        <a:pt x="27620" y="32457"/>
                        <a:pt x="27687" y="32491"/>
                        <a:pt x="27787" y="32491"/>
                      </a:cubicBezTo>
                      <a:lnTo>
                        <a:pt x="27920" y="32491"/>
                      </a:lnTo>
                      <a:cubicBezTo>
                        <a:pt x="27951" y="32482"/>
                        <a:pt x="27982" y="32478"/>
                        <a:pt x="28012" y="32478"/>
                      </a:cubicBezTo>
                      <a:cubicBezTo>
                        <a:pt x="28212" y="32478"/>
                        <a:pt x="28392" y="32659"/>
                        <a:pt x="28421" y="32891"/>
                      </a:cubicBezTo>
                      <a:lnTo>
                        <a:pt x="28488" y="32991"/>
                      </a:lnTo>
                      <a:cubicBezTo>
                        <a:pt x="28488" y="33058"/>
                        <a:pt x="28521" y="33091"/>
                        <a:pt x="28554" y="33124"/>
                      </a:cubicBezTo>
                      <a:cubicBezTo>
                        <a:pt x="28554" y="33224"/>
                        <a:pt x="28588" y="33291"/>
                        <a:pt x="28654" y="33391"/>
                      </a:cubicBezTo>
                      <a:cubicBezTo>
                        <a:pt x="28588" y="33525"/>
                        <a:pt x="28688" y="33691"/>
                        <a:pt x="28821" y="33725"/>
                      </a:cubicBezTo>
                      <a:lnTo>
                        <a:pt x="28888" y="33725"/>
                      </a:lnTo>
                      <a:cubicBezTo>
                        <a:pt x="28988" y="33725"/>
                        <a:pt x="29021" y="33658"/>
                        <a:pt x="29088" y="33591"/>
                      </a:cubicBezTo>
                      <a:cubicBezTo>
                        <a:pt x="29088" y="33558"/>
                        <a:pt x="29088" y="33525"/>
                        <a:pt x="29121" y="33525"/>
                      </a:cubicBezTo>
                      <a:lnTo>
                        <a:pt x="29388" y="33391"/>
                      </a:lnTo>
                      <a:cubicBezTo>
                        <a:pt x="29455" y="33325"/>
                        <a:pt x="29522" y="33258"/>
                        <a:pt x="29588" y="33191"/>
                      </a:cubicBezTo>
                      <a:cubicBezTo>
                        <a:pt x="29822" y="33058"/>
                        <a:pt x="29955" y="32791"/>
                        <a:pt x="29922" y="32524"/>
                      </a:cubicBezTo>
                      <a:lnTo>
                        <a:pt x="29955" y="32491"/>
                      </a:lnTo>
                      <a:cubicBezTo>
                        <a:pt x="29955" y="32457"/>
                        <a:pt x="29955" y="32424"/>
                        <a:pt x="29922" y="32391"/>
                      </a:cubicBezTo>
                      <a:cubicBezTo>
                        <a:pt x="29922" y="32324"/>
                        <a:pt x="29889" y="32290"/>
                        <a:pt x="29889" y="32224"/>
                      </a:cubicBezTo>
                      <a:cubicBezTo>
                        <a:pt x="29822" y="32190"/>
                        <a:pt x="29822" y="32124"/>
                        <a:pt x="29822" y="32057"/>
                      </a:cubicBezTo>
                      <a:lnTo>
                        <a:pt x="29822" y="32024"/>
                      </a:lnTo>
                      <a:lnTo>
                        <a:pt x="29822" y="31990"/>
                      </a:lnTo>
                      <a:lnTo>
                        <a:pt x="30022" y="31990"/>
                      </a:lnTo>
                      <a:cubicBezTo>
                        <a:pt x="30037" y="31993"/>
                        <a:pt x="30051" y="31995"/>
                        <a:pt x="30065" y="31995"/>
                      </a:cubicBezTo>
                      <a:cubicBezTo>
                        <a:pt x="30211" y="31995"/>
                        <a:pt x="30316" y="31845"/>
                        <a:pt x="30255" y="31723"/>
                      </a:cubicBezTo>
                      <a:cubicBezTo>
                        <a:pt x="30255" y="31623"/>
                        <a:pt x="30255" y="31490"/>
                        <a:pt x="30255" y="31390"/>
                      </a:cubicBezTo>
                      <a:cubicBezTo>
                        <a:pt x="30255" y="31156"/>
                        <a:pt x="30255" y="30923"/>
                        <a:pt x="30189" y="30823"/>
                      </a:cubicBezTo>
                      <a:cubicBezTo>
                        <a:pt x="30155" y="30789"/>
                        <a:pt x="30122" y="30789"/>
                        <a:pt x="30055" y="30789"/>
                      </a:cubicBezTo>
                      <a:cubicBezTo>
                        <a:pt x="29788" y="30789"/>
                        <a:pt x="29755" y="30656"/>
                        <a:pt x="29755" y="30523"/>
                      </a:cubicBezTo>
                      <a:cubicBezTo>
                        <a:pt x="29755" y="30489"/>
                        <a:pt x="29722" y="30422"/>
                        <a:pt x="29688" y="30389"/>
                      </a:cubicBezTo>
                      <a:cubicBezTo>
                        <a:pt x="29455" y="29889"/>
                        <a:pt x="29688" y="29522"/>
                        <a:pt x="29922" y="29155"/>
                      </a:cubicBezTo>
                      <a:cubicBezTo>
                        <a:pt x="30022" y="29088"/>
                        <a:pt x="30022" y="28955"/>
                        <a:pt x="29955" y="28888"/>
                      </a:cubicBezTo>
                      <a:cubicBezTo>
                        <a:pt x="29922" y="28721"/>
                        <a:pt x="29955" y="28554"/>
                        <a:pt x="30022" y="28421"/>
                      </a:cubicBezTo>
                      <a:cubicBezTo>
                        <a:pt x="30022" y="28354"/>
                        <a:pt x="30055" y="28288"/>
                        <a:pt x="30055" y="28221"/>
                      </a:cubicBezTo>
                      <a:cubicBezTo>
                        <a:pt x="30022" y="28121"/>
                        <a:pt x="30055" y="28021"/>
                        <a:pt x="30089" y="27921"/>
                      </a:cubicBezTo>
                      <a:cubicBezTo>
                        <a:pt x="30112" y="27897"/>
                        <a:pt x="30153" y="27874"/>
                        <a:pt x="30186" y="27874"/>
                      </a:cubicBezTo>
                      <a:cubicBezTo>
                        <a:pt x="30200" y="27874"/>
                        <a:pt x="30212" y="27878"/>
                        <a:pt x="30222" y="27887"/>
                      </a:cubicBezTo>
                      <a:lnTo>
                        <a:pt x="30389" y="27887"/>
                      </a:lnTo>
                      <a:cubicBezTo>
                        <a:pt x="30689" y="27654"/>
                        <a:pt x="30923" y="27287"/>
                        <a:pt x="31023" y="26853"/>
                      </a:cubicBezTo>
                      <a:cubicBezTo>
                        <a:pt x="31123" y="26653"/>
                        <a:pt x="31123" y="26386"/>
                        <a:pt x="31023" y="26153"/>
                      </a:cubicBezTo>
                      <a:cubicBezTo>
                        <a:pt x="30989" y="26086"/>
                        <a:pt x="30889" y="26019"/>
                        <a:pt x="30823" y="25986"/>
                      </a:cubicBezTo>
                      <a:cubicBezTo>
                        <a:pt x="30722" y="25953"/>
                        <a:pt x="30622" y="25919"/>
                        <a:pt x="30556" y="25819"/>
                      </a:cubicBezTo>
                      <a:cubicBezTo>
                        <a:pt x="30522" y="25686"/>
                        <a:pt x="30522" y="25552"/>
                        <a:pt x="30589" y="25419"/>
                      </a:cubicBezTo>
                      <a:cubicBezTo>
                        <a:pt x="30689" y="25119"/>
                        <a:pt x="30656" y="24785"/>
                        <a:pt x="30489" y="24485"/>
                      </a:cubicBezTo>
                      <a:cubicBezTo>
                        <a:pt x="30422" y="24385"/>
                        <a:pt x="30422" y="24318"/>
                        <a:pt x="30422" y="24251"/>
                      </a:cubicBezTo>
                      <a:cubicBezTo>
                        <a:pt x="30456" y="24218"/>
                        <a:pt x="30456" y="24218"/>
                        <a:pt x="30489" y="24218"/>
                      </a:cubicBezTo>
                      <a:cubicBezTo>
                        <a:pt x="30722" y="24118"/>
                        <a:pt x="30889" y="23884"/>
                        <a:pt x="30889" y="23651"/>
                      </a:cubicBezTo>
                      <a:cubicBezTo>
                        <a:pt x="30923" y="23518"/>
                        <a:pt x="30989" y="23417"/>
                        <a:pt x="31023" y="23317"/>
                      </a:cubicBezTo>
                      <a:cubicBezTo>
                        <a:pt x="31223" y="23184"/>
                        <a:pt x="31456" y="23051"/>
                        <a:pt x="31690" y="22950"/>
                      </a:cubicBezTo>
                      <a:cubicBezTo>
                        <a:pt x="32090" y="22817"/>
                        <a:pt x="32457" y="22550"/>
                        <a:pt x="32657" y="22183"/>
                      </a:cubicBezTo>
                      <a:lnTo>
                        <a:pt x="33124" y="21783"/>
                      </a:lnTo>
                      <a:cubicBezTo>
                        <a:pt x="33324" y="21483"/>
                        <a:pt x="33658" y="21316"/>
                        <a:pt x="34025" y="21316"/>
                      </a:cubicBezTo>
                      <a:cubicBezTo>
                        <a:pt x="34192" y="21316"/>
                        <a:pt x="34358" y="21249"/>
                        <a:pt x="34525" y="21216"/>
                      </a:cubicBezTo>
                      <a:lnTo>
                        <a:pt x="34559" y="21149"/>
                      </a:lnTo>
                      <a:cubicBezTo>
                        <a:pt x="34592" y="21049"/>
                        <a:pt x="34659" y="20949"/>
                        <a:pt x="34759" y="20916"/>
                      </a:cubicBezTo>
                      <a:cubicBezTo>
                        <a:pt x="34892" y="20816"/>
                        <a:pt x="35026" y="20716"/>
                        <a:pt x="34959" y="20515"/>
                      </a:cubicBezTo>
                      <a:cubicBezTo>
                        <a:pt x="34759" y="20215"/>
                        <a:pt x="34759" y="19848"/>
                        <a:pt x="34992" y="19548"/>
                      </a:cubicBezTo>
                      <a:cubicBezTo>
                        <a:pt x="35026" y="19515"/>
                        <a:pt x="35059" y="19415"/>
                        <a:pt x="35092" y="19348"/>
                      </a:cubicBezTo>
                      <a:cubicBezTo>
                        <a:pt x="35092" y="19315"/>
                        <a:pt x="35092" y="19281"/>
                        <a:pt x="35092" y="19248"/>
                      </a:cubicBezTo>
                      <a:cubicBezTo>
                        <a:pt x="35092" y="19181"/>
                        <a:pt x="34992" y="19114"/>
                        <a:pt x="34859" y="19081"/>
                      </a:cubicBezTo>
                      <a:cubicBezTo>
                        <a:pt x="34559" y="18981"/>
                        <a:pt x="34392" y="18881"/>
                        <a:pt x="34358" y="18747"/>
                      </a:cubicBezTo>
                      <a:cubicBezTo>
                        <a:pt x="34292" y="18614"/>
                        <a:pt x="34358" y="18447"/>
                        <a:pt x="34525" y="18180"/>
                      </a:cubicBezTo>
                      <a:cubicBezTo>
                        <a:pt x="34692" y="18047"/>
                        <a:pt x="34725" y="17813"/>
                        <a:pt x="34659" y="17613"/>
                      </a:cubicBezTo>
                      <a:cubicBezTo>
                        <a:pt x="34358" y="16746"/>
                        <a:pt x="34792" y="16112"/>
                        <a:pt x="35226" y="15645"/>
                      </a:cubicBezTo>
                      <a:cubicBezTo>
                        <a:pt x="35292" y="15545"/>
                        <a:pt x="35359" y="15445"/>
                        <a:pt x="35459" y="15345"/>
                      </a:cubicBezTo>
                      <a:cubicBezTo>
                        <a:pt x="35626" y="15178"/>
                        <a:pt x="35759" y="14945"/>
                        <a:pt x="35826" y="14711"/>
                      </a:cubicBezTo>
                      <a:cubicBezTo>
                        <a:pt x="35826" y="14645"/>
                        <a:pt x="35859" y="14611"/>
                        <a:pt x="35859" y="14544"/>
                      </a:cubicBezTo>
                      <a:cubicBezTo>
                        <a:pt x="35926" y="14544"/>
                        <a:pt x="35993" y="14544"/>
                        <a:pt x="36060" y="14578"/>
                      </a:cubicBezTo>
                      <a:cubicBezTo>
                        <a:pt x="36160" y="14611"/>
                        <a:pt x="36226" y="14645"/>
                        <a:pt x="36326" y="14645"/>
                      </a:cubicBezTo>
                      <a:cubicBezTo>
                        <a:pt x="36393" y="14645"/>
                        <a:pt x="36460" y="14611"/>
                        <a:pt x="36493" y="14578"/>
                      </a:cubicBezTo>
                      <a:cubicBezTo>
                        <a:pt x="36593" y="14578"/>
                        <a:pt x="36660" y="14544"/>
                        <a:pt x="36760" y="14511"/>
                      </a:cubicBezTo>
                      <a:cubicBezTo>
                        <a:pt x="37060" y="14544"/>
                        <a:pt x="37361" y="14578"/>
                        <a:pt x="37661" y="14578"/>
                      </a:cubicBezTo>
                      <a:cubicBezTo>
                        <a:pt x="37743" y="14572"/>
                        <a:pt x="37825" y="14569"/>
                        <a:pt x="37906" y="14569"/>
                      </a:cubicBezTo>
                      <a:cubicBezTo>
                        <a:pt x="38281" y="14569"/>
                        <a:pt x="38638" y="14629"/>
                        <a:pt x="38995" y="14711"/>
                      </a:cubicBezTo>
                      <a:cubicBezTo>
                        <a:pt x="39128" y="14745"/>
                        <a:pt x="39229" y="14745"/>
                        <a:pt x="39362" y="14778"/>
                      </a:cubicBezTo>
                      <a:cubicBezTo>
                        <a:pt x="39696" y="14745"/>
                        <a:pt x="39962" y="14578"/>
                        <a:pt x="40096" y="14278"/>
                      </a:cubicBezTo>
                      <a:lnTo>
                        <a:pt x="40396" y="13844"/>
                      </a:lnTo>
                      <a:cubicBezTo>
                        <a:pt x="40529" y="13610"/>
                        <a:pt x="40563" y="13477"/>
                        <a:pt x="40529" y="13410"/>
                      </a:cubicBezTo>
                      <a:cubicBezTo>
                        <a:pt x="40496" y="13310"/>
                        <a:pt x="40329" y="13277"/>
                        <a:pt x="39962" y="13244"/>
                      </a:cubicBezTo>
                      <a:cubicBezTo>
                        <a:pt x="39929" y="13143"/>
                        <a:pt x="39829" y="13043"/>
                        <a:pt x="39762" y="12943"/>
                      </a:cubicBezTo>
                      <a:lnTo>
                        <a:pt x="39696" y="12877"/>
                      </a:lnTo>
                      <a:cubicBezTo>
                        <a:pt x="39629" y="12777"/>
                        <a:pt x="39529" y="12676"/>
                        <a:pt x="39429" y="12576"/>
                      </a:cubicBezTo>
                      <a:lnTo>
                        <a:pt x="39395" y="12543"/>
                      </a:lnTo>
                      <a:cubicBezTo>
                        <a:pt x="39028" y="12209"/>
                        <a:pt x="38628" y="11909"/>
                        <a:pt x="38194" y="11642"/>
                      </a:cubicBezTo>
                      <a:cubicBezTo>
                        <a:pt x="37894" y="11442"/>
                        <a:pt x="37594" y="11242"/>
                        <a:pt x="37327" y="11009"/>
                      </a:cubicBezTo>
                      <a:cubicBezTo>
                        <a:pt x="37260" y="10875"/>
                        <a:pt x="37094" y="10742"/>
                        <a:pt x="36927" y="10742"/>
                      </a:cubicBezTo>
                      <a:lnTo>
                        <a:pt x="36760" y="10642"/>
                      </a:lnTo>
                      <a:cubicBezTo>
                        <a:pt x="36460" y="10441"/>
                        <a:pt x="36260" y="10175"/>
                        <a:pt x="36126" y="9841"/>
                      </a:cubicBezTo>
                      <a:lnTo>
                        <a:pt x="36093" y="9774"/>
                      </a:lnTo>
                      <a:cubicBezTo>
                        <a:pt x="36126" y="9741"/>
                        <a:pt x="36126" y="9674"/>
                        <a:pt x="36093" y="9674"/>
                      </a:cubicBezTo>
                      <a:cubicBezTo>
                        <a:pt x="36193" y="9474"/>
                        <a:pt x="36293" y="9307"/>
                        <a:pt x="36427" y="9174"/>
                      </a:cubicBezTo>
                      <a:cubicBezTo>
                        <a:pt x="36627" y="9007"/>
                        <a:pt x="36760" y="8774"/>
                        <a:pt x="36827" y="8540"/>
                      </a:cubicBezTo>
                      <a:cubicBezTo>
                        <a:pt x="36960" y="8307"/>
                        <a:pt x="36860" y="8173"/>
                        <a:pt x="36727" y="8006"/>
                      </a:cubicBezTo>
                      <a:lnTo>
                        <a:pt x="36660" y="7906"/>
                      </a:lnTo>
                      <a:cubicBezTo>
                        <a:pt x="35926" y="7406"/>
                        <a:pt x="35626" y="6672"/>
                        <a:pt x="35359" y="5938"/>
                      </a:cubicBezTo>
                      <a:cubicBezTo>
                        <a:pt x="35259" y="5671"/>
                        <a:pt x="35159" y="5405"/>
                        <a:pt x="35026" y="5171"/>
                      </a:cubicBezTo>
                      <a:cubicBezTo>
                        <a:pt x="34959" y="5004"/>
                        <a:pt x="34992" y="4971"/>
                        <a:pt x="35126" y="4837"/>
                      </a:cubicBezTo>
                      <a:cubicBezTo>
                        <a:pt x="35526" y="4537"/>
                        <a:pt x="35392" y="4104"/>
                        <a:pt x="35226" y="3770"/>
                      </a:cubicBezTo>
                      <a:cubicBezTo>
                        <a:pt x="35192" y="3737"/>
                        <a:pt x="35159" y="3703"/>
                        <a:pt x="35092" y="3670"/>
                      </a:cubicBezTo>
                      <a:cubicBezTo>
                        <a:pt x="35126" y="3470"/>
                        <a:pt x="35259" y="3403"/>
                        <a:pt x="35459" y="3303"/>
                      </a:cubicBezTo>
                      <a:cubicBezTo>
                        <a:pt x="35659" y="3236"/>
                        <a:pt x="35826" y="3070"/>
                        <a:pt x="35893" y="2903"/>
                      </a:cubicBezTo>
                      <a:cubicBezTo>
                        <a:pt x="35960" y="2703"/>
                        <a:pt x="35926" y="2536"/>
                        <a:pt x="35826" y="2369"/>
                      </a:cubicBezTo>
                      <a:cubicBezTo>
                        <a:pt x="35793" y="2336"/>
                        <a:pt x="35726" y="2302"/>
                        <a:pt x="35659" y="2302"/>
                      </a:cubicBezTo>
                      <a:lnTo>
                        <a:pt x="35559" y="2302"/>
                      </a:lnTo>
                      <a:cubicBezTo>
                        <a:pt x="35493" y="2302"/>
                        <a:pt x="35426" y="2269"/>
                        <a:pt x="35359" y="2236"/>
                      </a:cubicBezTo>
                      <a:cubicBezTo>
                        <a:pt x="35326" y="2236"/>
                        <a:pt x="35259" y="2202"/>
                        <a:pt x="35226" y="2169"/>
                      </a:cubicBezTo>
                      <a:cubicBezTo>
                        <a:pt x="35226" y="2102"/>
                        <a:pt x="35226" y="2035"/>
                        <a:pt x="35226" y="1969"/>
                      </a:cubicBezTo>
                      <a:cubicBezTo>
                        <a:pt x="35392" y="1969"/>
                        <a:pt x="35526" y="1902"/>
                        <a:pt x="35659" y="1802"/>
                      </a:cubicBezTo>
                      <a:cubicBezTo>
                        <a:pt x="35793" y="1735"/>
                        <a:pt x="35926" y="1669"/>
                        <a:pt x="36060" y="1669"/>
                      </a:cubicBezTo>
                      <a:lnTo>
                        <a:pt x="36293" y="1669"/>
                      </a:lnTo>
                      <a:cubicBezTo>
                        <a:pt x="36326" y="1568"/>
                        <a:pt x="36326" y="1502"/>
                        <a:pt x="36293" y="1435"/>
                      </a:cubicBezTo>
                      <a:lnTo>
                        <a:pt x="36260" y="1335"/>
                      </a:lnTo>
                      <a:cubicBezTo>
                        <a:pt x="36226" y="1135"/>
                        <a:pt x="36093" y="935"/>
                        <a:pt x="35893" y="801"/>
                      </a:cubicBezTo>
                      <a:cubicBezTo>
                        <a:pt x="35793" y="768"/>
                        <a:pt x="35693" y="735"/>
                        <a:pt x="35559" y="735"/>
                      </a:cubicBezTo>
                      <a:lnTo>
                        <a:pt x="34392" y="735"/>
                      </a:lnTo>
                      <a:cubicBezTo>
                        <a:pt x="34192" y="501"/>
                        <a:pt x="33958" y="334"/>
                        <a:pt x="33658" y="234"/>
                      </a:cubicBezTo>
                      <a:cubicBezTo>
                        <a:pt x="33491" y="167"/>
                        <a:pt x="33291" y="134"/>
                        <a:pt x="33124" y="134"/>
                      </a:cubicBezTo>
                      <a:cubicBezTo>
                        <a:pt x="32991" y="134"/>
                        <a:pt x="32824" y="167"/>
                        <a:pt x="32691" y="167"/>
                      </a:cubicBezTo>
                      <a:cubicBezTo>
                        <a:pt x="32290" y="268"/>
                        <a:pt x="31857" y="301"/>
                        <a:pt x="31423" y="301"/>
                      </a:cubicBezTo>
                      <a:cubicBezTo>
                        <a:pt x="30956" y="301"/>
                        <a:pt x="30522" y="234"/>
                        <a:pt x="30089" y="134"/>
                      </a:cubicBezTo>
                      <a:cubicBezTo>
                        <a:pt x="30022" y="67"/>
                        <a:pt x="29955" y="34"/>
                        <a:pt x="29889"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7" name="Google Shape;558;p17">
                  <a:extLst>
                    <a:ext uri="{FF2B5EF4-FFF2-40B4-BE49-F238E27FC236}">
                      <a16:creationId xmlns:a16="http://schemas.microsoft.com/office/drawing/2014/main" id="{32830973-1D79-7C43-9C4D-CDA8F8E28197}"/>
                    </a:ext>
                  </a:extLst>
                </p:cNvPr>
                <p:cNvSpPr/>
                <p:nvPr/>
              </p:nvSpPr>
              <p:spPr>
                <a:xfrm>
                  <a:off x="4222988" y="2937700"/>
                  <a:ext cx="25" cy="25"/>
                </a:xfrm>
                <a:custGeom>
                  <a:avLst/>
                  <a:gdLst/>
                  <a:ahLst/>
                  <a:cxnLst/>
                  <a:rect l="l" t="t" r="r" b="b"/>
                  <a:pathLst>
                    <a:path w="1" h="1" extrusionOk="0">
                      <a:moveTo>
                        <a:pt x="1" y="0"/>
                      </a:move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8" name="Google Shape;559;p17">
                  <a:extLst>
                    <a:ext uri="{FF2B5EF4-FFF2-40B4-BE49-F238E27FC236}">
                      <a16:creationId xmlns:a16="http://schemas.microsoft.com/office/drawing/2014/main" id="{2FF3B36B-669A-334B-B0DC-48CB476731D8}"/>
                    </a:ext>
                  </a:extLst>
                </p:cNvPr>
                <p:cNvSpPr/>
                <p:nvPr/>
              </p:nvSpPr>
              <p:spPr>
                <a:xfrm>
                  <a:off x="3522488" y="2769250"/>
                  <a:ext cx="82600" cy="78400"/>
                </a:xfrm>
                <a:custGeom>
                  <a:avLst/>
                  <a:gdLst/>
                  <a:ahLst/>
                  <a:cxnLst/>
                  <a:rect l="l" t="t" r="r" b="b"/>
                  <a:pathLst>
                    <a:path w="3304" h="3136" extrusionOk="0">
                      <a:moveTo>
                        <a:pt x="1302" y="0"/>
                      </a:moveTo>
                      <a:cubicBezTo>
                        <a:pt x="1068" y="0"/>
                        <a:pt x="835" y="67"/>
                        <a:pt x="601" y="133"/>
                      </a:cubicBezTo>
                      <a:cubicBezTo>
                        <a:pt x="468" y="434"/>
                        <a:pt x="401" y="734"/>
                        <a:pt x="368" y="1067"/>
                      </a:cubicBezTo>
                      <a:cubicBezTo>
                        <a:pt x="334" y="1401"/>
                        <a:pt x="268" y="1701"/>
                        <a:pt x="134" y="2001"/>
                      </a:cubicBezTo>
                      <a:cubicBezTo>
                        <a:pt x="1" y="2235"/>
                        <a:pt x="234" y="2535"/>
                        <a:pt x="434" y="2802"/>
                      </a:cubicBezTo>
                      <a:cubicBezTo>
                        <a:pt x="501" y="2869"/>
                        <a:pt x="568" y="2935"/>
                        <a:pt x="635" y="3036"/>
                      </a:cubicBezTo>
                      <a:cubicBezTo>
                        <a:pt x="668" y="3069"/>
                        <a:pt x="701" y="3102"/>
                        <a:pt x="768" y="3102"/>
                      </a:cubicBezTo>
                      <a:cubicBezTo>
                        <a:pt x="935" y="3069"/>
                        <a:pt x="1068" y="3002"/>
                        <a:pt x="1168" y="2902"/>
                      </a:cubicBezTo>
                      <a:lnTo>
                        <a:pt x="1235" y="2869"/>
                      </a:lnTo>
                      <a:cubicBezTo>
                        <a:pt x="1302" y="2869"/>
                        <a:pt x="1368" y="2835"/>
                        <a:pt x="1435" y="2769"/>
                      </a:cubicBezTo>
                      <a:cubicBezTo>
                        <a:pt x="1502" y="2735"/>
                        <a:pt x="1569" y="2702"/>
                        <a:pt x="1635" y="2702"/>
                      </a:cubicBezTo>
                      <a:lnTo>
                        <a:pt x="1735" y="2702"/>
                      </a:lnTo>
                      <a:cubicBezTo>
                        <a:pt x="1835" y="3069"/>
                        <a:pt x="2002" y="3136"/>
                        <a:pt x="2102" y="3136"/>
                      </a:cubicBezTo>
                      <a:cubicBezTo>
                        <a:pt x="2269" y="3136"/>
                        <a:pt x="2436" y="3036"/>
                        <a:pt x="2536" y="2902"/>
                      </a:cubicBezTo>
                      <a:cubicBezTo>
                        <a:pt x="2936" y="2402"/>
                        <a:pt x="3236" y="1768"/>
                        <a:pt x="3303" y="1134"/>
                      </a:cubicBezTo>
                      <a:cubicBezTo>
                        <a:pt x="3303" y="1067"/>
                        <a:pt x="3270" y="1034"/>
                        <a:pt x="3270" y="1001"/>
                      </a:cubicBezTo>
                      <a:lnTo>
                        <a:pt x="3036" y="834"/>
                      </a:lnTo>
                      <a:lnTo>
                        <a:pt x="2970" y="801"/>
                      </a:lnTo>
                      <a:lnTo>
                        <a:pt x="2936" y="767"/>
                      </a:lnTo>
                      <a:cubicBezTo>
                        <a:pt x="2936" y="767"/>
                        <a:pt x="2936" y="734"/>
                        <a:pt x="2936" y="734"/>
                      </a:cubicBezTo>
                      <a:cubicBezTo>
                        <a:pt x="2903" y="567"/>
                        <a:pt x="2769" y="434"/>
                        <a:pt x="2603" y="434"/>
                      </a:cubicBezTo>
                      <a:lnTo>
                        <a:pt x="2069" y="133"/>
                      </a:lnTo>
                      <a:cubicBezTo>
                        <a:pt x="1835" y="67"/>
                        <a:pt x="1569" y="0"/>
                        <a:pt x="1302"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9" name="Google Shape;560;p17">
                  <a:extLst>
                    <a:ext uri="{FF2B5EF4-FFF2-40B4-BE49-F238E27FC236}">
                      <a16:creationId xmlns:a16="http://schemas.microsoft.com/office/drawing/2014/main" id="{04D74D08-0167-7141-A759-527C7D94361B}"/>
                    </a:ext>
                  </a:extLst>
                </p:cNvPr>
                <p:cNvSpPr/>
                <p:nvPr/>
              </p:nvSpPr>
              <p:spPr>
                <a:xfrm>
                  <a:off x="3565863" y="2099600"/>
                  <a:ext cx="54225" cy="66725"/>
                </a:xfrm>
                <a:custGeom>
                  <a:avLst/>
                  <a:gdLst/>
                  <a:ahLst/>
                  <a:cxnLst/>
                  <a:rect l="l" t="t" r="r" b="b"/>
                  <a:pathLst>
                    <a:path w="2169" h="2669" extrusionOk="0">
                      <a:moveTo>
                        <a:pt x="1068" y="0"/>
                      </a:moveTo>
                      <a:cubicBezTo>
                        <a:pt x="934" y="0"/>
                        <a:pt x="768" y="167"/>
                        <a:pt x="634" y="334"/>
                      </a:cubicBezTo>
                      <a:lnTo>
                        <a:pt x="567" y="400"/>
                      </a:lnTo>
                      <a:cubicBezTo>
                        <a:pt x="201" y="634"/>
                        <a:pt x="34" y="801"/>
                        <a:pt x="34" y="1034"/>
                      </a:cubicBezTo>
                      <a:cubicBezTo>
                        <a:pt x="0" y="1234"/>
                        <a:pt x="134" y="1435"/>
                        <a:pt x="434" y="1701"/>
                      </a:cubicBezTo>
                      <a:cubicBezTo>
                        <a:pt x="467" y="1735"/>
                        <a:pt x="467" y="1768"/>
                        <a:pt x="501" y="1768"/>
                      </a:cubicBezTo>
                      <a:cubicBezTo>
                        <a:pt x="567" y="1801"/>
                        <a:pt x="634" y="1835"/>
                        <a:pt x="567" y="1968"/>
                      </a:cubicBezTo>
                      <a:cubicBezTo>
                        <a:pt x="401" y="2102"/>
                        <a:pt x="334" y="2268"/>
                        <a:pt x="367" y="2369"/>
                      </a:cubicBezTo>
                      <a:cubicBezTo>
                        <a:pt x="434" y="2535"/>
                        <a:pt x="668" y="2635"/>
                        <a:pt x="834" y="2669"/>
                      </a:cubicBezTo>
                      <a:lnTo>
                        <a:pt x="1001" y="2669"/>
                      </a:lnTo>
                      <a:cubicBezTo>
                        <a:pt x="1201" y="2669"/>
                        <a:pt x="1401" y="2602"/>
                        <a:pt x="1568" y="2502"/>
                      </a:cubicBezTo>
                      <a:cubicBezTo>
                        <a:pt x="1802" y="2402"/>
                        <a:pt x="1935" y="2202"/>
                        <a:pt x="2002" y="1935"/>
                      </a:cubicBezTo>
                      <a:cubicBezTo>
                        <a:pt x="2169" y="1701"/>
                        <a:pt x="2169" y="1368"/>
                        <a:pt x="2002" y="1101"/>
                      </a:cubicBezTo>
                      <a:lnTo>
                        <a:pt x="1435" y="434"/>
                      </a:lnTo>
                      <a:cubicBezTo>
                        <a:pt x="1335" y="134"/>
                        <a:pt x="1201" y="0"/>
                        <a:pt x="1068"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0" name="Google Shape;561;p17">
                  <a:extLst>
                    <a:ext uri="{FF2B5EF4-FFF2-40B4-BE49-F238E27FC236}">
                      <a16:creationId xmlns:a16="http://schemas.microsoft.com/office/drawing/2014/main" id="{68C0F4BD-2031-0C4F-B711-5FEC4C4301DE}"/>
                    </a:ext>
                  </a:extLst>
                </p:cNvPr>
                <p:cNvSpPr/>
                <p:nvPr/>
              </p:nvSpPr>
              <p:spPr>
                <a:xfrm>
                  <a:off x="3646763" y="2672200"/>
                  <a:ext cx="27525" cy="20350"/>
                </a:xfrm>
                <a:custGeom>
                  <a:avLst/>
                  <a:gdLst/>
                  <a:ahLst/>
                  <a:cxnLst/>
                  <a:rect l="l" t="t" r="r" b="b"/>
                  <a:pathLst>
                    <a:path w="1101" h="814" extrusionOk="0">
                      <a:moveTo>
                        <a:pt x="287" y="0"/>
                      </a:moveTo>
                      <a:cubicBezTo>
                        <a:pt x="204" y="0"/>
                        <a:pt x="117" y="38"/>
                        <a:pt x="67" y="113"/>
                      </a:cubicBezTo>
                      <a:cubicBezTo>
                        <a:pt x="0" y="179"/>
                        <a:pt x="0" y="279"/>
                        <a:pt x="33" y="380"/>
                      </a:cubicBezTo>
                      <a:cubicBezTo>
                        <a:pt x="33" y="646"/>
                        <a:pt x="167" y="813"/>
                        <a:pt x="334" y="813"/>
                      </a:cubicBezTo>
                      <a:lnTo>
                        <a:pt x="434" y="813"/>
                      </a:lnTo>
                      <a:cubicBezTo>
                        <a:pt x="667" y="746"/>
                        <a:pt x="1101" y="646"/>
                        <a:pt x="1101" y="279"/>
                      </a:cubicBezTo>
                      <a:cubicBezTo>
                        <a:pt x="1101" y="41"/>
                        <a:pt x="982" y="7"/>
                        <a:pt x="853" y="7"/>
                      </a:cubicBezTo>
                      <a:cubicBezTo>
                        <a:pt x="801" y="7"/>
                        <a:pt x="748" y="13"/>
                        <a:pt x="701" y="13"/>
                      </a:cubicBezTo>
                      <a:lnTo>
                        <a:pt x="367" y="13"/>
                      </a:lnTo>
                      <a:cubicBezTo>
                        <a:pt x="342" y="4"/>
                        <a:pt x="315" y="0"/>
                        <a:pt x="28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91" name="Google Shape;562;p17">
                  <a:extLst>
                    <a:ext uri="{FF2B5EF4-FFF2-40B4-BE49-F238E27FC236}">
                      <a16:creationId xmlns:a16="http://schemas.microsoft.com/office/drawing/2014/main" id="{EE395265-3334-D341-9AA4-983DEAFFB776}"/>
                    </a:ext>
                  </a:extLst>
                </p:cNvPr>
                <p:cNvSpPr/>
                <p:nvPr/>
              </p:nvSpPr>
              <p:spPr>
                <a:xfrm>
                  <a:off x="3647588" y="2220500"/>
                  <a:ext cx="20875" cy="20050"/>
                </a:xfrm>
                <a:custGeom>
                  <a:avLst/>
                  <a:gdLst/>
                  <a:ahLst/>
                  <a:cxnLst/>
                  <a:rect l="l" t="t" r="r" b="b"/>
                  <a:pathLst>
                    <a:path w="835" h="802" extrusionOk="0">
                      <a:moveTo>
                        <a:pt x="467" y="1"/>
                      </a:moveTo>
                      <a:cubicBezTo>
                        <a:pt x="234" y="34"/>
                        <a:pt x="34" y="234"/>
                        <a:pt x="0" y="468"/>
                      </a:cubicBezTo>
                      <a:cubicBezTo>
                        <a:pt x="0" y="568"/>
                        <a:pt x="34" y="635"/>
                        <a:pt x="100" y="701"/>
                      </a:cubicBezTo>
                      <a:cubicBezTo>
                        <a:pt x="134" y="768"/>
                        <a:pt x="234" y="802"/>
                        <a:pt x="334" y="802"/>
                      </a:cubicBezTo>
                      <a:lnTo>
                        <a:pt x="401" y="802"/>
                      </a:lnTo>
                      <a:cubicBezTo>
                        <a:pt x="668" y="768"/>
                        <a:pt x="768" y="535"/>
                        <a:pt x="834" y="335"/>
                      </a:cubicBezTo>
                      <a:cubicBezTo>
                        <a:pt x="768" y="168"/>
                        <a:pt x="668" y="1"/>
                        <a:pt x="53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nvGrpSpPr>
              <p:cNvPr id="36" name="Google Shape;563;p17">
                <a:extLst>
                  <a:ext uri="{FF2B5EF4-FFF2-40B4-BE49-F238E27FC236}">
                    <a16:creationId xmlns:a16="http://schemas.microsoft.com/office/drawing/2014/main" id="{BFA8CC82-1274-0E45-B308-C94ED35473C8}"/>
                  </a:ext>
                </a:extLst>
              </p:cNvPr>
              <p:cNvGrpSpPr/>
              <p:nvPr/>
            </p:nvGrpSpPr>
            <p:grpSpPr>
              <a:xfrm>
                <a:off x="4623908" y="1072110"/>
                <a:ext cx="699882" cy="1011177"/>
                <a:chOff x="4629963" y="2067900"/>
                <a:chExt cx="823100" cy="1189200"/>
              </a:xfrm>
              <a:grpFill/>
            </p:grpSpPr>
            <p:sp>
              <p:nvSpPr>
                <p:cNvPr id="75" name="Google Shape;564;p17">
                  <a:extLst>
                    <a:ext uri="{FF2B5EF4-FFF2-40B4-BE49-F238E27FC236}">
                      <a16:creationId xmlns:a16="http://schemas.microsoft.com/office/drawing/2014/main" id="{53CDC1E2-0D3A-ED44-A626-4D24155BCABF}"/>
                    </a:ext>
                  </a:extLst>
                </p:cNvPr>
                <p:cNvSpPr/>
                <p:nvPr/>
              </p:nvSpPr>
              <p:spPr>
                <a:xfrm>
                  <a:off x="5406338" y="2067900"/>
                  <a:ext cx="46725" cy="81750"/>
                </a:xfrm>
                <a:custGeom>
                  <a:avLst/>
                  <a:gdLst/>
                  <a:ahLst/>
                  <a:cxnLst/>
                  <a:rect l="l" t="t" r="r" b="b"/>
                  <a:pathLst>
                    <a:path w="1869" h="3270" extrusionOk="0">
                      <a:moveTo>
                        <a:pt x="701" y="1"/>
                      </a:moveTo>
                      <a:cubicBezTo>
                        <a:pt x="601" y="67"/>
                        <a:pt x="501" y="101"/>
                        <a:pt x="468" y="201"/>
                      </a:cubicBezTo>
                      <a:cubicBezTo>
                        <a:pt x="468" y="267"/>
                        <a:pt x="468" y="368"/>
                        <a:pt x="501" y="434"/>
                      </a:cubicBezTo>
                      <a:lnTo>
                        <a:pt x="568" y="1268"/>
                      </a:lnTo>
                      <a:cubicBezTo>
                        <a:pt x="568" y="1302"/>
                        <a:pt x="568" y="1368"/>
                        <a:pt x="634" y="1402"/>
                      </a:cubicBezTo>
                      <a:cubicBezTo>
                        <a:pt x="668" y="1535"/>
                        <a:pt x="668" y="1668"/>
                        <a:pt x="634" y="1769"/>
                      </a:cubicBezTo>
                      <a:cubicBezTo>
                        <a:pt x="568" y="1869"/>
                        <a:pt x="501" y="1902"/>
                        <a:pt x="401" y="1935"/>
                      </a:cubicBezTo>
                      <a:cubicBezTo>
                        <a:pt x="234" y="1935"/>
                        <a:pt x="101" y="2035"/>
                        <a:pt x="34" y="2169"/>
                      </a:cubicBezTo>
                      <a:cubicBezTo>
                        <a:pt x="34" y="2202"/>
                        <a:pt x="34" y="2236"/>
                        <a:pt x="34" y="2236"/>
                      </a:cubicBezTo>
                      <a:cubicBezTo>
                        <a:pt x="34" y="2236"/>
                        <a:pt x="34" y="2269"/>
                        <a:pt x="34" y="2269"/>
                      </a:cubicBezTo>
                      <a:cubicBezTo>
                        <a:pt x="1" y="2336"/>
                        <a:pt x="1" y="2369"/>
                        <a:pt x="34" y="2436"/>
                      </a:cubicBezTo>
                      <a:cubicBezTo>
                        <a:pt x="34" y="2436"/>
                        <a:pt x="34" y="2436"/>
                        <a:pt x="34" y="2469"/>
                      </a:cubicBezTo>
                      <a:cubicBezTo>
                        <a:pt x="34" y="2469"/>
                        <a:pt x="34" y="2502"/>
                        <a:pt x="67" y="2536"/>
                      </a:cubicBezTo>
                      <a:cubicBezTo>
                        <a:pt x="101" y="2636"/>
                        <a:pt x="134" y="2736"/>
                        <a:pt x="167" y="2836"/>
                      </a:cubicBezTo>
                      <a:cubicBezTo>
                        <a:pt x="201" y="3003"/>
                        <a:pt x="267" y="3203"/>
                        <a:pt x="434" y="3236"/>
                      </a:cubicBezTo>
                      <a:cubicBezTo>
                        <a:pt x="468" y="3270"/>
                        <a:pt x="501" y="3270"/>
                        <a:pt x="568" y="3270"/>
                      </a:cubicBezTo>
                      <a:cubicBezTo>
                        <a:pt x="634" y="3270"/>
                        <a:pt x="734" y="3236"/>
                        <a:pt x="801" y="3203"/>
                      </a:cubicBezTo>
                      <a:cubicBezTo>
                        <a:pt x="868" y="3170"/>
                        <a:pt x="901" y="3103"/>
                        <a:pt x="935" y="3036"/>
                      </a:cubicBezTo>
                      <a:cubicBezTo>
                        <a:pt x="1135" y="2869"/>
                        <a:pt x="1235" y="2602"/>
                        <a:pt x="1201" y="2369"/>
                      </a:cubicBezTo>
                      <a:cubicBezTo>
                        <a:pt x="1201" y="2135"/>
                        <a:pt x="1268" y="1935"/>
                        <a:pt x="1402" y="1769"/>
                      </a:cubicBezTo>
                      <a:cubicBezTo>
                        <a:pt x="1435" y="1702"/>
                        <a:pt x="1468" y="1635"/>
                        <a:pt x="1502" y="1568"/>
                      </a:cubicBezTo>
                      <a:cubicBezTo>
                        <a:pt x="1869" y="901"/>
                        <a:pt x="1435" y="101"/>
                        <a:pt x="701"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6" name="Google Shape;565;p17">
                  <a:extLst>
                    <a:ext uri="{FF2B5EF4-FFF2-40B4-BE49-F238E27FC236}">
                      <a16:creationId xmlns:a16="http://schemas.microsoft.com/office/drawing/2014/main" id="{2A350974-67CB-A546-8704-8E4A75EB16C9}"/>
                    </a:ext>
                  </a:extLst>
                </p:cNvPr>
                <p:cNvSpPr/>
                <p:nvPr/>
              </p:nvSpPr>
              <p:spPr>
                <a:xfrm>
                  <a:off x="5028563" y="2626625"/>
                  <a:ext cx="87600" cy="59250"/>
                </a:xfrm>
                <a:custGeom>
                  <a:avLst/>
                  <a:gdLst/>
                  <a:ahLst/>
                  <a:cxnLst/>
                  <a:rect l="l" t="t" r="r" b="b"/>
                  <a:pathLst>
                    <a:path w="3504" h="2370" extrusionOk="0">
                      <a:moveTo>
                        <a:pt x="1435" y="1"/>
                      </a:moveTo>
                      <a:cubicBezTo>
                        <a:pt x="1202" y="1"/>
                        <a:pt x="968" y="34"/>
                        <a:pt x="768" y="134"/>
                      </a:cubicBezTo>
                      <a:cubicBezTo>
                        <a:pt x="735" y="201"/>
                        <a:pt x="701" y="234"/>
                        <a:pt x="701" y="301"/>
                      </a:cubicBezTo>
                      <a:cubicBezTo>
                        <a:pt x="568" y="335"/>
                        <a:pt x="468" y="401"/>
                        <a:pt x="401" y="535"/>
                      </a:cubicBezTo>
                      <a:cubicBezTo>
                        <a:pt x="368" y="668"/>
                        <a:pt x="301" y="768"/>
                        <a:pt x="234" y="868"/>
                      </a:cubicBezTo>
                      <a:cubicBezTo>
                        <a:pt x="34" y="1102"/>
                        <a:pt x="1" y="1435"/>
                        <a:pt x="134" y="1669"/>
                      </a:cubicBezTo>
                      <a:cubicBezTo>
                        <a:pt x="334" y="2036"/>
                        <a:pt x="535" y="2169"/>
                        <a:pt x="768" y="2169"/>
                      </a:cubicBezTo>
                      <a:cubicBezTo>
                        <a:pt x="901" y="2169"/>
                        <a:pt x="1002" y="2136"/>
                        <a:pt x="1102" y="2069"/>
                      </a:cubicBezTo>
                      <a:cubicBezTo>
                        <a:pt x="1168" y="2036"/>
                        <a:pt x="1235" y="2036"/>
                        <a:pt x="1302" y="2002"/>
                      </a:cubicBezTo>
                      <a:cubicBezTo>
                        <a:pt x="1368" y="2002"/>
                        <a:pt x="1402" y="2036"/>
                        <a:pt x="1502" y="2136"/>
                      </a:cubicBezTo>
                      <a:cubicBezTo>
                        <a:pt x="1569" y="2236"/>
                        <a:pt x="1735" y="2369"/>
                        <a:pt x="1835" y="2369"/>
                      </a:cubicBezTo>
                      <a:cubicBezTo>
                        <a:pt x="1936" y="2369"/>
                        <a:pt x="2069" y="2236"/>
                        <a:pt x="2169" y="1969"/>
                      </a:cubicBezTo>
                      <a:lnTo>
                        <a:pt x="2302" y="1836"/>
                      </a:lnTo>
                      <a:lnTo>
                        <a:pt x="2436" y="1836"/>
                      </a:lnTo>
                      <a:cubicBezTo>
                        <a:pt x="2636" y="1836"/>
                        <a:pt x="2836" y="1769"/>
                        <a:pt x="3003" y="1669"/>
                      </a:cubicBezTo>
                      <a:cubicBezTo>
                        <a:pt x="3337" y="1502"/>
                        <a:pt x="3503" y="1335"/>
                        <a:pt x="3503" y="1135"/>
                      </a:cubicBezTo>
                      <a:cubicBezTo>
                        <a:pt x="3503" y="935"/>
                        <a:pt x="3370" y="735"/>
                        <a:pt x="3103" y="535"/>
                      </a:cubicBezTo>
                      <a:cubicBezTo>
                        <a:pt x="2970" y="468"/>
                        <a:pt x="2836" y="435"/>
                        <a:pt x="2703" y="368"/>
                      </a:cubicBezTo>
                      <a:cubicBezTo>
                        <a:pt x="2302" y="168"/>
                        <a:pt x="1869" y="34"/>
                        <a:pt x="1435"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7" name="Google Shape;566;p17">
                  <a:extLst>
                    <a:ext uri="{FF2B5EF4-FFF2-40B4-BE49-F238E27FC236}">
                      <a16:creationId xmlns:a16="http://schemas.microsoft.com/office/drawing/2014/main" id="{CA97ED45-8F71-E246-B4C3-65390DBC3F47}"/>
                    </a:ext>
                  </a:extLst>
                </p:cNvPr>
                <p:cNvSpPr/>
                <p:nvPr/>
              </p:nvSpPr>
              <p:spPr>
                <a:xfrm>
                  <a:off x="5312113" y="2146300"/>
                  <a:ext cx="42550" cy="47550"/>
                </a:xfrm>
                <a:custGeom>
                  <a:avLst/>
                  <a:gdLst/>
                  <a:ahLst/>
                  <a:cxnLst/>
                  <a:rect l="l" t="t" r="r" b="b"/>
                  <a:pathLst>
                    <a:path w="1702" h="1902" extrusionOk="0">
                      <a:moveTo>
                        <a:pt x="601" y="0"/>
                      </a:moveTo>
                      <a:cubicBezTo>
                        <a:pt x="401" y="34"/>
                        <a:pt x="234" y="100"/>
                        <a:pt x="100" y="200"/>
                      </a:cubicBezTo>
                      <a:cubicBezTo>
                        <a:pt x="0" y="434"/>
                        <a:pt x="0" y="701"/>
                        <a:pt x="134" y="901"/>
                      </a:cubicBezTo>
                      <a:lnTo>
                        <a:pt x="701" y="1735"/>
                      </a:lnTo>
                      <a:cubicBezTo>
                        <a:pt x="701" y="1768"/>
                        <a:pt x="734" y="1768"/>
                        <a:pt x="767" y="1801"/>
                      </a:cubicBezTo>
                      <a:lnTo>
                        <a:pt x="801" y="1835"/>
                      </a:lnTo>
                      <a:cubicBezTo>
                        <a:pt x="834" y="1868"/>
                        <a:pt x="901" y="1868"/>
                        <a:pt x="934" y="1902"/>
                      </a:cubicBezTo>
                      <a:lnTo>
                        <a:pt x="1068" y="1902"/>
                      </a:lnTo>
                      <a:cubicBezTo>
                        <a:pt x="1201" y="1902"/>
                        <a:pt x="1335" y="1835"/>
                        <a:pt x="1435" y="1768"/>
                      </a:cubicBezTo>
                      <a:cubicBezTo>
                        <a:pt x="1668" y="1601"/>
                        <a:pt x="1701" y="1368"/>
                        <a:pt x="1535" y="1034"/>
                      </a:cubicBezTo>
                      <a:cubicBezTo>
                        <a:pt x="1468" y="968"/>
                        <a:pt x="1401" y="901"/>
                        <a:pt x="1368" y="834"/>
                      </a:cubicBezTo>
                      <a:cubicBezTo>
                        <a:pt x="1234" y="734"/>
                        <a:pt x="1101" y="567"/>
                        <a:pt x="1034" y="434"/>
                      </a:cubicBezTo>
                      <a:cubicBezTo>
                        <a:pt x="901" y="167"/>
                        <a:pt x="767" y="0"/>
                        <a:pt x="6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8" name="Google Shape;567;p17">
                  <a:extLst>
                    <a:ext uri="{FF2B5EF4-FFF2-40B4-BE49-F238E27FC236}">
                      <a16:creationId xmlns:a16="http://schemas.microsoft.com/office/drawing/2014/main" id="{B3C76538-FBA2-AE4C-84A1-646CB3D58B8F}"/>
                    </a:ext>
                  </a:extLst>
                </p:cNvPr>
                <p:cNvSpPr/>
                <p:nvPr/>
              </p:nvSpPr>
              <p:spPr>
                <a:xfrm>
                  <a:off x="4915988" y="2544900"/>
                  <a:ext cx="50900" cy="35900"/>
                </a:xfrm>
                <a:custGeom>
                  <a:avLst/>
                  <a:gdLst/>
                  <a:ahLst/>
                  <a:cxnLst/>
                  <a:rect l="l" t="t" r="r" b="b"/>
                  <a:pathLst>
                    <a:path w="2036" h="1436" extrusionOk="0">
                      <a:moveTo>
                        <a:pt x="1568" y="1"/>
                      </a:moveTo>
                      <a:lnTo>
                        <a:pt x="1502" y="34"/>
                      </a:lnTo>
                      <a:cubicBezTo>
                        <a:pt x="1335" y="34"/>
                        <a:pt x="1168" y="101"/>
                        <a:pt x="1035" y="168"/>
                      </a:cubicBezTo>
                      <a:lnTo>
                        <a:pt x="935" y="168"/>
                      </a:lnTo>
                      <a:cubicBezTo>
                        <a:pt x="568" y="368"/>
                        <a:pt x="267" y="668"/>
                        <a:pt x="34" y="1002"/>
                      </a:cubicBezTo>
                      <a:cubicBezTo>
                        <a:pt x="1" y="1068"/>
                        <a:pt x="1" y="1135"/>
                        <a:pt x="1" y="1202"/>
                      </a:cubicBezTo>
                      <a:lnTo>
                        <a:pt x="34" y="1302"/>
                      </a:lnTo>
                      <a:lnTo>
                        <a:pt x="201" y="1435"/>
                      </a:lnTo>
                      <a:lnTo>
                        <a:pt x="568" y="1302"/>
                      </a:lnTo>
                      <a:cubicBezTo>
                        <a:pt x="868" y="1235"/>
                        <a:pt x="1135" y="1135"/>
                        <a:pt x="1402" y="1035"/>
                      </a:cubicBezTo>
                      <a:cubicBezTo>
                        <a:pt x="1668" y="935"/>
                        <a:pt x="1969" y="802"/>
                        <a:pt x="2002" y="635"/>
                      </a:cubicBezTo>
                      <a:cubicBezTo>
                        <a:pt x="2035" y="501"/>
                        <a:pt x="1869" y="301"/>
                        <a:pt x="1568"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9" name="Google Shape;568;p17">
                  <a:extLst>
                    <a:ext uri="{FF2B5EF4-FFF2-40B4-BE49-F238E27FC236}">
                      <a16:creationId xmlns:a16="http://schemas.microsoft.com/office/drawing/2014/main" id="{E13BD814-76A8-794B-8551-DB9362BEAB2D}"/>
                    </a:ext>
                  </a:extLst>
                </p:cNvPr>
                <p:cNvSpPr/>
                <p:nvPr/>
              </p:nvSpPr>
              <p:spPr>
                <a:xfrm>
                  <a:off x="4831763" y="3237075"/>
                  <a:ext cx="32550" cy="20025"/>
                </a:xfrm>
                <a:custGeom>
                  <a:avLst/>
                  <a:gdLst/>
                  <a:ahLst/>
                  <a:cxnLst/>
                  <a:rect l="l" t="t" r="r" b="b"/>
                  <a:pathLst>
                    <a:path w="1302" h="801" extrusionOk="0">
                      <a:moveTo>
                        <a:pt x="201" y="0"/>
                      </a:moveTo>
                      <a:lnTo>
                        <a:pt x="167" y="67"/>
                      </a:lnTo>
                      <a:cubicBezTo>
                        <a:pt x="101" y="201"/>
                        <a:pt x="1" y="301"/>
                        <a:pt x="34" y="401"/>
                      </a:cubicBezTo>
                      <a:lnTo>
                        <a:pt x="67" y="401"/>
                      </a:lnTo>
                      <a:cubicBezTo>
                        <a:pt x="67" y="434"/>
                        <a:pt x="101" y="434"/>
                        <a:pt x="101" y="434"/>
                      </a:cubicBezTo>
                      <a:cubicBezTo>
                        <a:pt x="101" y="434"/>
                        <a:pt x="101" y="467"/>
                        <a:pt x="134" y="467"/>
                      </a:cubicBezTo>
                      <a:cubicBezTo>
                        <a:pt x="234" y="501"/>
                        <a:pt x="367" y="568"/>
                        <a:pt x="468" y="601"/>
                      </a:cubicBezTo>
                      <a:cubicBezTo>
                        <a:pt x="634" y="701"/>
                        <a:pt x="801" y="768"/>
                        <a:pt x="1001" y="801"/>
                      </a:cubicBezTo>
                      <a:cubicBezTo>
                        <a:pt x="1101" y="801"/>
                        <a:pt x="1201" y="768"/>
                        <a:pt x="1301" y="701"/>
                      </a:cubicBezTo>
                      <a:lnTo>
                        <a:pt x="1301" y="568"/>
                      </a:lnTo>
                      <a:cubicBezTo>
                        <a:pt x="1301" y="568"/>
                        <a:pt x="1301" y="534"/>
                        <a:pt x="1301" y="534"/>
                      </a:cubicBezTo>
                      <a:cubicBezTo>
                        <a:pt x="1301" y="467"/>
                        <a:pt x="1301" y="401"/>
                        <a:pt x="1268" y="367"/>
                      </a:cubicBezTo>
                      <a:cubicBezTo>
                        <a:pt x="1268" y="301"/>
                        <a:pt x="1235" y="267"/>
                        <a:pt x="1201" y="234"/>
                      </a:cubicBezTo>
                      <a:cubicBezTo>
                        <a:pt x="1201" y="234"/>
                        <a:pt x="1201" y="234"/>
                        <a:pt x="1201" y="201"/>
                      </a:cubicBezTo>
                      <a:cubicBezTo>
                        <a:pt x="1035" y="67"/>
                        <a:pt x="834" y="34"/>
                        <a:pt x="634" y="34"/>
                      </a:cubicBezTo>
                      <a:cubicBezTo>
                        <a:pt x="468" y="34"/>
                        <a:pt x="334" y="34"/>
                        <a:pt x="2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0" name="Google Shape;569;p17">
                  <a:extLst>
                    <a:ext uri="{FF2B5EF4-FFF2-40B4-BE49-F238E27FC236}">
                      <a16:creationId xmlns:a16="http://schemas.microsoft.com/office/drawing/2014/main" id="{B0228C16-4C18-594C-B314-6B84514D60A6}"/>
                    </a:ext>
                  </a:extLst>
                </p:cNvPr>
                <p:cNvSpPr/>
                <p:nvPr/>
              </p:nvSpPr>
              <p:spPr>
                <a:xfrm>
                  <a:off x="5098613" y="3035050"/>
                  <a:ext cx="26725" cy="21075"/>
                </a:xfrm>
                <a:custGeom>
                  <a:avLst/>
                  <a:gdLst/>
                  <a:ahLst/>
                  <a:cxnLst/>
                  <a:rect l="l" t="t" r="r" b="b"/>
                  <a:pathLst>
                    <a:path w="1069" h="843" extrusionOk="0">
                      <a:moveTo>
                        <a:pt x="635" y="1"/>
                      </a:moveTo>
                      <a:cubicBezTo>
                        <a:pt x="476" y="1"/>
                        <a:pt x="318" y="59"/>
                        <a:pt x="201" y="176"/>
                      </a:cubicBezTo>
                      <a:cubicBezTo>
                        <a:pt x="1" y="309"/>
                        <a:pt x="101" y="476"/>
                        <a:pt x="201" y="576"/>
                      </a:cubicBezTo>
                      <a:lnTo>
                        <a:pt x="301" y="709"/>
                      </a:lnTo>
                      <a:cubicBezTo>
                        <a:pt x="434" y="776"/>
                        <a:pt x="601" y="810"/>
                        <a:pt x="768" y="843"/>
                      </a:cubicBezTo>
                      <a:cubicBezTo>
                        <a:pt x="868" y="843"/>
                        <a:pt x="935" y="810"/>
                        <a:pt x="968" y="743"/>
                      </a:cubicBezTo>
                      <a:cubicBezTo>
                        <a:pt x="1035" y="543"/>
                        <a:pt x="1068" y="343"/>
                        <a:pt x="1068" y="176"/>
                      </a:cubicBezTo>
                      <a:cubicBezTo>
                        <a:pt x="952" y="59"/>
                        <a:pt x="793" y="1"/>
                        <a:pt x="635"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1" name="Google Shape;570;p17">
                  <a:extLst>
                    <a:ext uri="{FF2B5EF4-FFF2-40B4-BE49-F238E27FC236}">
                      <a16:creationId xmlns:a16="http://schemas.microsoft.com/office/drawing/2014/main" id="{4DB451A0-D260-2148-9C62-FC4A5FEDF68A}"/>
                    </a:ext>
                  </a:extLst>
                </p:cNvPr>
                <p:cNvSpPr/>
                <p:nvPr/>
              </p:nvSpPr>
              <p:spPr>
                <a:xfrm>
                  <a:off x="4629963" y="2350600"/>
                  <a:ext cx="655475" cy="740550"/>
                </a:xfrm>
                <a:custGeom>
                  <a:avLst/>
                  <a:gdLst/>
                  <a:ahLst/>
                  <a:cxnLst/>
                  <a:rect l="l" t="t" r="r" b="b"/>
                  <a:pathLst>
                    <a:path w="26219" h="29622" extrusionOk="0">
                      <a:moveTo>
                        <a:pt x="18613" y="9774"/>
                      </a:moveTo>
                      <a:lnTo>
                        <a:pt x="18560" y="9801"/>
                      </a:lnTo>
                      <a:lnTo>
                        <a:pt x="18560" y="9801"/>
                      </a:lnTo>
                      <a:cubicBezTo>
                        <a:pt x="18569" y="9785"/>
                        <a:pt x="18580" y="9774"/>
                        <a:pt x="18580" y="9774"/>
                      </a:cubicBezTo>
                      <a:close/>
                      <a:moveTo>
                        <a:pt x="16045" y="10742"/>
                      </a:moveTo>
                      <a:cubicBezTo>
                        <a:pt x="16078" y="10742"/>
                        <a:pt x="16112" y="10775"/>
                        <a:pt x="16145" y="10775"/>
                      </a:cubicBezTo>
                      <a:cubicBezTo>
                        <a:pt x="16112" y="10775"/>
                        <a:pt x="16078" y="10775"/>
                        <a:pt x="16045" y="10742"/>
                      </a:cubicBezTo>
                      <a:close/>
                      <a:moveTo>
                        <a:pt x="25051" y="1"/>
                      </a:moveTo>
                      <a:cubicBezTo>
                        <a:pt x="24951" y="1"/>
                        <a:pt x="24885" y="1"/>
                        <a:pt x="24784" y="34"/>
                      </a:cubicBezTo>
                      <a:lnTo>
                        <a:pt x="24618" y="268"/>
                      </a:lnTo>
                      <a:cubicBezTo>
                        <a:pt x="24518" y="368"/>
                        <a:pt x="24451" y="501"/>
                        <a:pt x="24351" y="601"/>
                      </a:cubicBezTo>
                      <a:cubicBezTo>
                        <a:pt x="24151" y="968"/>
                        <a:pt x="23784" y="1235"/>
                        <a:pt x="23350" y="1302"/>
                      </a:cubicBezTo>
                      <a:cubicBezTo>
                        <a:pt x="23283" y="1302"/>
                        <a:pt x="23183" y="1402"/>
                        <a:pt x="23150" y="1502"/>
                      </a:cubicBezTo>
                      <a:cubicBezTo>
                        <a:pt x="22983" y="1769"/>
                        <a:pt x="22750" y="2002"/>
                        <a:pt x="22483" y="2202"/>
                      </a:cubicBezTo>
                      <a:cubicBezTo>
                        <a:pt x="22383" y="2269"/>
                        <a:pt x="22283" y="2369"/>
                        <a:pt x="22183" y="2436"/>
                      </a:cubicBezTo>
                      <a:cubicBezTo>
                        <a:pt x="21749" y="2869"/>
                        <a:pt x="21215" y="3203"/>
                        <a:pt x="20615" y="3336"/>
                      </a:cubicBezTo>
                      <a:lnTo>
                        <a:pt x="20581" y="3336"/>
                      </a:lnTo>
                      <a:cubicBezTo>
                        <a:pt x="20415" y="3370"/>
                        <a:pt x="20248" y="3403"/>
                        <a:pt x="20081" y="3403"/>
                      </a:cubicBezTo>
                      <a:cubicBezTo>
                        <a:pt x="19948" y="3403"/>
                        <a:pt x="19814" y="3403"/>
                        <a:pt x="19681" y="3370"/>
                      </a:cubicBezTo>
                      <a:cubicBezTo>
                        <a:pt x="19214" y="3303"/>
                        <a:pt x="18780" y="3170"/>
                        <a:pt x="18380" y="2970"/>
                      </a:cubicBezTo>
                      <a:cubicBezTo>
                        <a:pt x="18280" y="2869"/>
                        <a:pt x="18113" y="2803"/>
                        <a:pt x="17980" y="2803"/>
                      </a:cubicBezTo>
                      <a:cubicBezTo>
                        <a:pt x="17846" y="2803"/>
                        <a:pt x="17746" y="2836"/>
                        <a:pt x="17646" y="2869"/>
                      </a:cubicBezTo>
                      <a:cubicBezTo>
                        <a:pt x="17579" y="2903"/>
                        <a:pt x="17513" y="2970"/>
                        <a:pt x="17479" y="3036"/>
                      </a:cubicBezTo>
                      <a:lnTo>
                        <a:pt x="16712" y="3403"/>
                      </a:lnTo>
                      <a:lnTo>
                        <a:pt x="15311" y="3103"/>
                      </a:lnTo>
                      <a:cubicBezTo>
                        <a:pt x="15178" y="3003"/>
                        <a:pt x="15011" y="2936"/>
                        <a:pt x="14811" y="2936"/>
                      </a:cubicBezTo>
                      <a:lnTo>
                        <a:pt x="14510" y="2936"/>
                      </a:lnTo>
                      <a:cubicBezTo>
                        <a:pt x="14444" y="2869"/>
                        <a:pt x="14377" y="2869"/>
                        <a:pt x="14277" y="2836"/>
                      </a:cubicBezTo>
                      <a:cubicBezTo>
                        <a:pt x="14177" y="2836"/>
                        <a:pt x="14077" y="2803"/>
                        <a:pt x="14010" y="2703"/>
                      </a:cubicBezTo>
                      <a:lnTo>
                        <a:pt x="14010" y="2669"/>
                      </a:lnTo>
                      <a:lnTo>
                        <a:pt x="14010" y="2636"/>
                      </a:lnTo>
                      <a:lnTo>
                        <a:pt x="13977" y="2669"/>
                      </a:lnTo>
                      <a:lnTo>
                        <a:pt x="13777" y="2669"/>
                      </a:lnTo>
                      <a:cubicBezTo>
                        <a:pt x="13777" y="2636"/>
                        <a:pt x="13777" y="2636"/>
                        <a:pt x="13743" y="2603"/>
                      </a:cubicBezTo>
                      <a:cubicBezTo>
                        <a:pt x="13510" y="2436"/>
                        <a:pt x="13243" y="2302"/>
                        <a:pt x="12943" y="2236"/>
                      </a:cubicBezTo>
                      <a:cubicBezTo>
                        <a:pt x="12809" y="2236"/>
                        <a:pt x="12676" y="2269"/>
                        <a:pt x="12542" y="2302"/>
                      </a:cubicBezTo>
                      <a:cubicBezTo>
                        <a:pt x="12376" y="2336"/>
                        <a:pt x="12175" y="2336"/>
                        <a:pt x="11975" y="2336"/>
                      </a:cubicBezTo>
                      <a:cubicBezTo>
                        <a:pt x="11941" y="2340"/>
                        <a:pt x="11906" y="2342"/>
                        <a:pt x="11872" y="2342"/>
                      </a:cubicBezTo>
                      <a:cubicBezTo>
                        <a:pt x="11641" y="2342"/>
                        <a:pt x="11416" y="2247"/>
                        <a:pt x="11241" y="2102"/>
                      </a:cubicBezTo>
                      <a:cubicBezTo>
                        <a:pt x="11175" y="2036"/>
                        <a:pt x="11108" y="1969"/>
                        <a:pt x="11041" y="1902"/>
                      </a:cubicBezTo>
                      <a:lnTo>
                        <a:pt x="11008" y="1902"/>
                      </a:lnTo>
                      <a:cubicBezTo>
                        <a:pt x="11008" y="1869"/>
                        <a:pt x="11008" y="1869"/>
                        <a:pt x="11008" y="1835"/>
                      </a:cubicBezTo>
                      <a:lnTo>
                        <a:pt x="10441" y="1835"/>
                      </a:lnTo>
                      <a:cubicBezTo>
                        <a:pt x="10441" y="1802"/>
                        <a:pt x="10408" y="1802"/>
                        <a:pt x="10374" y="1802"/>
                      </a:cubicBezTo>
                      <a:lnTo>
                        <a:pt x="10341" y="1802"/>
                      </a:lnTo>
                      <a:cubicBezTo>
                        <a:pt x="10007" y="1602"/>
                        <a:pt x="9607" y="1535"/>
                        <a:pt x="9207" y="1535"/>
                      </a:cubicBezTo>
                      <a:lnTo>
                        <a:pt x="8640" y="1535"/>
                      </a:lnTo>
                      <a:cubicBezTo>
                        <a:pt x="8439" y="1602"/>
                        <a:pt x="8406" y="1735"/>
                        <a:pt x="8373" y="1869"/>
                      </a:cubicBezTo>
                      <a:cubicBezTo>
                        <a:pt x="8373" y="1902"/>
                        <a:pt x="8373" y="1969"/>
                        <a:pt x="8339" y="2002"/>
                      </a:cubicBezTo>
                      <a:lnTo>
                        <a:pt x="8306" y="2503"/>
                      </a:lnTo>
                      <a:lnTo>
                        <a:pt x="8206" y="2669"/>
                      </a:lnTo>
                      <a:lnTo>
                        <a:pt x="7906" y="2936"/>
                      </a:lnTo>
                      <a:lnTo>
                        <a:pt x="7839" y="2936"/>
                      </a:lnTo>
                      <a:cubicBezTo>
                        <a:pt x="7706" y="2936"/>
                        <a:pt x="7639" y="3036"/>
                        <a:pt x="7606" y="3170"/>
                      </a:cubicBezTo>
                      <a:cubicBezTo>
                        <a:pt x="7472" y="3403"/>
                        <a:pt x="7339" y="3637"/>
                        <a:pt x="7105" y="3637"/>
                      </a:cubicBezTo>
                      <a:lnTo>
                        <a:pt x="7005" y="3637"/>
                      </a:lnTo>
                      <a:cubicBezTo>
                        <a:pt x="6805" y="3570"/>
                        <a:pt x="6805" y="3370"/>
                        <a:pt x="6805" y="3170"/>
                      </a:cubicBezTo>
                      <a:cubicBezTo>
                        <a:pt x="6805" y="3103"/>
                        <a:pt x="6805" y="3036"/>
                        <a:pt x="6805" y="2970"/>
                      </a:cubicBezTo>
                      <a:cubicBezTo>
                        <a:pt x="6705" y="2869"/>
                        <a:pt x="6571" y="2836"/>
                        <a:pt x="6438" y="2836"/>
                      </a:cubicBezTo>
                      <a:cubicBezTo>
                        <a:pt x="6338" y="2836"/>
                        <a:pt x="6205" y="2869"/>
                        <a:pt x="6104" y="2936"/>
                      </a:cubicBezTo>
                      <a:cubicBezTo>
                        <a:pt x="6104" y="2970"/>
                        <a:pt x="6104" y="2970"/>
                        <a:pt x="6038" y="2970"/>
                      </a:cubicBezTo>
                      <a:cubicBezTo>
                        <a:pt x="5838" y="3070"/>
                        <a:pt x="5838" y="3236"/>
                        <a:pt x="5838" y="3437"/>
                      </a:cubicBezTo>
                      <a:lnTo>
                        <a:pt x="5904" y="3537"/>
                      </a:lnTo>
                      <a:lnTo>
                        <a:pt x="5804" y="3603"/>
                      </a:lnTo>
                      <a:cubicBezTo>
                        <a:pt x="5604" y="3737"/>
                        <a:pt x="5471" y="3870"/>
                        <a:pt x="5337" y="4037"/>
                      </a:cubicBezTo>
                      <a:cubicBezTo>
                        <a:pt x="5237" y="4037"/>
                        <a:pt x="5204" y="4104"/>
                        <a:pt x="5170" y="4170"/>
                      </a:cubicBezTo>
                      <a:lnTo>
                        <a:pt x="5137" y="4237"/>
                      </a:lnTo>
                      <a:cubicBezTo>
                        <a:pt x="5170" y="4437"/>
                        <a:pt x="5070" y="4637"/>
                        <a:pt x="4904" y="4737"/>
                      </a:cubicBezTo>
                      <a:cubicBezTo>
                        <a:pt x="4837" y="4804"/>
                        <a:pt x="4737" y="4938"/>
                        <a:pt x="4703" y="5038"/>
                      </a:cubicBezTo>
                      <a:cubicBezTo>
                        <a:pt x="4670" y="5104"/>
                        <a:pt x="4603" y="5204"/>
                        <a:pt x="4537" y="5271"/>
                      </a:cubicBezTo>
                      <a:cubicBezTo>
                        <a:pt x="4303" y="5638"/>
                        <a:pt x="4036" y="6005"/>
                        <a:pt x="4270" y="6405"/>
                      </a:cubicBezTo>
                      <a:cubicBezTo>
                        <a:pt x="4270" y="6439"/>
                        <a:pt x="4303" y="6472"/>
                        <a:pt x="4337" y="6505"/>
                      </a:cubicBezTo>
                      <a:lnTo>
                        <a:pt x="4370" y="6572"/>
                      </a:lnTo>
                      <a:cubicBezTo>
                        <a:pt x="4437" y="6639"/>
                        <a:pt x="4503" y="6706"/>
                        <a:pt x="4570" y="6739"/>
                      </a:cubicBezTo>
                      <a:cubicBezTo>
                        <a:pt x="4503" y="6772"/>
                        <a:pt x="4470" y="6806"/>
                        <a:pt x="4403" y="6806"/>
                      </a:cubicBezTo>
                      <a:cubicBezTo>
                        <a:pt x="4337" y="6806"/>
                        <a:pt x="4270" y="6772"/>
                        <a:pt x="4203" y="6772"/>
                      </a:cubicBezTo>
                      <a:cubicBezTo>
                        <a:pt x="4136" y="6739"/>
                        <a:pt x="4070" y="6706"/>
                        <a:pt x="4003" y="6706"/>
                      </a:cubicBezTo>
                      <a:cubicBezTo>
                        <a:pt x="3870" y="6706"/>
                        <a:pt x="3736" y="6806"/>
                        <a:pt x="3703" y="6939"/>
                      </a:cubicBezTo>
                      <a:cubicBezTo>
                        <a:pt x="3603" y="7139"/>
                        <a:pt x="3636" y="7373"/>
                        <a:pt x="3769" y="7539"/>
                      </a:cubicBezTo>
                      <a:cubicBezTo>
                        <a:pt x="3803" y="7606"/>
                        <a:pt x="3836" y="7673"/>
                        <a:pt x="3870" y="7740"/>
                      </a:cubicBezTo>
                      <a:cubicBezTo>
                        <a:pt x="4003" y="8540"/>
                        <a:pt x="4070" y="9307"/>
                        <a:pt x="3369" y="9941"/>
                      </a:cubicBezTo>
                      <a:cubicBezTo>
                        <a:pt x="3302" y="9975"/>
                        <a:pt x="3269" y="10075"/>
                        <a:pt x="3269" y="10141"/>
                      </a:cubicBezTo>
                      <a:cubicBezTo>
                        <a:pt x="3269" y="10241"/>
                        <a:pt x="3236" y="10308"/>
                        <a:pt x="3169" y="10375"/>
                      </a:cubicBezTo>
                      <a:lnTo>
                        <a:pt x="3169" y="10642"/>
                      </a:lnTo>
                      <a:lnTo>
                        <a:pt x="2869" y="11209"/>
                      </a:lnTo>
                      <a:cubicBezTo>
                        <a:pt x="2168" y="11909"/>
                        <a:pt x="2002" y="12977"/>
                        <a:pt x="2435" y="13877"/>
                      </a:cubicBezTo>
                      <a:lnTo>
                        <a:pt x="2435" y="14178"/>
                      </a:lnTo>
                      <a:lnTo>
                        <a:pt x="2469" y="14511"/>
                      </a:lnTo>
                      <a:cubicBezTo>
                        <a:pt x="1768" y="14911"/>
                        <a:pt x="1768" y="15612"/>
                        <a:pt x="1768" y="16179"/>
                      </a:cubicBezTo>
                      <a:cubicBezTo>
                        <a:pt x="1701" y="16246"/>
                        <a:pt x="1701" y="16279"/>
                        <a:pt x="1701" y="16346"/>
                      </a:cubicBezTo>
                      <a:cubicBezTo>
                        <a:pt x="1535" y="16746"/>
                        <a:pt x="1168" y="17046"/>
                        <a:pt x="767" y="17180"/>
                      </a:cubicBezTo>
                      <a:lnTo>
                        <a:pt x="601" y="17046"/>
                      </a:lnTo>
                      <a:cubicBezTo>
                        <a:pt x="534" y="17113"/>
                        <a:pt x="467" y="17180"/>
                        <a:pt x="367" y="17246"/>
                      </a:cubicBezTo>
                      <a:cubicBezTo>
                        <a:pt x="200" y="17413"/>
                        <a:pt x="0" y="17547"/>
                        <a:pt x="67" y="17880"/>
                      </a:cubicBezTo>
                      <a:cubicBezTo>
                        <a:pt x="67" y="17980"/>
                        <a:pt x="100" y="18080"/>
                        <a:pt x="200" y="18147"/>
                      </a:cubicBezTo>
                      <a:cubicBezTo>
                        <a:pt x="267" y="18180"/>
                        <a:pt x="300" y="18247"/>
                        <a:pt x="334" y="18314"/>
                      </a:cubicBezTo>
                      <a:lnTo>
                        <a:pt x="467" y="18314"/>
                      </a:lnTo>
                      <a:cubicBezTo>
                        <a:pt x="534" y="18514"/>
                        <a:pt x="500" y="18747"/>
                        <a:pt x="400" y="18948"/>
                      </a:cubicBezTo>
                      <a:cubicBezTo>
                        <a:pt x="300" y="19114"/>
                        <a:pt x="267" y="19348"/>
                        <a:pt x="334" y="19581"/>
                      </a:cubicBezTo>
                      <a:lnTo>
                        <a:pt x="334" y="19715"/>
                      </a:lnTo>
                      <a:cubicBezTo>
                        <a:pt x="300" y="19948"/>
                        <a:pt x="334" y="20148"/>
                        <a:pt x="467" y="20315"/>
                      </a:cubicBezTo>
                      <a:cubicBezTo>
                        <a:pt x="467" y="20415"/>
                        <a:pt x="467" y="20515"/>
                        <a:pt x="567" y="20549"/>
                      </a:cubicBezTo>
                      <a:cubicBezTo>
                        <a:pt x="701" y="20849"/>
                        <a:pt x="867" y="21016"/>
                        <a:pt x="1168" y="21016"/>
                      </a:cubicBezTo>
                      <a:cubicBezTo>
                        <a:pt x="1268" y="21016"/>
                        <a:pt x="1401" y="20982"/>
                        <a:pt x="1535" y="20949"/>
                      </a:cubicBezTo>
                      <a:lnTo>
                        <a:pt x="1768" y="20882"/>
                      </a:lnTo>
                      <a:cubicBezTo>
                        <a:pt x="2035" y="20749"/>
                        <a:pt x="2335" y="20649"/>
                        <a:pt x="2635" y="20649"/>
                      </a:cubicBezTo>
                      <a:lnTo>
                        <a:pt x="2835" y="20649"/>
                      </a:lnTo>
                      <a:cubicBezTo>
                        <a:pt x="2869" y="20682"/>
                        <a:pt x="2869" y="20716"/>
                        <a:pt x="2902" y="20749"/>
                      </a:cubicBezTo>
                      <a:cubicBezTo>
                        <a:pt x="2936" y="20816"/>
                        <a:pt x="2969" y="20882"/>
                        <a:pt x="2969" y="20949"/>
                      </a:cubicBezTo>
                      <a:cubicBezTo>
                        <a:pt x="2735" y="21583"/>
                        <a:pt x="3036" y="22050"/>
                        <a:pt x="3369" y="22483"/>
                      </a:cubicBezTo>
                      <a:cubicBezTo>
                        <a:pt x="3469" y="22584"/>
                        <a:pt x="3503" y="22717"/>
                        <a:pt x="3503" y="22850"/>
                      </a:cubicBezTo>
                      <a:cubicBezTo>
                        <a:pt x="3503" y="22917"/>
                        <a:pt x="3503" y="22984"/>
                        <a:pt x="3536" y="23051"/>
                      </a:cubicBezTo>
                      <a:cubicBezTo>
                        <a:pt x="3603" y="23718"/>
                        <a:pt x="3536" y="24418"/>
                        <a:pt x="3269" y="25019"/>
                      </a:cubicBezTo>
                      <a:cubicBezTo>
                        <a:pt x="3069" y="25486"/>
                        <a:pt x="2969" y="25953"/>
                        <a:pt x="2936" y="26453"/>
                      </a:cubicBezTo>
                      <a:cubicBezTo>
                        <a:pt x="2936" y="26520"/>
                        <a:pt x="2936" y="26586"/>
                        <a:pt x="2936" y="26686"/>
                      </a:cubicBezTo>
                      <a:cubicBezTo>
                        <a:pt x="2936" y="26753"/>
                        <a:pt x="2835" y="26820"/>
                        <a:pt x="2802" y="26887"/>
                      </a:cubicBezTo>
                      <a:cubicBezTo>
                        <a:pt x="2435" y="27220"/>
                        <a:pt x="2302" y="27687"/>
                        <a:pt x="2435" y="28154"/>
                      </a:cubicBezTo>
                      <a:cubicBezTo>
                        <a:pt x="2435" y="28488"/>
                        <a:pt x="2635" y="28788"/>
                        <a:pt x="2969" y="28888"/>
                      </a:cubicBezTo>
                      <a:cubicBezTo>
                        <a:pt x="3036" y="28921"/>
                        <a:pt x="3102" y="28955"/>
                        <a:pt x="3136" y="28988"/>
                      </a:cubicBezTo>
                      <a:cubicBezTo>
                        <a:pt x="3302" y="29055"/>
                        <a:pt x="3436" y="29188"/>
                        <a:pt x="3536" y="29322"/>
                      </a:cubicBezTo>
                      <a:cubicBezTo>
                        <a:pt x="3636" y="29522"/>
                        <a:pt x="3836" y="29622"/>
                        <a:pt x="4036" y="29622"/>
                      </a:cubicBezTo>
                      <a:cubicBezTo>
                        <a:pt x="4303" y="29622"/>
                        <a:pt x="4537" y="29455"/>
                        <a:pt x="4670" y="29222"/>
                      </a:cubicBezTo>
                      <a:cubicBezTo>
                        <a:pt x="4904" y="29222"/>
                        <a:pt x="5137" y="29188"/>
                        <a:pt x="5337" y="29122"/>
                      </a:cubicBezTo>
                      <a:cubicBezTo>
                        <a:pt x="5604" y="29088"/>
                        <a:pt x="5838" y="29055"/>
                        <a:pt x="6104" y="29021"/>
                      </a:cubicBezTo>
                      <a:cubicBezTo>
                        <a:pt x="6371" y="29021"/>
                        <a:pt x="6672" y="29122"/>
                        <a:pt x="6938" y="29288"/>
                      </a:cubicBezTo>
                      <a:cubicBezTo>
                        <a:pt x="6972" y="29322"/>
                        <a:pt x="7005" y="29322"/>
                        <a:pt x="7038" y="29322"/>
                      </a:cubicBezTo>
                      <a:cubicBezTo>
                        <a:pt x="7139" y="29322"/>
                        <a:pt x="7239" y="29255"/>
                        <a:pt x="7272" y="29155"/>
                      </a:cubicBezTo>
                      <a:cubicBezTo>
                        <a:pt x="7339" y="29021"/>
                        <a:pt x="7205" y="28955"/>
                        <a:pt x="7105" y="28888"/>
                      </a:cubicBezTo>
                      <a:lnTo>
                        <a:pt x="7072" y="28855"/>
                      </a:lnTo>
                      <a:cubicBezTo>
                        <a:pt x="7105" y="28755"/>
                        <a:pt x="7072" y="28621"/>
                        <a:pt x="6972" y="28554"/>
                      </a:cubicBezTo>
                      <a:cubicBezTo>
                        <a:pt x="6938" y="28521"/>
                        <a:pt x="6905" y="28488"/>
                        <a:pt x="6905" y="28454"/>
                      </a:cubicBezTo>
                      <a:cubicBezTo>
                        <a:pt x="6872" y="28154"/>
                        <a:pt x="6838" y="27854"/>
                        <a:pt x="6738" y="27554"/>
                      </a:cubicBezTo>
                      <a:cubicBezTo>
                        <a:pt x="6571" y="27087"/>
                        <a:pt x="6571" y="26620"/>
                        <a:pt x="6672" y="26153"/>
                      </a:cubicBezTo>
                      <a:cubicBezTo>
                        <a:pt x="6705" y="26086"/>
                        <a:pt x="6705" y="26019"/>
                        <a:pt x="6738" y="25986"/>
                      </a:cubicBezTo>
                      <a:cubicBezTo>
                        <a:pt x="7005" y="25486"/>
                        <a:pt x="7239" y="24985"/>
                        <a:pt x="6872" y="24418"/>
                      </a:cubicBezTo>
                      <a:lnTo>
                        <a:pt x="6872" y="24318"/>
                      </a:lnTo>
                      <a:cubicBezTo>
                        <a:pt x="6905" y="24118"/>
                        <a:pt x="6838" y="23884"/>
                        <a:pt x="6772" y="23718"/>
                      </a:cubicBezTo>
                      <a:cubicBezTo>
                        <a:pt x="6772" y="23484"/>
                        <a:pt x="6805" y="23251"/>
                        <a:pt x="6805" y="23051"/>
                      </a:cubicBezTo>
                      <a:cubicBezTo>
                        <a:pt x="6772" y="22550"/>
                        <a:pt x="6872" y="22083"/>
                        <a:pt x="7038" y="21650"/>
                      </a:cubicBezTo>
                      <a:cubicBezTo>
                        <a:pt x="7072" y="21549"/>
                        <a:pt x="7072" y="21483"/>
                        <a:pt x="7038" y="21383"/>
                      </a:cubicBezTo>
                      <a:lnTo>
                        <a:pt x="7038" y="21349"/>
                      </a:lnTo>
                      <a:lnTo>
                        <a:pt x="7005" y="21349"/>
                      </a:lnTo>
                      <a:lnTo>
                        <a:pt x="7005" y="20015"/>
                      </a:lnTo>
                      <a:cubicBezTo>
                        <a:pt x="7072" y="19982"/>
                        <a:pt x="7105" y="19915"/>
                        <a:pt x="7105" y="19848"/>
                      </a:cubicBezTo>
                      <a:cubicBezTo>
                        <a:pt x="7105" y="19815"/>
                        <a:pt x="7105" y="19782"/>
                        <a:pt x="7105" y="19748"/>
                      </a:cubicBezTo>
                      <a:cubicBezTo>
                        <a:pt x="7105" y="19648"/>
                        <a:pt x="7105" y="19548"/>
                        <a:pt x="6972" y="19548"/>
                      </a:cubicBezTo>
                      <a:cubicBezTo>
                        <a:pt x="6972" y="19381"/>
                        <a:pt x="6905" y="19248"/>
                        <a:pt x="6838" y="19181"/>
                      </a:cubicBezTo>
                      <a:cubicBezTo>
                        <a:pt x="6672" y="19014"/>
                        <a:pt x="6605" y="18814"/>
                        <a:pt x="6638" y="18614"/>
                      </a:cubicBezTo>
                      <a:cubicBezTo>
                        <a:pt x="6672" y="18414"/>
                        <a:pt x="6838" y="18247"/>
                        <a:pt x="7005" y="18147"/>
                      </a:cubicBezTo>
                      <a:cubicBezTo>
                        <a:pt x="7139" y="18080"/>
                        <a:pt x="7239" y="17980"/>
                        <a:pt x="7339" y="17880"/>
                      </a:cubicBezTo>
                      <a:cubicBezTo>
                        <a:pt x="7339" y="17847"/>
                        <a:pt x="7372" y="17813"/>
                        <a:pt x="7405" y="17780"/>
                      </a:cubicBezTo>
                      <a:cubicBezTo>
                        <a:pt x="7505" y="17680"/>
                        <a:pt x="7606" y="17613"/>
                        <a:pt x="7739" y="17580"/>
                      </a:cubicBezTo>
                      <a:cubicBezTo>
                        <a:pt x="7839" y="17580"/>
                        <a:pt x="7906" y="17513"/>
                        <a:pt x="8006" y="17480"/>
                      </a:cubicBezTo>
                      <a:lnTo>
                        <a:pt x="8506" y="17480"/>
                      </a:lnTo>
                      <a:cubicBezTo>
                        <a:pt x="8552" y="17474"/>
                        <a:pt x="8597" y="17471"/>
                        <a:pt x="8641" y="17471"/>
                      </a:cubicBezTo>
                      <a:cubicBezTo>
                        <a:pt x="8853" y="17471"/>
                        <a:pt x="9047" y="17536"/>
                        <a:pt x="9240" y="17647"/>
                      </a:cubicBezTo>
                      <a:lnTo>
                        <a:pt x="9273" y="18547"/>
                      </a:lnTo>
                      <a:cubicBezTo>
                        <a:pt x="9307" y="18781"/>
                        <a:pt x="9207" y="19048"/>
                        <a:pt x="9040" y="19214"/>
                      </a:cubicBezTo>
                      <a:cubicBezTo>
                        <a:pt x="8840" y="19381"/>
                        <a:pt x="8740" y="19615"/>
                        <a:pt x="8706" y="19882"/>
                      </a:cubicBezTo>
                      <a:cubicBezTo>
                        <a:pt x="8573" y="20115"/>
                        <a:pt x="8506" y="20349"/>
                        <a:pt x="8540" y="20615"/>
                      </a:cubicBezTo>
                      <a:cubicBezTo>
                        <a:pt x="8540" y="20649"/>
                        <a:pt x="8540" y="20649"/>
                        <a:pt x="8540" y="20682"/>
                      </a:cubicBezTo>
                      <a:cubicBezTo>
                        <a:pt x="8540" y="20749"/>
                        <a:pt x="8573" y="20816"/>
                        <a:pt x="8606" y="20882"/>
                      </a:cubicBezTo>
                      <a:cubicBezTo>
                        <a:pt x="8606" y="20916"/>
                        <a:pt x="8606" y="20916"/>
                        <a:pt x="8640" y="20949"/>
                      </a:cubicBezTo>
                      <a:cubicBezTo>
                        <a:pt x="8640" y="20982"/>
                        <a:pt x="8673" y="21016"/>
                        <a:pt x="8706" y="21049"/>
                      </a:cubicBezTo>
                      <a:cubicBezTo>
                        <a:pt x="9340" y="21750"/>
                        <a:pt x="10107" y="22383"/>
                        <a:pt x="10941" y="22917"/>
                      </a:cubicBezTo>
                      <a:cubicBezTo>
                        <a:pt x="10975" y="22984"/>
                        <a:pt x="11041" y="23017"/>
                        <a:pt x="11108" y="23017"/>
                      </a:cubicBezTo>
                      <a:lnTo>
                        <a:pt x="11241" y="23017"/>
                      </a:lnTo>
                      <a:cubicBezTo>
                        <a:pt x="11342" y="23084"/>
                        <a:pt x="11408" y="23117"/>
                        <a:pt x="11408" y="23184"/>
                      </a:cubicBezTo>
                      <a:cubicBezTo>
                        <a:pt x="11442" y="23284"/>
                        <a:pt x="11408" y="23384"/>
                        <a:pt x="11342" y="23451"/>
                      </a:cubicBezTo>
                      <a:cubicBezTo>
                        <a:pt x="11208" y="23584"/>
                        <a:pt x="11141" y="23818"/>
                        <a:pt x="11208" y="24018"/>
                      </a:cubicBezTo>
                      <a:cubicBezTo>
                        <a:pt x="10875" y="24385"/>
                        <a:pt x="10808" y="24885"/>
                        <a:pt x="11008" y="25319"/>
                      </a:cubicBezTo>
                      <a:cubicBezTo>
                        <a:pt x="11008" y="25352"/>
                        <a:pt x="11041" y="25386"/>
                        <a:pt x="11041" y="25419"/>
                      </a:cubicBezTo>
                      <a:cubicBezTo>
                        <a:pt x="11442" y="26153"/>
                        <a:pt x="12109" y="26253"/>
                        <a:pt x="12709" y="26253"/>
                      </a:cubicBezTo>
                      <a:cubicBezTo>
                        <a:pt x="12843" y="26320"/>
                        <a:pt x="12943" y="26353"/>
                        <a:pt x="13076" y="26353"/>
                      </a:cubicBezTo>
                      <a:cubicBezTo>
                        <a:pt x="13310" y="26353"/>
                        <a:pt x="13543" y="26219"/>
                        <a:pt x="13710" y="26053"/>
                      </a:cubicBezTo>
                      <a:cubicBezTo>
                        <a:pt x="13810" y="25886"/>
                        <a:pt x="13777" y="25686"/>
                        <a:pt x="13643" y="25552"/>
                      </a:cubicBezTo>
                      <a:cubicBezTo>
                        <a:pt x="13610" y="25552"/>
                        <a:pt x="13576" y="25519"/>
                        <a:pt x="13543" y="25486"/>
                      </a:cubicBezTo>
                      <a:cubicBezTo>
                        <a:pt x="13510" y="25386"/>
                        <a:pt x="13510" y="25252"/>
                        <a:pt x="13543" y="25119"/>
                      </a:cubicBezTo>
                      <a:cubicBezTo>
                        <a:pt x="13576" y="25085"/>
                        <a:pt x="13610" y="25019"/>
                        <a:pt x="13643" y="24985"/>
                      </a:cubicBezTo>
                      <a:cubicBezTo>
                        <a:pt x="13643" y="24952"/>
                        <a:pt x="13677" y="24952"/>
                        <a:pt x="13677" y="24919"/>
                      </a:cubicBezTo>
                      <a:cubicBezTo>
                        <a:pt x="13743" y="24919"/>
                        <a:pt x="13777" y="24885"/>
                        <a:pt x="13843" y="24885"/>
                      </a:cubicBezTo>
                      <a:cubicBezTo>
                        <a:pt x="13943" y="24885"/>
                        <a:pt x="14010" y="24852"/>
                        <a:pt x="14077" y="24818"/>
                      </a:cubicBezTo>
                      <a:lnTo>
                        <a:pt x="14110" y="24818"/>
                      </a:lnTo>
                      <a:cubicBezTo>
                        <a:pt x="14177" y="24818"/>
                        <a:pt x="14244" y="24818"/>
                        <a:pt x="14310" y="24785"/>
                      </a:cubicBezTo>
                      <a:cubicBezTo>
                        <a:pt x="14444" y="24752"/>
                        <a:pt x="14577" y="24718"/>
                        <a:pt x="14677" y="24652"/>
                      </a:cubicBezTo>
                      <a:lnTo>
                        <a:pt x="14744" y="24618"/>
                      </a:lnTo>
                      <a:cubicBezTo>
                        <a:pt x="14777" y="24652"/>
                        <a:pt x="14844" y="24652"/>
                        <a:pt x="14877" y="24652"/>
                      </a:cubicBezTo>
                      <a:cubicBezTo>
                        <a:pt x="14944" y="24652"/>
                        <a:pt x="15011" y="24652"/>
                        <a:pt x="15044" y="24585"/>
                      </a:cubicBezTo>
                      <a:cubicBezTo>
                        <a:pt x="15144" y="24685"/>
                        <a:pt x="15244" y="24785"/>
                        <a:pt x="15344" y="24818"/>
                      </a:cubicBezTo>
                      <a:cubicBezTo>
                        <a:pt x="15411" y="24852"/>
                        <a:pt x="15478" y="24885"/>
                        <a:pt x="15545" y="24919"/>
                      </a:cubicBezTo>
                      <a:lnTo>
                        <a:pt x="15678" y="24952"/>
                      </a:lnTo>
                      <a:lnTo>
                        <a:pt x="15745" y="25019"/>
                      </a:lnTo>
                      <a:lnTo>
                        <a:pt x="15645" y="25019"/>
                      </a:lnTo>
                      <a:cubicBezTo>
                        <a:pt x="15311" y="25052"/>
                        <a:pt x="15011" y="25185"/>
                        <a:pt x="14811" y="25419"/>
                      </a:cubicBezTo>
                      <a:lnTo>
                        <a:pt x="14577" y="25586"/>
                      </a:lnTo>
                      <a:cubicBezTo>
                        <a:pt x="14544" y="25586"/>
                        <a:pt x="14510" y="25619"/>
                        <a:pt x="14444" y="25652"/>
                      </a:cubicBezTo>
                      <a:cubicBezTo>
                        <a:pt x="14410" y="25652"/>
                        <a:pt x="14410" y="25686"/>
                        <a:pt x="14377" y="25719"/>
                      </a:cubicBezTo>
                      <a:lnTo>
                        <a:pt x="14244" y="25853"/>
                      </a:lnTo>
                      <a:lnTo>
                        <a:pt x="14110" y="25986"/>
                      </a:lnTo>
                      <a:cubicBezTo>
                        <a:pt x="14310" y="26353"/>
                        <a:pt x="14344" y="26753"/>
                        <a:pt x="14210" y="27153"/>
                      </a:cubicBezTo>
                      <a:cubicBezTo>
                        <a:pt x="14144" y="27254"/>
                        <a:pt x="14077" y="27320"/>
                        <a:pt x="13977" y="27420"/>
                      </a:cubicBezTo>
                      <a:cubicBezTo>
                        <a:pt x="13843" y="28121"/>
                        <a:pt x="13977" y="28288"/>
                        <a:pt x="14644" y="28421"/>
                      </a:cubicBezTo>
                      <a:lnTo>
                        <a:pt x="14744" y="28421"/>
                      </a:lnTo>
                      <a:cubicBezTo>
                        <a:pt x="14877" y="28421"/>
                        <a:pt x="15044" y="28454"/>
                        <a:pt x="15111" y="28621"/>
                      </a:cubicBezTo>
                      <a:lnTo>
                        <a:pt x="15144" y="28721"/>
                      </a:lnTo>
                      <a:cubicBezTo>
                        <a:pt x="15178" y="28788"/>
                        <a:pt x="15178" y="28888"/>
                        <a:pt x="15211" y="28955"/>
                      </a:cubicBezTo>
                      <a:cubicBezTo>
                        <a:pt x="15211" y="28988"/>
                        <a:pt x="15244" y="29021"/>
                        <a:pt x="15244" y="29088"/>
                      </a:cubicBezTo>
                      <a:lnTo>
                        <a:pt x="15244" y="29155"/>
                      </a:lnTo>
                      <a:cubicBezTo>
                        <a:pt x="15278" y="29188"/>
                        <a:pt x="15311" y="29255"/>
                        <a:pt x="15344" y="29322"/>
                      </a:cubicBezTo>
                      <a:cubicBezTo>
                        <a:pt x="15344" y="29355"/>
                        <a:pt x="15378" y="29388"/>
                        <a:pt x="15411" y="29388"/>
                      </a:cubicBezTo>
                      <a:cubicBezTo>
                        <a:pt x="15444" y="29422"/>
                        <a:pt x="15478" y="29455"/>
                        <a:pt x="15511" y="29488"/>
                      </a:cubicBezTo>
                      <a:cubicBezTo>
                        <a:pt x="15545" y="29522"/>
                        <a:pt x="15578" y="29522"/>
                        <a:pt x="15611" y="29555"/>
                      </a:cubicBezTo>
                      <a:cubicBezTo>
                        <a:pt x="15678" y="29589"/>
                        <a:pt x="15745" y="29589"/>
                        <a:pt x="15811" y="29589"/>
                      </a:cubicBezTo>
                      <a:lnTo>
                        <a:pt x="15911" y="29589"/>
                      </a:lnTo>
                      <a:cubicBezTo>
                        <a:pt x="15928" y="29605"/>
                        <a:pt x="15945" y="29614"/>
                        <a:pt x="15962" y="29614"/>
                      </a:cubicBezTo>
                      <a:cubicBezTo>
                        <a:pt x="15978" y="29614"/>
                        <a:pt x="15995" y="29605"/>
                        <a:pt x="16012" y="29589"/>
                      </a:cubicBezTo>
                      <a:lnTo>
                        <a:pt x="16078" y="29589"/>
                      </a:lnTo>
                      <a:cubicBezTo>
                        <a:pt x="16579" y="29589"/>
                        <a:pt x="16779" y="29355"/>
                        <a:pt x="16845" y="28821"/>
                      </a:cubicBezTo>
                      <a:cubicBezTo>
                        <a:pt x="16845" y="28721"/>
                        <a:pt x="16879" y="28621"/>
                        <a:pt x="16912" y="28521"/>
                      </a:cubicBezTo>
                      <a:cubicBezTo>
                        <a:pt x="16946" y="28454"/>
                        <a:pt x="16946" y="28421"/>
                        <a:pt x="16946" y="28388"/>
                      </a:cubicBezTo>
                      <a:lnTo>
                        <a:pt x="17012" y="28388"/>
                      </a:lnTo>
                      <a:lnTo>
                        <a:pt x="17079" y="28321"/>
                      </a:lnTo>
                      <a:cubicBezTo>
                        <a:pt x="17112" y="28354"/>
                        <a:pt x="17179" y="28388"/>
                        <a:pt x="17246" y="28388"/>
                      </a:cubicBezTo>
                      <a:cubicBezTo>
                        <a:pt x="17379" y="28354"/>
                        <a:pt x="17546" y="28288"/>
                        <a:pt x="17646" y="28154"/>
                      </a:cubicBezTo>
                      <a:cubicBezTo>
                        <a:pt x="17880" y="28087"/>
                        <a:pt x="18280" y="27987"/>
                        <a:pt x="18180" y="27620"/>
                      </a:cubicBezTo>
                      <a:cubicBezTo>
                        <a:pt x="18146" y="27420"/>
                        <a:pt x="18046" y="27254"/>
                        <a:pt x="17880" y="27153"/>
                      </a:cubicBezTo>
                      <a:cubicBezTo>
                        <a:pt x="17779" y="27087"/>
                        <a:pt x="17679" y="27087"/>
                        <a:pt x="17579" y="27053"/>
                      </a:cubicBezTo>
                      <a:lnTo>
                        <a:pt x="17513" y="27053"/>
                      </a:lnTo>
                      <a:cubicBezTo>
                        <a:pt x="17212" y="26887"/>
                        <a:pt x="17146" y="26686"/>
                        <a:pt x="17346" y="26320"/>
                      </a:cubicBezTo>
                      <a:cubicBezTo>
                        <a:pt x="17346" y="26286"/>
                        <a:pt x="17379" y="26253"/>
                        <a:pt x="17413" y="26219"/>
                      </a:cubicBezTo>
                      <a:cubicBezTo>
                        <a:pt x="17479" y="26086"/>
                        <a:pt x="17513" y="25986"/>
                        <a:pt x="17646" y="25986"/>
                      </a:cubicBezTo>
                      <a:cubicBezTo>
                        <a:pt x="17746" y="25986"/>
                        <a:pt x="17813" y="26019"/>
                        <a:pt x="17880" y="26053"/>
                      </a:cubicBezTo>
                      <a:cubicBezTo>
                        <a:pt x="17946" y="26086"/>
                        <a:pt x="17980" y="26086"/>
                        <a:pt x="18013" y="26086"/>
                      </a:cubicBezTo>
                      <a:cubicBezTo>
                        <a:pt x="18046" y="26086"/>
                        <a:pt x="18046" y="26086"/>
                        <a:pt x="18080" y="26053"/>
                      </a:cubicBezTo>
                      <a:cubicBezTo>
                        <a:pt x="18146" y="26053"/>
                        <a:pt x="18180" y="25986"/>
                        <a:pt x="18213" y="25919"/>
                      </a:cubicBezTo>
                      <a:cubicBezTo>
                        <a:pt x="18213" y="25919"/>
                        <a:pt x="18213" y="25886"/>
                        <a:pt x="18213" y="25886"/>
                      </a:cubicBezTo>
                      <a:lnTo>
                        <a:pt x="18213" y="25853"/>
                      </a:lnTo>
                      <a:cubicBezTo>
                        <a:pt x="18246" y="25786"/>
                        <a:pt x="18246" y="25752"/>
                        <a:pt x="18213" y="25719"/>
                      </a:cubicBezTo>
                      <a:lnTo>
                        <a:pt x="18213" y="25652"/>
                      </a:lnTo>
                      <a:cubicBezTo>
                        <a:pt x="18213" y="25652"/>
                        <a:pt x="18213" y="25619"/>
                        <a:pt x="18213" y="25619"/>
                      </a:cubicBezTo>
                      <a:cubicBezTo>
                        <a:pt x="18080" y="25419"/>
                        <a:pt x="17980" y="25185"/>
                        <a:pt x="17946" y="24952"/>
                      </a:cubicBezTo>
                      <a:cubicBezTo>
                        <a:pt x="17846" y="24485"/>
                        <a:pt x="17746" y="23985"/>
                        <a:pt x="17012" y="23951"/>
                      </a:cubicBezTo>
                      <a:cubicBezTo>
                        <a:pt x="16996" y="23968"/>
                        <a:pt x="16987" y="23976"/>
                        <a:pt x="16979" y="23976"/>
                      </a:cubicBezTo>
                      <a:cubicBezTo>
                        <a:pt x="16971" y="23976"/>
                        <a:pt x="16962" y="23968"/>
                        <a:pt x="16946" y="23951"/>
                      </a:cubicBezTo>
                      <a:lnTo>
                        <a:pt x="16912" y="23951"/>
                      </a:lnTo>
                      <a:cubicBezTo>
                        <a:pt x="16879" y="23918"/>
                        <a:pt x="16879" y="23851"/>
                        <a:pt x="16879" y="23784"/>
                      </a:cubicBezTo>
                      <a:cubicBezTo>
                        <a:pt x="16879" y="23718"/>
                        <a:pt x="16845" y="23651"/>
                        <a:pt x="16812" y="23584"/>
                      </a:cubicBezTo>
                      <a:cubicBezTo>
                        <a:pt x="16879" y="23551"/>
                        <a:pt x="16912" y="23518"/>
                        <a:pt x="16946" y="23518"/>
                      </a:cubicBezTo>
                      <a:cubicBezTo>
                        <a:pt x="17012" y="23518"/>
                        <a:pt x="17046" y="23551"/>
                        <a:pt x="17079" y="23618"/>
                      </a:cubicBezTo>
                      <a:cubicBezTo>
                        <a:pt x="17212" y="23751"/>
                        <a:pt x="17413" y="23818"/>
                        <a:pt x="17613" y="23851"/>
                      </a:cubicBezTo>
                      <a:cubicBezTo>
                        <a:pt x="17779" y="23818"/>
                        <a:pt x="17946" y="23718"/>
                        <a:pt x="18080" y="23584"/>
                      </a:cubicBezTo>
                      <a:cubicBezTo>
                        <a:pt x="18180" y="23351"/>
                        <a:pt x="18246" y="23084"/>
                        <a:pt x="18213" y="22850"/>
                      </a:cubicBezTo>
                      <a:cubicBezTo>
                        <a:pt x="18180" y="22617"/>
                        <a:pt x="18146" y="22350"/>
                        <a:pt x="17980" y="22350"/>
                      </a:cubicBezTo>
                      <a:lnTo>
                        <a:pt x="17913" y="22350"/>
                      </a:lnTo>
                      <a:cubicBezTo>
                        <a:pt x="17779" y="22383"/>
                        <a:pt x="17646" y="22417"/>
                        <a:pt x="17479" y="22417"/>
                      </a:cubicBezTo>
                      <a:cubicBezTo>
                        <a:pt x="17445" y="22411"/>
                        <a:pt x="17411" y="22408"/>
                        <a:pt x="17376" y="22408"/>
                      </a:cubicBezTo>
                      <a:cubicBezTo>
                        <a:pt x="17211" y="22408"/>
                        <a:pt x="17050" y="22473"/>
                        <a:pt x="16912" y="22584"/>
                      </a:cubicBezTo>
                      <a:lnTo>
                        <a:pt x="16879" y="22617"/>
                      </a:lnTo>
                      <a:cubicBezTo>
                        <a:pt x="16845" y="22650"/>
                        <a:pt x="16812" y="22684"/>
                        <a:pt x="16812" y="22717"/>
                      </a:cubicBezTo>
                      <a:lnTo>
                        <a:pt x="16378" y="22617"/>
                      </a:lnTo>
                      <a:cubicBezTo>
                        <a:pt x="16345" y="22584"/>
                        <a:pt x="16312" y="22584"/>
                        <a:pt x="16278" y="22584"/>
                      </a:cubicBezTo>
                      <a:cubicBezTo>
                        <a:pt x="16212" y="22584"/>
                        <a:pt x="16112" y="22617"/>
                        <a:pt x="16045" y="22650"/>
                      </a:cubicBezTo>
                      <a:cubicBezTo>
                        <a:pt x="16012" y="22684"/>
                        <a:pt x="15978" y="22717"/>
                        <a:pt x="15911" y="22717"/>
                      </a:cubicBezTo>
                      <a:cubicBezTo>
                        <a:pt x="15911" y="22717"/>
                        <a:pt x="15878" y="22717"/>
                        <a:pt x="15845" y="22650"/>
                      </a:cubicBezTo>
                      <a:cubicBezTo>
                        <a:pt x="15845" y="22584"/>
                        <a:pt x="15811" y="22550"/>
                        <a:pt x="15778" y="22483"/>
                      </a:cubicBezTo>
                      <a:cubicBezTo>
                        <a:pt x="15611" y="22150"/>
                        <a:pt x="15378" y="21883"/>
                        <a:pt x="15111" y="21650"/>
                      </a:cubicBezTo>
                      <a:cubicBezTo>
                        <a:pt x="14644" y="21249"/>
                        <a:pt x="14210" y="20849"/>
                        <a:pt x="14310" y="20115"/>
                      </a:cubicBezTo>
                      <a:cubicBezTo>
                        <a:pt x="14410" y="20048"/>
                        <a:pt x="14510" y="19982"/>
                        <a:pt x="14611" y="19948"/>
                      </a:cubicBezTo>
                      <a:cubicBezTo>
                        <a:pt x="14777" y="19848"/>
                        <a:pt x="14911" y="19748"/>
                        <a:pt x="15011" y="19581"/>
                      </a:cubicBezTo>
                      <a:cubicBezTo>
                        <a:pt x="15044" y="19548"/>
                        <a:pt x="15078" y="19515"/>
                        <a:pt x="15078" y="19448"/>
                      </a:cubicBezTo>
                      <a:cubicBezTo>
                        <a:pt x="15111" y="19381"/>
                        <a:pt x="15111" y="19315"/>
                        <a:pt x="15111" y="19281"/>
                      </a:cubicBezTo>
                      <a:cubicBezTo>
                        <a:pt x="15111" y="19081"/>
                        <a:pt x="15011" y="19014"/>
                        <a:pt x="14844" y="18981"/>
                      </a:cubicBezTo>
                      <a:lnTo>
                        <a:pt x="14444" y="18681"/>
                      </a:lnTo>
                      <a:cubicBezTo>
                        <a:pt x="14444" y="18614"/>
                        <a:pt x="14444" y="18547"/>
                        <a:pt x="14444" y="18514"/>
                      </a:cubicBezTo>
                      <a:cubicBezTo>
                        <a:pt x="14377" y="18247"/>
                        <a:pt x="14244" y="18014"/>
                        <a:pt x="14043" y="17813"/>
                      </a:cubicBezTo>
                      <a:cubicBezTo>
                        <a:pt x="13977" y="17747"/>
                        <a:pt x="13910" y="17680"/>
                        <a:pt x="13877" y="17613"/>
                      </a:cubicBezTo>
                      <a:cubicBezTo>
                        <a:pt x="13810" y="17547"/>
                        <a:pt x="13743" y="17513"/>
                        <a:pt x="13710" y="17480"/>
                      </a:cubicBezTo>
                      <a:lnTo>
                        <a:pt x="13677" y="17447"/>
                      </a:lnTo>
                      <a:cubicBezTo>
                        <a:pt x="13543" y="17280"/>
                        <a:pt x="13410" y="17113"/>
                        <a:pt x="13310" y="16946"/>
                      </a:cubicBezTo>
                      <a:cubicBezTo>
                        <a:pt x="13210" y="16779"/>
                        <a:pt x="13109" y="16646"/>
                        <a:pt x="13009" y="16513"/>
                      </a:cubicBezTo>
                      <a:lnTo>
                        <a:pt x="12175" y="15378"/>
                      </a:lnTo>
                      <a:cubicBezTo>
                        <a:pt x="12142" y="15345"/>
                        <a:pt x="12109" y="15312"/>
                        <a:pt x="12042" y="15278"/>
                      </a:cubicBezTo>
                      <a:cubicBezTo>
                        <a:pt x="11942" y="15212"/>
                        <a:pt x="11875" y="15145"/>
                        <a:pt x="11809" y="15045"/>
                      </a:cubicBezTo>
                      <a:cubicBezTo>
                        <a:pt x="11775" y="15011"/>
                        <a:pt x="11742" y="14978"/>
                        <a:pt x="11742" y="14911"/>
                      </a:cubicBezTo>
                      <a:cubicBezTo>
                        <a:pt x="12075" y="14811"/>
                        <a:pt x="12342" y="14578"/>
                        <a:pt x="12476" y="14244"/>
                      </a:cubicBezTo>
                      <a:cubicBezTo>
                        <a:pt x="12576" y="14044"/>
                        <a:pt x="12709" y="13877"/>
                        <a:pt x="12876" y="13744"/>
                      </a:cubicBezTo>
                      <a:lnTo>
                        <a:pt x="13009" y="13711"/>
                      </a:lnTo>
                      <a:lnTo>
                        <a:pt x="13109" y="13711"/>
                      </a:lnTo>
                      <a:cubicBezTo>
                        <a:pt x="13376" y="13711"/>
                        <a:pt x="13643" y="13610"/>
                        <a:pt x="13877" y="13444"/>
                      </a:cubicBezTo>
                      <a:cubicBezTo>
                        <a:pt x="13910" y="13377"/>
                        <a:pt x="13943" y="13344"/>
                        <a:pt x="14010" y="13277"/>
                      </a:cubicBezTo>
                      <a:lnTo>
                        <a:pt x="14043" y="13244"/>
                      </a:lnTo>
                      <a:cubicBezTo>
                        <a:pt x="14210" y="13110"/>
                        <a:pt x="14410" y="12977"/>
                        <a:pt x="14611" y="12877"/>
                      </a:cubicBezTo>
                      <a:cubicBezTo>
                        <a:pt x="14777" y="12777"/>
                        <a:pt x="14944" y="12643"/>
                        <a:pt x="15111" y="12543"/>
                      </a:cubicBezTo>
                      <a:cubicBezTo>
                        <a:pt x="15344" y="12543"/>
                        <a:pt x="15444" y="12343"/>
                        <a:pt x="15511" y="12176"/>
                      </a:cubicBezTo>
                      <a:cubicBezTo>
                        <a:pt x="15511" y="12143"/>
                        <a:pt x="15511" y="12076"/>
                        <a:pt x="15511" y="12043"/>
                      </a:cubicBezTo>
                      <a:cubicBezTo>
                        <a:pt x="15811" y="11843"/>
                        <a:pt x="16012" y="11542"/>
                        <a:pt x="16078" y="11209"/>
                      </a:cubicBezTo>
                      <a:cubicBezTo>
                        <a:pt x="16212" y="11142"/>
                        <a:pt x="16312" y="11009"/>
                        <a:pt x="16378" y="10875"/>
                      </a:cubicBezTo>
                      <a:lnTo>
                        <a:pt x="16445" y="10875"/>
                      </a:lnTo>
                      <a:cubicBezTo>
                        <a:pt x="16579" y="10808"/>
                        <a:pt x="16712" y="10775"/>
                        <a:pt x="16845" y="10708"/>
                      </a:cubicBezTo>
                      <a:lnTo>
                        <a:pt x="17079" y="10642"/>
                      </a:lnTo>
                      <a:lnTo>
                        <a:pt x="17212" y="10642"/>
                      </a:lnTo>
                      <a:lnTo>
                        <a:pt x="17312" y="10675"/>
                      </a:lnTo>
                      <a:cubicBezTo>
                        <a:pt x="17513" y="10708"/>
                        <a:pt x="17679" y="10808"/>
                        <a:pt x="17813" y="10942"/>
                      </a:cubicBezTo>
                      <a:cubicBezTo>
                        <a:pt x="17946" y="11075"/>
                        <a:pt x="18080" y="11142"/>
                        <a:pt x="18280" y="11142"/>
                      </a:cubicBezTo>
                      <a:lnTo>
                        <a:pt x="18413" y="11142"/>
                      </a:lnTo>
                      <a:cubicBezTo>
                        <a:pt x="18480" y="11109"/>
                        <a:pt x="18547" y="11075"/>
                        <a:pt x="18580" y="11075"/>
                      </a:cubicBezTo>
                      <a:cubicBezTo>
                        <a:pt x="18613" y="11042"/>
                        <a:pt x="18647" y="11009"/>
                        <a:pt x="18680" y="11009"/>
                      </a:cubicBezTo>
                      <a:lnTo>
                        <a:pt x="18747" y="10975"/>
                      </a:lnTo>
                      <a:cubicBezTo>
                        <a:pt x="18747" y="10808"/>
                        <a:pt x="18780" y="10675"/>
                        <a:pt x="18847" y="10542"/>
                      </a:cubicBezTo>
                      <a:cubicBezTo>
                        <a:pt x="18947" y="10375"/>
                        <a:pt x="18980" y="10175"/>
                        <a:pt x="18914" y="9975"/>
                      </a:cubicBezTo>
                      <a:cubicBezTo>
                        <a:pt x="19014" y="9474"/>
                        <a:pt x="18847" y="9207"/>
                        <a:pt x="18313" y="9007"/>
                      </a:cubicBezTo>
                      <a:cubicBezTo>
                        <a:pt x="18113" y="8940"/>
                        <a:pt x="17880" y="8907"/>
                        <a:pt x="17646" y="8907"/>
                      </a:cubicBezTo>
                      <a:cubicBezTo>
                        <a:pt x="17279" y="8907"/>
                        <a:pt x="16946" y="8974"/>
                        <a:pt x="16579" y="9107"/>
                      </a:cubicBezTo>
                      <a:cubicBezTo>
                        <a:pt x="16345" y="9174"/>
                        <a:pt x="16078" y="9241"/>
                        <a:pt x="15811" y="9307"/>
                      </a:cubicBezTo>
                      <a:lnTo>
                        <a:pt x="15478" y="9674"/>
                      </a:lnTo>
                      <a:cubicBezTo>
                        <a:pt x="15444" y="9674"/>
                        <a:pt x="15411" y="9708"/>
                        <a:pt x="15411" y="9708"/>
                      </a:cubicBezTo>
                      <a:lnTo>
                        <a:pt x="13877" y="9708"/>
                      </a:lnTo>
                      <a:cubicBezTo>
                        <a:pt x="13810" y="9708"/>
                        <a:pt x="13710" y="9741"/>
                        <a:pt x="13643" y="9774"/>
                      </a:cubicBezTo>
                      <a:cubicBezTo>
                        <a:pt x="13610" y="9841"/>
                        <a:pt x="13576" y="9908"/>
                        <a:pt x="13576" y="10008"/>
                      </a:cubicBezTo>
                      <a:lnTo>
                        <a:pt x="13576" y="10075"/>
                      </a:lnTo>
                      <a:lnTo>
                        <a:pt x="13576" y="10141"/>
                      </a:lnTo>
                      <a:cubicBezTo>
                        <a:pt x="13310" y="10375"/>
                        <a:pt x="12976" y="10508"/>
                        <a:pt x="12642" y="10508"/>
                      </a:cubicBezTo>
                      <a:cubicBezTo>
                        <a:pt x="12242" y="10508"/>
                        <a:pt x="11875" y="10308"/>
                        <a:pt x="11642" y="9975"/>
                      </a:cubicBezTo>
                      <a:lnTo>
                        <a:pt x="11508" y="9975"/>
                      </a:lnTo>
                      <a:cubicBezTo>
                        <a:pt x="11442" y="9941"/>
                        <a:pt x="11375" y="9941"/>
                        <a:pt x="11342" y="9941"/>
                      </a:cubicBezTo>
                      <a:cubicBezTo>
                        <a:pt x="11208" y="9941"/>
                        <a:pt x="11141" y="10008"/>
                        <a:pt x="11108" y="10175"/>
                      </a:cubicBezTo>
                      <a:lnTo>
                        <a:pt x="10908" y="10308"/>
                      </a:lnTo>
                      <a:lnTo>
                        <a:pt x="10741" y="10308"/>
                      </a:lnTo>
                      <a:cubicBezTo>
                        <a:pt x="10374" y="10442"/>
                        <a:pt x="10141" y="10808"/>
                        <a:pt x="10141" y="11209"/>
                      </a:cubicBezTo>
                      <a:cubicBezTo>
                        <a:pt x="10141" y="11242"/>
                        <a:pt x="10141" y="11275"/>
                        <a:pt x="10174" y="11342"/>
                      </a:cubicBezTo>
                      <a:cubicBezTo>
                        <a:pt x="10107" y="11409"/>
                        <a:pt x="10041" y="11476"/>
                        <a:pt x="9941" y="11509"/>
                      </a:cubicBezTo>
                      <a:cubicBezTo>
                        <a:pt x="9740" y="11642"/>
                        <a:pt x="9607" y="11843"/>
                        <a:pt x="9574" y="12076"/>
                      </a:cubicBezTo>
                      <a:cubicBezTo>
                        <a:pt x="9540" y="12109"/>
                        <a:pt x="9507" y="12143"/>
                        <a:pt x="9474" y="12209"/>
                      </a:cubicBezTo>
                      <a:cubicBezTo>
                        <a:pt x="9440" y="12243"/>
                        <a:pt x="9440" y="12310"/>
                        <a:pt x="9440" y="12343"/>
                      </a:cubicBezTo>
                      <a:cubicBezTo>
                        <a:pt x="9340" y="12376"/>
                        <a:pt x="9240" y="12376"/>
                        <a:pt x="9140" y="12376"/>
                      </a:cubicBezTo>
                      <a:cubicBezTo>
                        <a:pt x="9007" y="12376"/>
                        <a:pt x="8906" y="12343"/>
                        <a:pt x="8806" y="12343"/>
                      </a:cubicBezTo>
                      <a:cubicBezTo>
                        <a:pt x="8773" y="12276"/>
                        <a:pt x="8740" y="12243"/>
                        <a:pt x="8706" y="12209"/>
                      </a:cubicBezTo>
                      <a:lnTo>
                        <a:pt x="8573" y="12209"/>
                      </a:lnTo>
                      <a:lnTo>
                        <a:pt x="8506" y="12176"/>
                      </a:lnTo>
                      <a:cubicBezTo>
                        <a:pt x="8139" y="12076"/>
                        <a:pt x="7839" y="11976"/>
                        <a:pt x="7739" y="11576"/>
                      </a:cubicBezTo>
                      <a:cubicBezTo>
                        <a:pt x="7706" y="11509"/>
                        <a:pt x="7672" y="11442"/>
                        <a:pt x="7639" y="11376"/>
                      </a:cubicBezTo>
                      <a:cubicBezTo>
                        <a:pt x="7539" y="11275"/>
                        <a:pt x="7472" y="11142"/>
                        <a:pt x="7472" y="11009"/>
                      </a:cubicBezTo>
                      <a:cubicBezTo>
                        <a:pt x="7439" y="10942"/>
                        <a:pt x="7439" y="10909"/>
                        <a:pt x="7439" y="10842"/>
                      </a:cubicBezTo>
                      <a:cubicBezTo>
                        <a:pt x="7439" y="10808"/>
                        <a:pt x="7405" y="10742"/>
                        <a:pt x="7372" y="10708"/>
                      </a:cubicBezTo>
                      <a:cubicBezTo>
                        <a:pt x="7339" y="10675"/>
                        <a:pt x="7305" y="10675"/>
                        <a:pt x="7305" y="10675"/>
                      </a:cubicBezTo>
                      <a:lnTo>
                        <a:pt x="7239" y="10675"/>
                      </a:lnTo>
                      <a:lnTo>
                        <a:pt x="7272" y="10642"/>
                      </a:lnTo>
                      <a:cubicBezTo>
                        <a:pt x="7305" y="10542"/>
                        <a:pt x="7272" y="10442"/>
                        <a:pt x="7205" y="10341"/>
                      </a:cubicBezTo>
                      <a:cubicBezTo>
                        <a:pt x="7072" y="10208"/>
                        <a:pt x="6905" y="10141"/>
                        <a:pt x="6738" y="10108"/>
                      </a:cubicBezTo>
                      <a:cubicBezTo>
                        <a:pt x="6471" y="10075"/>
                        <a:pt x="6205" y="9874"/>
                        <a:pt x="6138" y="9608"/>
                      </a:cubicBezTo>
                      <a:cubicBezTo>
                        <a:pt x="5738" y="8340"/>
                        <a:pt x="5537" y="6906"/>
                        <a:pt x="6705" y="5638"/>
                      </a:cubicBezTo>
                      <a:cubicBezTo>
                        <a:pt x="6885" y="5428"/>
                        <a:pt x="7145" y="5299"/>
                        <a:pt x="7438" y="5299"/>
                      </a:cubicBezTo>
                      <a:cubicBezTo>
                        <a:pt x="7471" y="5299"/>
                        <a:pt x="7505" y="5301"/>
                        <a:pt x="7539" y="5305"/>
                      </a:cubicBezTo>
                      <a:cubicBezTo>
                        <a:pt x="7672" y="5305"/>
                        <a:pt x="7806" y="5305"/>
                        <a:pt x="7939" y="5338"/>
                      </a:cubicBezTo>
                      <a:lnTo>
                        <a:pt x="8439" y="5338"/>
                      </a:lnTo>
                      <a:lnTo>
                        <a:pt x="8473" y="5305"/>
                      </a:lnTo>
                      <a:cubicBezTo>
                        <a:pt x="8560" y="5450"/>
                        <a:pt x="8698" y="5544"/>
                        <a:pt x="8864" y="5544"/>
                      </a:cubicBezTo>
                      <a:cubicBezTo>
                        <a:pt x="8889" y="5544"/>
                        <a:pt x="8914" y="5542"/>
                        <a:pt x="8940" y="5538"/>
                      </a:cubicBezTo>
                      <a:lnTo>
                        <a:pt x="9040" y="5538"/>
                      </a:lnTo>
                      <a:cubicBezTo>
                        <a:pt x="9107" y="5538"/>
                        <a:pt x="9140" y="5505"/>
                        <a:pt x="9173" y="5505"/>
                      </a:cubicBezTo>
                      <a:cubicBezTo>
                        <a:pt x="9240" y="5571"/>
                        <a:pt x="9307" y="5605"/>
                        <a:pt x="9407" y="5605"/>
                      </a:cubicBezTo>
                      <a:cubicBezTo>
                        <a:pt x="9540" y="5605"/>
                        <a:pt x="9674" y="5538"/>
                        <a:pt x="9740" y="5438"/>
                      </a:cubicBezTo>
                      <a:cubicBezTo>
                        <a:pt x="9840" y="5371"/>
                        <a:pt x="9907" y="5305"/>
                        <a:pt x="10007" y="5271"/>
                      </a:cubicBezTo>
                      <a:cubicBezTo>
                        <a:pt x="10007" y="5238"/>
                        <a:pt x="10041" y="5204"/>
                        <a:pt x="10041" y="5204"/>
                      </a:cubicBezTo>
                      <a:lnTo>
                        <a:pt x="10307" y="5271"/>
                      </a:lnTo>
                      <a:cubicBezTo>
                        <a:pt x="10474" y="5338"/>
                        <a:pt x="10674" y="5405"/>
                        <a:pt x="10875" y="5405"/>
                      </a:cubicBezTo>
                      <a:lnTo>
                        <a:pt x="10975" y="5405"/>
                      </a:lnTo>
                      <a:cubicBezTo>
                        <a:pt x="11075" y="5405"/>
                        <a:pt x="11175" y="5338"/>
                        <a:pt x="11275" y="5271"/>
                      </a:cubicBezTo>
                      <a:lnTo>
                        <a:pt x="11442" y="5305"/>
                      </a:lnTo>
                      <a:cubicBezTo>
                        <a:pt x="11542" y="5338"/>
                        <a:pt x="11642" y="5338"/>
                        <a:pt x="11708" y="5338"/>
                      </a:cubicBezTo>
                      <a:lnTo>
                        <a:pt x="11942" y="5338"/>
                      </a:lnTo>
                      <a:cubicBezTo>
                        <a:pt x="12009" y="5338"/>
                        <a:pt x="12042" y="5305"/>
                        <a:pt x="12109" y="5305"/>
                      </a:cubicBezTo>
                      <a:cubicBezTo>
                        <a:pt x="12242" y="5371"/>
                        <a:pt x="12409" y="5405"/>
                        <a:pt x="12576" y="5438"/>
                      </a:cubicBezTo>
                      <a:cubicBezTo>
                        <a:pt x="12676" y="5438"/>
                        <a:pt x="12743" y="5405"/>
                        <a:pt x="12843" y="5371"/>
                      </a:cubicBezTo>
                      <a:cubicBezTo>
                        <a:pt x="12843" y="5371"/>
                        <a:pt x="12876" y="5371"/>
                        <a:pt x="12876" y="5405"/>
                      </a:cubicBezTo>
                      <a:lnTo>
                        <a:pt x="12943" y="5438"/>
                      </a:lnTo>
                      <a:cubicBezTo>
                        <a:pt x="12976" y="5438"/>
                        <a:pt x="12976" y="5438"/>
                        <a:pt x="13009" y="5471"/>
                      </a:cubicBezTo>
                      <a:cubicBezTo>
                        <a:pt x="13076" y="5471"/>
                        <a:pt x="13128" y="5486"/>
                        <a:pt x="13185" y="5486"/>
                      </a:cubicBezTo>
                      <a:cubicBezTo>
                        <a:pt x="13213" y="5486"/>
                        <a:pt x="13243" y="5482"/>
                        <a:pt x="13276" y="5471"/>
                      </a:cubicBezTo>
                      <a:cubicBezTo>
                        <a:pt x="13410" y="5471"/>
                        <a:pt x="13543" y="5471"/>
                        <a:pt x="13677" y="5438"/>
                      </a:cubicBezTo>
                      <a:lnTo>
                        <a:pt x="13810" y="5438"/>
                      </a:lnTo>
                      <a:cubicBezTo>
                        <a:pt x="13910" y="5405"/>
                        <a:pt x="13943" y="5338"/>
                        <a:pt x="14010" y="5271"/>
                      </a:cubicBezTo>
                      <a:lnTo>
                        <a:pt x="15278" y="5171"/>
                      </a:lnTo>
                      <a:lnTo>
                        <a:pt x="16245" y="5171"/>
                      </a:lnTo>
                      <a:lnTo>
                        <a:pt x="16345" y="5271"/>
                      </a:lnTo>
                      <a:lnTo>
                        <a:pt x="16979" y="5271"/>
                      </a:lnTo>
                      <a:cubicBezTo>
                        <a:pt x="17112" y="5271"/>
                        <a:pt x="17246" y="5305"/>
                        <a:pt x="17379" y="5338"/>
                      </a:cubicBezTo>
                      <a:cubicBezTo>
                        <a:pt x="17513" y="5405"/>
                        <a:pt x="17613" y="5505"/>
                        <a:pt x="17713" y="5605"/>
                      </a:cubicBezTo>
                      <a:cubicBezTo>
                        <a:pt x="17813" y="5805"/>
                        <a:pt x="18013" y="5905"/>
                        <a:pt x="18213" y="5938"/>
                      </a:cubicBezTo>
                      <a:cubicBezTo>
                        <a:pt x="18246" y="5938"/>
                        <a:pt x="18313" y="5905"/>
                        <a:pt x="18380" y="5905"/>
                      </a:cubicBezTo>
                      <a:lnTo>
                        <a:pt x="19147" y="5905"/>
                      </a:lnTo>
                      <a:cubicBezTo>
                        <a:pt x="19381" y="5938"/>
                        <a:pt x="19647" y="5938"/>
                        <a:pt x="19881" y="5938"/>
                      </a:cubicBezTo>
                      <a:cubicBezTo>
                        <a:pt x="19953" y="5944"/>
                        <a:pt x="20026" y="5947"/>
                        <a:pt x="20098" y="5947"/>
                      </a:cubicBezTo>
                      <a:cubicBezTo>
                        <a:pt x="20458" y="5947"/>
                        <a:pt x="20815" y="5877"/>
                        <a:pt x="21149" y="5738"/>
                      </a:cubicBezTo>
                      <a:lnTo>
                        <a:pt x="21549" y="5738"/>
                      </a:lnTo>
                      <a:cubicBezTo>
                        <a:pt x="21716" y="5738"/>
                        <a:pt x="21882" y="5705"/>
                        <a:pt x="22016" y="5638"/>
                      </a:cubicBezTo>
                      <a:lnTo>
                        <a:pt x="22316" y="5638"/>
                      </a:lnTo>
                      <a:cubicBezTo>
                        <a:pt x="22349" y="5605"/>
                        <a:pt x="22383" y="5605"/>
                        <a:pt x="22449" y="5571"/>
                      </a:cubicBezTo>
                      <a:lnTo>
                        <a:pt x="22483" y="5571"/>
                      </a:lnTo>
                      <a:cubicBezTo>
                        <a:pt x="22516" y="5538"/>
                        <a:pt x="22550" y="5505"/>
                        <a:pt x="22550" y="5471"/>
                      </a:cubicBezTo>
                      <a:cubicBezTo>
                        <a:pt x="23050" y="5271"/>
                        <a:pt x="23450" y="4871"/>
                        <a:pt x="23650" y="4371"/>
                      </a:cubicBezTo>
                      <a:lnTo>
                        <a:pt x="23717" y="4270"/>
                      </a:lnTo>
                      <a:cubicBezTo>
                        <a:pt x="23817" y="4004"/>
                        <a:pt x="24017" y="3803"/>
                        <a:pt x="24251" y="3637"/>
                      </a:cubicBezTo>
                      <a:cubicBezTo>
                        <a:pt x="25018" y="3203"/>
                        <a:pt x="25285" y="2503"/>
                        <a:pt x="25552" y="1769"/>
                      </a:cubicBezTo>
                      <a:lnTo>
                        <a:pt x="25618" y="1569"/>
                      </a:lnTo>
                      <a:cubicBezTo>
                        <a:pt x="25819" y="1569"/>
                        <a:pt x="25985" y="1468"/>
                        <a:pt x="26119" y="1302"/>
                      </a:cubicBezTo>
                      <a:cubicBezTo>
                        <a:pt x="26219" y="1135"/>
                        <a:pt x="26119" y="901"/>
                        <a:pt x="26019" y="701"/>
                      </a:cubicBezTo>
                      <a:cubicBezTo>
                        <a:pt x="25985" y="601"/>
                        <a:pt x="25952" y="534"/>
                        <a:pt x="25919" y="434"/>
                      </a:cubicBezTo>
                      <a:cubicBezTo>
                        <a:pt x="25852" y="401"/>
                        <a:pt x="25785" y="368"/>
                        <a:pt x="25718" y="301"/>
                      </a:cubicBezTo>
                      <a:cubicBezTo>
                        <a:pt x="25552" y="134"/>
                        <a:pt x="25285" y="34"/>
                        <a:pt x="25051"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2" name="Google Shape;571;p17">
                  <a:extLst>
                    <a:ext uri="{FF2B5EF4-FFF2-40B4-BE49-F238E27FC236}">
                      <a16:creationId xmlns:a16="http://schemas.microsoft.com/office/drawing/2014/main" id="{EBEA0D44-5057-9648-8221-D1B06AA15E04}"/>
                    </a:ext>
                  </a:extLst>
                </p:cNvPr>
                <p:cNvSpPr/>
                <p:nvPr/>
              </p:nvSpPr>
              <p:spPr>
                <a:xfrm>
                  <a:off x="4819263" y="3212900"/>
                  <a:ext cx="21700" cy="22525"/>
                </a:xfrm>
                <a:custGeom>
                  <a:avLst/>
                  <a:gdLst/>
                  <a:ahLst/>
                  <a:cxnLst/>
                  <a:rect l="l" t="t" r="r" b="b"/>
                  <a:pathLst>
                    <a:path w="868" h="901" extrusionOk="0">
                      <a:moveTo>
                        <a:pt x="467" y="0"/>
                      </a:moveTo>
                      <a:cubicBezTo>
                        <a:pt x="334" y="33"/>
                        <a:pt x="234" y="67"/>
                        <a:pt x="134" y="134"/>
                      </a:cubicBezTo>
                      <a:cubicBezTo>
                        <a:pt x="134" y="134"/>
                        <a:pt x="100" y="134"/>
                        <a:pt x="100" y="167"/>
                      </a:cubicBezTo>
                      <a:cubicBezTo>
                        <a:pt x="34" y="234"/>
                        <a:pt x="0" y="334"/>
                        <a:pt x="0" y="434"/>
                      </a:cubicBezTo>
                      <a:cubicBezTo>
                        <a:pt x="0" y="734"/>
                        <a:pt x="167" y="901"/>
                        <a:pt x="367" y="901"/>
                      </a:cubicBezTo>
                      <a:cubicBezTo>
                        <a:pt x="434" y="901"/>
                        <a:pt x="501" y="867"/>
                        <a:pt x="567" y="867"/>
                      </a:cubicBezTo>
                      <a:lnTo>
                        <a:pt x="834" y="534"/>
                      </a:lnTo>
                      <a:cubicBezTo>
                        <a:pt x="867" y="400"/>
                        <a:pt x="867" y="234"/>
                        <a:pt x="767" y="134"/>
                      </a:cubicBezTo>
                      <a:cubicBezTo>
                        <a:pt x="701" y="33"/>
                        <a:pt x="567" y="0"/>
                        <a:pt x="46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3" name="Google Shape;572;p17">
                  <a:extLst>
                    <a:ext uri="{FF2B5EF4-FFF2-40B4-BE49-F238E27FC236}">
                      <a16:creationId xmlns:a16="http://schemas.microsoft.com/office/drawing/2014/main" id="{CEF1E159-2256-7346-97F2-72BD327CB58F}"/>
                    </a:ext>
                  </a:extLst>
                </p:cNvPr>
                <p:cNvSpPr/>
                <p:nvPr/>
              </p:nvSpPr>
              <p:spPr>
                <a:xfrm>
                  <a:off x="5286263" y="2241350"/>
                  <a:ext cx="18375" cy="22550"/>
                </a:xfrm>
                <a:custGeom>
                  <a:avLst/>
                  <a:gdLst/>
                  <a:ahLst/>
                  <a:cxnLst/>
                  <a:rect l="l" t="t" r="r" b="b"/>
                  <a:pathLst>
                    <a:path w="735" h="902" extrusionOk="0">
                      <a:moveTo>
                        <a:pt x="334" y="1"/>
                      </a:moveTo>
                      <a:cubicBezTo>
                        <a:pt x="234" y="1"/>
                        <a:pt x="134" y="34"/>
                        <a:pt x="67" y="101"/>
                      </a:cubicBezTo>
                      <a:cubicBezTo>
                        <a:pt x="34" y="168"/>
                        <a:pt x="34" y="268"/>
                        <a:pt x="67" y="368"/>
                      </a:cubicBezTo>
                      <a:cubicBezTo>
                        <a:pt x="100" y="435"/>
                        <a:pt x="100" y="535"/>
                        <a:pt x="67" y="635"/>
                      </a:cubicBezTo>
                      <a:cubicBezTo>
                        <a:pt x="34" y="668"/>
                        <a:pt x="0" y="735"/>
                        <a:pt x="34" y="801"/>
                      </a:cubicBezTo>
                      <a:cubicBezTo>
                        <a:pt x="34" y="835"/>
                        <a:pt x="67" y="835"/>
                        <a:pt x="67" y="835"/>
                      </a:cubicBezTo>
                      <a:cubicBezTo>
                        <a:pt x="134" y="868"/>
                        <a:pt x="200" y="902"/>
                        <a:pt x="267" y="902"/>
                      </a:cubicBezTo>
                      <a:lnTo>
                        <a:pt x="334" y="902"/>
                      </a:lnTo>
                      <a:cubicBezTo>
                        <a:pt x="667" y="868"/>
                        <a:pt x="734" y="601"/>
                        <a:pt x="734" y="334"/>
                      </a:cubicBezTo>
                      <a:cubicBezTo>
                        <a:pt x="734" y="68"/>
                        <a:pt x="601" y="1"/>
                        <a:pt x="33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4" name="Google Shape;573;p17">
                  <a:extLst>
                    <a:ext uri="{FF2B5EF4-FFF2-40B4-BE49-F238E27FC236}">
                      <a16:creationId xmlns:a16="http://schemas.microsoft.com/office/drawing/2014/main" id="{5D7DF89B-6A7F-0E46-A8C2-D744CD6E5DBD}"/>
                    </a:ext>
                  </a:extLst>
                </p:cNvPr>
                <p:cNvSpPr/>
                <p:nvPr/>
              </p:nvSpPr>
              <p:spPr>
                <a:xfrm>
                  <a:off x="4794238" y="3089475"/>
                  <a:ext cx="29200" cy="80075"/>
                </a:xfrm>
                <a:custGeom>
                  <a:avLst/>
                  <a:gdLst/>
                  <a:ahLst/>
                  <a:cxnLst/>
                  <a:rect l="l" t="t" r="r" b="b"/>
                  <a:pathLst>
                    <a:path w="1168" h="3203" extrusionOk="0">
                      <a:moveTo>
                        <a:pt x="601" y="0"/>
                      </a:moveTo>
                      <a:cubicBezTo>
                        <a:pt x="267" y="100"/>
                        <a:pt x="67" y="434"/>
                        <a:pt x="134" y="767"/>
                      </a:cubicBezTo>
                      <a:cubicBezTo>
                        <a:pt x="101" y="1334"/>
                        <a:pt x="134" y="1868"/>
                        <a:pt x="267" y="2402"/>
                      </a:cubicBezTo>
                      <a:cubicBezTo>
                        <a:pt x="101" y="2435"/>
                        <a:pt x="34" y="2502"/>
                        <a:pt x="0" y="2569"/>
                      </a:cubicBezTo>
                      <a:cubicBezTo>
                        <a:pt x="0" y="2669"/>
                        <a:pt x="34" y="2769"/>
                        <a:pt x="167" y="2902"/>
                      </a:cubicBezTo>
                      <a:cubicBezTo>
                        <a:pt x="201" y="2936"/>
                        <a:pt x="267" y="2969"/>
                        <a:pt x="301" y="3036"/>
                      </a:cubicBezTo>
                      <a:cubicBezTo>
                        <a:pt x="334" y="3102"/>
                        <a:pt x="434" y="3169"/>
                        <a:pt x="568" y="3202"/>
                      </a:cubicBezTo>
                      <a:cubicBezTo>
                        <a:pt x="634" y="3202"/>
                        <a:pt x="701" y="3169"/>
                        <a:pt x="734" y="3136"/>
                      </a:cubicBezTo>
                      <a:lnTo>
                        <a:pt x="801" y="2469"/>
                      </a:lnTo>
                      <a:cubicBezTo>
                        <a:pt x="1168" y="1768"/>
                        <a:pt x="1135" y="1501"/>
                        <a:pt x="6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85" name="Google Shape;574;p17">
                  <a:extLst>
                    <a:ext uri="{FF2B5EF4-FFF2-40B4-BE49-F238E27FC236}">
                      <a16:creationId xmlns:a16="http://schemas.microsoft.com/office/drawing/2014/main" id="{676F44D4-7266-E446-89E5-955119E4198A}"/>
                    </a:ext>
                  </a:extLst>
                </p:cNvPr>
                <p:cNvSpPr/>
                <p:nvPr/>
              </p:nvSpPr>
              <p:spPr>
                <a:xfrm>
                  <a:off x="4933513" y="3017750"/>
                  <a:ext cx="33375" cy="55900"/>
                </a:xfrm>
                <a:custGeom>
                  <a:avLst/>
                  <a:gdLst/>
                  <a:ahLst/>
                  <a:cxnLst/>
                  <a:rect l="l" t="t" r="r" b="b"/>
                  <a:pathLst>
                    <a:path w="1335" h="2236" extrusionOk="0">
                      <a:moveTo>
                        <a:pt x="667" y="0"/>
                      </a:moveTo>
                      <a:cubicBezTo>
                        <a:pt x="534" y="0"/>
                        <a:pt x="434" y="67"/>
                        <a:pt x="367" y="167"/>
                      </a:cubicBezTo>
                      <a:cubicBezTo>
                        <a:pt x="300" y="234"/>
                        <a:pt x="234" y="267"/>
                        <a:pt x="200" y="301"/>
                      </a:cubicBezTo>
                      <a:lnTo>
                        <a:pt x="167" y="534"/>
                      </a:lnTo>
                      <a:cubicBezTo>
                        <a:pt x="0" y="768"/>
                        <a:pt x="0" y="1068"/>
                        <a:pt x="167" y="1268"/>
                      </a:cubicBezTo>
                      <a:lnTo>
                        <a:pt x="567" y="1835"/>
                      </a:lnTo>
                      <a:cubicBezTo>
                        <a:pt x="634" y="2002"/>
                        <a:pt x="801" y="2169"/>
                        <a:pt x="967" y="2235"/>
                      </a:cubicBezTo>
                      <a:cubicBezTo>
                        <a:pt x="1001" y="2202"/>
                        <a:pt x="1034" y="2169"/>
                        <a:pt x="1068" y="2135"/>
                      </a:cubicBezTo>
                      <a:cubicBezTo>
                        <a:pt x="1134" y="2102"/>
                        <a:pt x="1168" y="2069"/>
                        <a:pt x="1168" y="1969"/>
                      </a:cubicBezTo>
                      <a:cubicBezTo>
                        <a:pt x="1134" y="1768"/>
                        <a:pt x="1168" y="1568"/>
                        <a:pt x="1268" y="1401"/>
                      </a:cubicBezTo>
                      <a:cubicBezTo>
                        <a:pt x="1334" y="1168"/>
                        <a:pt x="1301" y="901"/>
                        <a:pt x="1168" y="668"/>
                      </a:cubicBezTo>
                      <a:cubicBezTo>
                        <a:pt x="1168" y="367"/>
                        <a:pt x="1101" y="67"/>
                        <a:pt x="76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nvGrpSpPr>
              <p:cNvPr id="37" name="Google Shape;575;p17">
                <a:extLst>
                  <a:ext uri="{FF2B5EF4-FFF2-40B4-BE49-F238E27FC236}">
                    <a16:creationId xmlns:a16="http://schemas.microsoft.com/office/drawing/2014/main" id="{B3DB4DB6-25EC-1842-9100-6538DD90608C}"/>
                  </a:ext>
                </a:extLst>
              </p:cNvPr>
              <p:cNvGrpSpPr/>
              <p:nvPr/>
            </p:nvGrpSpPr>
            <p:grpSpPr>
              <a:xfrm>
                <a:off x="3475875" y="1925179"/>
                <a:ext cx="2094672" cy="459502"/>
                <a:chOff x="3282588" y="2271850"/>
                <a:chExt cx="2463450" cy="540400"/>
              </a:xfrm>
              <a:grpFill/>
            </p:grpSpPr>
            <p:grpSp>
              <p:nvGrpSpPr>
                <p:cNvPr id="56" name="Google Shape;576;p17">
                  <a:extLst>
                    <a:ext uri="{FF2B5EF4-FFF2-40B4-BE49-F238E27FC236}">
                      <a16:creationId xmlns:a16="http://schemas.microsoft.com/office/drawing/2014/main" id="{50F74590-407F-CD47-880C-A3D212E57FB4}"/>
                    </a:ext>
                  </a:extLst>
                </p:cNvPr>
                <p:cNvGrpSpPr/>
                <p:nvPr/>
              </p:nvGrpSpPr>
              <p:grpSpPr>
                <a:xfrm>
                  <a:off x="3282588" y="2271850"/>
                  <a:ext cx="1163375" cy="337075"/>
                  <a:chOff x="3279813" y="3071125"/>
                  <a:chExt cx="1163375" cy="337075"/>
                </a:xfrm>
                <a:grpFill/>
              </p:grpSpPr>
              <p:sp>
                <p:nvSpPr>
                  <p:cNvPr id="70" name="Google Shape;577;p17">
                    <a:extLst>
                      <a:ext uri="{FF2B5EF4-FFF2-40B4-BE49-F238E27FC236}">
                        <a16:creationId xmlns:a16="http://schemas.microsoft.com/office/drawing/2014/main" id="{CAF08310-0B95-2745-94E6-C6D61282B494}"/>
                      </a:ext>
                    </a:extLst>
                  </p:cNvPr>
                  <p:cNvSpPr/>
                  <p:nvPr/>
                </p:nvSpPr>
                <p:spPr>
                  <a:xfrm>
                    <a:off x="3279813" y="3098650"/>
                    <a:ext cx="1067475" cy="308575"/>
                  </a:xfrm>
                  <a:custGeom>
                    <a:avLst/>
                    <a:gdLst/>
                    <a:ahLst/>
                    <a:cxnLst/>
                    <a:rect l="l" t="t" r="r" b="b"/>
                    <a:pathLst>
                      <a:path w="42699" h="12343" extrusionOk="0">
                        <a:moveTo>
                          <a:pt x="6739" y="834"/>
                        </a:moveTo>
                        <a:cubicBezTo>
                          <a:pt x="6772" y="834"/>
                          <a:pt x="6806" y="867"/>
                          <a:pt x="6806" y="901"/>
                        </a:cubicBezTo>
                        <a:cubicBezTo>
                          <a:pt x="6772" y="867"/>
                          <a:pt x="6772" y="834"/>
                          <a:pt x="6739" y="834"/>
                        </a:cubicBezTo>
                        <a:close/>
                        <a:moveTo>
                          <a:pt x="4137" y="0"/>
                        </a:moveTo>
                        <a:cubicBezTo>
                          <a:pt x="4037" y="0"/>
                          <a:pt x="3970" y="33"/>
                          <a:pt x="3937" y="100"/>
                        </a:cubicBezTo>
                        <a:lnTo>
                          <a:pt x="3837" y="100"/>
                        </a:lnTo>
                        <a:cubicBezTo>
                          <a:pt x="3337" y="434"/>
                          <a:pt x="3036" y="1001"/>
                          <a:pt x="3003" y="1601"/>
                        </a:cubicBezTo>
                        <a:cubicBezTo>
                          <a:pt x="2936" y="1668"/>
                          <a:pt x="3003" y="1735"/>
                          <a:pt x="3036" y="1835"/>
                        </a:cubicBezTo>
                        <a:cubicBezTo>
                          <a:pt x="3036" y="1901"/>
                          <a:pt x="3036" y="1968"/>
                          <a:pt x="3036" y="2035"/>
                        </a:cubicBezTo>
                        <a:cubicBezTo>
                          <a:pt x="3003" y="2068"/>
                          <a:pt x="2970" y="2068"/>
                          <a:pt x="2936" y="2102"/>
                        </a:cubicBezTo>
                        <a:cubicBezTo>
                          <a:pt x="2836" y="2035"/>
                          <a:pt x="2736" y="2002"/>
                          <a:pt x="2603" y="2002"/>
                        </a:cubicBezTo>
                        <a:cubicBezTo>
                          <a:pt x="2503" y="2002"/>
                          <a:pt x="2436" y="2035"/>
                          <a:pt x="2336" y="2102"/>
                        </a:cubicBezTo>
                        <a:cubicBezTo>
                          <a:pt x="2136" y="2235"/>
                          <a:pt x="1969" y="2469"/>
                          <a:pt x="1969" y="2735"/>
                        </a:cubicBezTo>
                        <a:cubicBezTo>
                          <a:pt x="1869" y="3002"/>
                          <a:pt x="1802" y="3269"/>
                          <a:pt x="1769" y="3569"/>
                        </a:cubicBezTo>
                        <a:lnTo>
                          <a:pt x="1769" y="3703"/>
                        </a:lnTo>
                        <a:lnTo>
                          <a:pt x="1735" y="3703"/>
                        </a:lnTo>
                        <a:cubicBezTo>
                          <a:pt x="1669" y="3703"/>
                          <a:pt x="1602" y="3603"/>
                          <a:pt x="1569" y="3536"/>
                        </a:cubicBezTo>
                        <a:cubicBezTo>
                          <a:pt x="1502" y="3436"/>
                          <a:pt x="1469" y="3336"/>
                          <a:pt x="1369" y="3336"/>
                        </a:cubicBezTo>
                        <a:lnTo>
                          <a:pt x="1268" y="3336"/>
                        </a:lnTo>
                        <a:cubicBezTo>
                          <a:pt x="1202" y="3336"/>
                          <a:pt x="1135" y="3336"/>
                          <a:pt x="1102" y="3302"/>
                        </a:cubicBezTo>
                        <a:cubicBezTo>
                          <a:pt x="1102" y="3236"/>
                          <a:pt x="1102" y="3169"/>
                          <a:pt x="1135" y="3069"/>
                        </a:cubicBezTo>
                        <a:cubicBezTo>
                          <a:pt x="1202" y="2936"/>
                          <a:pt x="1168" y="2835"/>
                          <a:pt x="1102" y="2735"/>
                        </a:cubicBezTo>
                        <a:cubicBezTo>
                          <a:pt x="1035" y="2635"/>
                          <a:pt x="935" y="2569"/>
                          <a:pt x="801" y="2535"/>
                        </a:cubicBezTo>
                        <a:cubicBezTo>
                          <a:pt x="601" y="2535"/>
                          <a:pt x="468" y="2702"/>
                          <a:pt x="368" y="2835"/>
                        </a:cubicBezTo>
                        <a:cubicBezTo>
                          <a:pt x="301" y="2902"/>
                          <a:pt x="234" y="2969"/>
                          <a:pt x="168" y="3036"/>
                        </a:cubicBezTo>
                        <a:cubicBezTo>
                          <a:pt x="1" y="3202"/>
                          <a:pt x="68" y="3269"/>
                          <a:pt x="168" y="3369"/>
                        </a:cubicBezTo>
                        <a:cubicBezTo>
                          <a:pt x="201" y="3403"/>
                          <a:pt x="234" y="3436"/>
                          <a:pt x="234" y="3503"/>
                        </a:cubicBezTo>
                        <a:cubicBezTo>
                          <a:pt x="521" y="4012"/>
                          <a:pt x="1080" y="4339"/>
                          <a:pt x="1682" y="4339"/>
                        </a:cubicBezTo>
                        <a:cubicBezTo>
                          <a:pt x="1711" y="4339"/>
                          <a:pt x="1740" y="4338"/>
                          <a:pt x="1769" y="4337"/>
                        </a:cubicBezTo>
                        <a:lnTo>
                          <a:pt x="2269" y="4337"/>
                        </a:lnTo>
                        <a:cubicBezTo>
                          <a:pt x="2503" y="4337"/>
                          <a:pt x="2736" y="4337"/>
                          <a:pt x="2936" y="4270"/>
                        </a:cubicBezTo>
                        <a:lnTo>
                          <a:pt x="3237" y="4270"/>
                        </a:lnTo>
                        <a:cubicBezTo>
                          <a:pt x="3804" y="4303"/>
                          <a:pt x="4371" y="4437"/>
                          <a:pt x="4871" y="4737"/>
                        </a:cubicBezTo>
                        <a:cubicBezTo>
                          <a:pt x="5071" y="4837"/>
                          <a:pt x="5305" y="4970"/>
                          <a:pt x="5338" y="5171"/>
                        </a:cubicBezTo>
                        <a:cubicBezTo>
                          <a:pt x="5338" y="5304"/>
                          <a:pt x="5271" y="5471"/>
                          <a:pt x="5171" y="5571"/>
                        </a:cubicBezTo>
                        <a:cubicBezTo>
                          <a:pt x="4971" y="5804"/>
                          <a:pt x="5171" y="6004"/>
                          <a:pt x="5305" y="6138"/>
                        </a:cubicBezTo>
                        <a:cubicBezTo>
                          <a:pt x="5572" y="6438"/>
                          <a:pt x="5972" y="6605"/>
                          <a:pt x="6372" y="6605"/>
                        </a:cubicBezTo>
                        <a:lnTo>
                          <a:pt x="9808" y="7005"/>
                        </a:lnTo>
                        <a:lnTo>
                          <a:pt x="9941" y="7139"/>
                        </a:lnTo>
                        <a:cubicBezTo>
                          <a:pt x="10041" y="7172"/>
                          <a:pt x="10141" y="7239"/>
                          <a:pt x="10242" y="7339"/>
                        </a:cubicBezTo>
                        <a:cubicBezTo>
                          <a:pt x="10342" y="7405"/>
                          <a:pt x="10442" y="7472"/>
                          <a:pt x="10542" y="7506"/>
                        </a:cubicBezTo>
                        <a:cubicBezTo>
                          <a:pt x="10608" y="7539"/>
                          <a:pt x="10709" y="7572"/>
                          <a:pt x="10775" y="7606"/>
                        </a:cubicBezTo>
                        <a:cubicBezTo>
                          <a:pt x="10775" y="7639"/>
                          <a:pt x="10775" y="7672"/>
                          <a:pt x="10809" y="7706"/>
                        </a:cubicBezTo>
                        <a:cubicBezTo>
                          <a:pt x="10809" y="7706"/>
                          <a:pt x="10842" y="7739"/>
                          <a:pt x="10875" y="7772"/>
                        </a:cubicBezTo>
                        <a:lnTo>
                          <a:pt x="10942" y="7772"/>
                        </a:lnTo>
                        <a:cubicBezTo>
                          <a:pt x="11009" y="7739"/>
                          <a:pt x="11109" y="7706"/>
                          <a:pt x="11176" y="7672"/>
                        </a:cubicBezTo>
                        <a:lnTo>
                          <a:pt x="11309" y="7672"/>
                        </a:lnTo>
                        <a:cubicBezTo>
                          <a:pt x="11442" y="7672"/>
                          <a:pt x="11542" y="7706"/>
                          <a:pt x="11643" y="7739"/>
                        </a:cubicBezTo>
                        <a:cubicBezTo>
                          <a:pt x="11709" y="7772"/>
                          <a:pt x="11809" y="7806"/>
                          <a:pt x="11876" y="7806"/>
                        </a:cubicBezTo>
                        <a:lnTo>
                          <a:pt x="12009" y="7973"/>
                        </a:lnTo>
                        <a:cubicBezTo>
                          <a:pt x="12176" y="8006"/>
                          <a:pt x="12310" y="8073"/>
                          <a:pt x="12476" y="8173"/>
                        </a:cubicBezTo>
                        <a:cubicBezTo>
                          <a:pt x="12677" y="8306"/>
                          <a:pt x="12877" y="8373"/>
                          <a:pt x="13144" y="8406"/>
                        </a:cubicBezTo>
                        <a:cubicBezTo>
                          <a:pt x="13277" y="8373"/>
                          <a:pt x="13410" y="8339"/>
                          <a:pt x="13544" y="8273"/>
                        </a:cubicBezTo>
                        <a:cubicBezTo>
                          <a:pt x="13577" y="8173"/>
                          <a:pt x="13611" y="8106"/>
                          <a:pt x="13611" y="8039"/>
                        </a:cubicBezTo>
                        <a:lnTo>
                          <a:pt x="14111" y="7672"/>
                        </a:lnTo>
                        <a:lnTo>
                          <a:pt x="14445" y="7672"/>
                        </a:lnTo>
                        <a:cubicBezTo>
                          <a:pt x="14511" y="7672"/>
                          <a:pt x="14578" y="7672"/>
                          <a:pt x="14645" y="7639"/>
                        </a:cubicBezTo>
                        <a:cubicBezTo>
                          <a:pt x="14711" y="7672"/>
                          <a:pt x="14745" y="7706"/>
                          <a:pt x="14811" y="7706"/>
                        </a:cubicBezTo>
                        <a:lnTo>
                          <a:pt x="15045" y="7706"/>
                        </a:lnTo>
                        <a:cubicBezTo>
                          <a:pt x="15145" y="7706"/>
                          <a:pt x="15245" y="7672"/>
                          <a:pt x="15312" y="7672"/>
                        </a:cubicBezTo>
                        <a:lnTo>
                          <a:pt x="15445" y="7639"/>
                        </a:lnTo>
                        <a:lnTo>
                          <a:pt x="15512" y="7672"/>
                        </a:lnTo>
                        <a:cubicBezTo>
                          <a:pt x="15679" y="7639"/>
                          <a:pt x="15879" y="7606"/>
                          <a:pt x="16079" y="7606"/>
                        </a:cubicBezTo>
                        <a:cubicBezTo>
                          <a:pt x="16646" y="7639"/>
                          <a:pt x="17213" y="7706"/>
                          <a:pt x="17747" y="7872"/>
                        </a:cubicBezTo>
                        <a:cubicBezTo>
                          <a:pt x="18147" y="7973"/>
                          <a:pt x="18547" y="8039"/>
                          <a:pt x="18981" y="8106"/>
                        </a:cubicBezTo>
                        <a:cubicBezTo>
                          <a:pt x="19315" y="8239"/>
                          <a:pt x="19648" y="8406"/>
                          <a:pt x="19948" y="8606"/>
                        </a:cubicBezTo>
                        <a:cubicBezTo>
                          <a:pt x="20449" y="8873"/>
                          <a:pt x="20949" y="9107"/>
                          <a:pt x="21483" y="9273"/>
                        </a:cubicBezTo>
                        <a:lnTo>
                          <a:pt x="21583" y="9273"/>
                        </a:lnTo>
                        <a:cubicBezTo>
                          <a:pt x="21683" y="9307"/>
                          <a:pt x="21783" y="9307"/>
                          <a:pt x="21917" y="9340"/>
                        </a:cubicBezTo>
                        <a:cubicBezTo>
                          <a:pt x="21950" y="9474"/>
                          <a:pt x="22083" y="9574"/>
                          <a:pt x="22250" y="9574"/>
                        </a:cubicBezTo>
                        <a:lnTo>
                          <a:pt x="22417" y="9574"/>
                        </a:lnTo>
                        <a:cubicBezTo>
                          <a:pt x="22617" y="9774"/>
                          <a:pt x="22917" y="9874"/>
                          <a:pt x="23217" y="9874"/>
                        </a:cubicBezTo>
                        <a:lnTo>
                          <a:pt x="23451" y="9874"/>
                        </a:lnTo>
                        <a:cubicBezTo>
                          <a:pt x="23618" y="9841"/>
                          <a:pt x="23818" y="9841"/>
                          <a:pt x="23985" y="9841"/>
                        </a:cubicBezTo>
                        <a:cubicBezTo>
                          <a:pt x="24185" y="9841"/>
                          <a:pt x="24385" y="9841"/>
                          <a:pt x="24585" y="9907"/>
                        </a:cubicBezTo>
                        <a:lnTo>
                          <a:pt x="24785" y="9941"/>
                        </a:lnTo>
                        <a:cubicBezTo>
                          <a:pt x="24919" y="10041"/>
                          <a:pt x="25119" y="10074"/>
                          <a:pt x="25286" y="10074"/>
                        </a:cubicBezTo>
                        <a:cubicBezTo>
                          <a:pt x="25311" y="10070"/>
                          <a:pt x="25337" y="10068"/>
                          <a:pt x="25363" y="10068"/>
                        </a:cubicBezTo>
                        <a:cubicBezTo>
                          <a:pt x="25536" y="10068"/>
                          <a:pt x="25703" y="10162"/>
                          <a:pt x="25819" y="10308"/>
                        </a:cubicBezTo>
                        <a:cubicBezTo>
                          <a:pt x="25886" y="10374"/>
                          <a:pt x="25953" y="10408"/>
                          <a:pt x="26019" y="10441"/>
                        </a:cubicBezTo>
                        <a:lnTo>
                          <a:pt x="26086" y="10441"/>
                        </a:lnTo>
                        <a:cubicBezTo>
                          <a:pt x="26186" y="10408"/>
                          <a:pt x="26286" y="10374"/>
                          <a:pt x="26386" y="10308"/>
                        </a:cubicBezTo>
                        <a:cubicBezTo>
                          <a:pt x="26446" y="10128"/>
                          <a:pt x="26613" y="10002"/>
                          <a:pt x="26792" y="10002"/>
                        </a:cubicBezTo>
                        <a:cubicBezTo>
                          <a:pt x="26812" y="10002"/>
                          <a:pt x="26833" y="10004"/>
                          <a:pt x="26853" y="10007"/>
                        </a:cubicBezTo>
                        <a:lnTo>
                          <a:pt x="27754" y="10007"/>
                        </a:lnTo>
                        <a:cubicBezTo>
                          <a:pt x="27921" y="10041"/>
                          <a:pt x="28054" y="10074"/>
                          <a:pt x="28188" y="10107"/>
                        </a:cubicBezTo>
                        <a:cubicBezTo>
                          <a:pt x="28421" y="10207"/>
                          <a:pt x="28655" y="10274"/>
                          <a:pt x="28922" y="10274"/>
                        </a:cubicBezTo>
                        <a:lnTo>
                          <a:pt x="29055" y="10274"/>
                        </a:lnTo>
                        <a:lnTo>
                          <a:pt x="29755" y="10441"/>
                        </a:lnTo>
                        <a:cubicBezTo>
                          <a:pt x="29789" y="10441"/>
                          <a:pt x="29822" y="10474"/>
                          <a:pt x="29856" y="10474"/>
                        </a:cubicBezTo>
                        <a:lnTo>
                          <a:pt x="29956" y="10541"/>
                        </a:lnTo>
                        <a:cubicBezTo>
                          <a:pt x="30022" y="10541"/>
                          <a:pt x="30089" y="10574"/>
                          <a:pt x="30156" y="10608"/>
                        </a:cubicBezTo>
                        <a:lnTo>
                          <a:pt x="30423" y="10608"/>
                        </a:lnTo>
                        <a:lnTo>
                          <a:pt x="30523" y="10574"/>
                        </a:lnTo>
                        <a:lnTo>
                          <a:pt x="30723" y="10574"/>
                        </a:lnTo>
                        <a:cubicBezTo>
                          <a:pt x="31023" y="10574"/>
                          <a:pt x="31323" y="10474"/>
                          <a:pt x="31590" y="10308"/>
                        </a:cubicBezTo>
                        <a:cubicBezTo>
                          <a:pt x="31623" y="10308"/>
                          <a:pt x="31657" y="10308"/>
                          <a:pt x="31690" y="10274"/>
                        </a:cubicBezTo>
                        <a:lnTo>
                          <a:pt x="31857" y="10274"/>
                        </a:lnTo>
                        <a:cubicBezTo>
                          <a:pt x="31890" y="10291"/>
                          <a:pt x="31924" y="10299"/>
                          <a:pt x="31957" y="10299"/>
                        </a:cubicBezTo>
                        <a:cubicBezTo>
                          <a:pt x="31990" y="10299"/>
                          <a:pt x="32024" y="10291"/>
                          <a:pt x="32057" y="10274"/>
                        </a:cubicBezTo>
                        <a:cubicBezTo>
                          <a:pt x="32124" y="10274"/>
                          <a:pt x="32191" y="10274"/>
                          <a:pt x="32257" y="10241"/>
                        </a:cubicBezTo>
                        <a:cubicBezTo>
                          <a:pt x="32391" y="10207"/>
                          <a:pt x="32524" y="10174"/>
                          <a:pt x="32691" y="10174"/>
                        </a:cubicBezTo>
                        <a:cubicBezTo>
                          <a:pt x="32758" y="10174"/>
                          <a:pt x="32858" y="10207"/>
                          <a:pt x="32958" y="10241"/>
                        </a:cubicBezTo>
                        <a:lnTo>
                          <a:pt x="33091" y="10308"/>
                        </a:lnTo>
                        <a:lnTo>
                          <a:pt x="33191" y="10374"/>
                        </a:lnTo>
                        <a:cubicBezTo>
                          <a:pt x="33325" y="10508"/>
                          <a:pt x="33458" y="10574"/>
                          <a:pt x="33592" y="10674"/>
                        </a:cubicBezTo>
                        <a:lnTo>
                          <a:pt x="33625" y="10708"/>
                        </a:lnTo>
                        <a:cubicBezTo>
                          <a:pt x="33692" y="10741"/>
                          <a:pt x="33725" y="10775"/>
                          <a:pt x="33792" y="10775"/>
                        </a:cubicBezTo>
                        <a:cubicBezTo>
                          <a:pt x="33858" y="10808"/>
                          <a:pt x="33925" y="10808"/>
                          <a:pt x="33992" y="10841"/>
                        </a:cubicBezTo>
                        <a:lnTo>
                          <a:pt x="34025" y="10841"/>
                        </a:lnTo>
                        <a:lnTo>
                          <a:pt x="34092" y="10875"/>
                        </a:lnTo>
                        <a:lnTo>
                          <a:pt x="34292" y="10941"/>
                        </a:lnTo>
                        <a:cubicBezTo>
                          <a:pt x="34325" y="10975"/>
                          <a:pt x="34359" y="11041"/>
                          <a:pt x="34392" y="11108"/>
                        </a:cubicBezTo>
                        <a:cubicBezTo>
                          <a:pt x="34526" y="11208"/>
                          <a:pt x="34692" y="11308"/>
                          <a:pt x="34859" y="11375"/>
                        </a:cubicBezTo>
                        <a:lnTo>
                          <a:pt x="34993" y="11408"/>
                        </a:lnTo>
                        <a:cubicBezTo>
                          <a:pt x="35359" y="11542"/>
                          <a:pt x="35726" y="11608"/>
                          <a:pt x="36060" y="11608"/>
                        </a:cubicBezTo>
                        <a:lnTo>
                          <a:pt x="36193" y="11608"/>
                        </a:lnTo>
                        <a:cubicBezTo>
                          <a:pt x="36233" y="11603"/>
                          <a:pt x="36273" y="11600"/>
                          <a:pt x="36311" y="11600"/>
                        </a:cubicBezTo>
                        <a:cubicBezTo>
                          <a:pt x="36496" y="11600"/>
                          <a:pt x="36661" y="11665"/>
                          <a:pt x="36827" y="11775"/>
                        </a:cubicBezTo>
                        <a:cubicBezTo>
                          <a:pt x="37027" y="11942"/>
                          <a:pt x="37261" y="12009"/>
                          <a:pt x="37494" y="12009"/>
                        </a:cubicBezTo>
                        <a:lnTo>
                          <a:pt x="37594" y="12009"/>
                        </a:lnTo>
                        <a:cubicBezTo>
                          <a:pt x="37694" y="12009"/>
                          <a:pt x="37795" y="11975"/>
                          <a:pt x="37861" y="11975"/>
                        </a:cubicBezTo>
                        <a:cubicBezTo>
                          <a:pt x="37928" y="11942"/>
                          <a:pt x="37995" y="11909"/>
                          <a:pt x="38061" y="11842"/>
                        </a:cubicBezTo>
                        <a:cubicBezTo>
                          <a:pt x="38161" y="11608"/>
                          <a:pt x="38161" y="11342"/>
                          <a:pt x="37995" y="11141"/>
                        </a:cubicBezTo>
                        <a:cubicBezTo>
                          <a:pt x="37961" y="11075"/>
                          <a:pt x="37895" y="11041"/>
                          <a:pt x="37861" y="11008"/>
                        </a:cubicBezTo>
                        <a:cubicBezTo>
                          <a:pt x="37694" y="10875"/>
                          <a:pt x="37528" y="10775"/>
                          <a:pt x="37361" y="10741"/>
                        </a:cubicBezTo>
                        <a:lnTo>
                          <a:pt x="37227" y="10708"/>
                        </a:lnTo>
                        <a:lnTo>
                          <a:pt x="37094" y="10408"/>
                        </a:lnTo>
                        <a:lnTo>
                          <a:pt x="37161" y="10374"/>
                        </a:lnTo>
                        <a:cubicBezTo>
                          <a:pt x="37194" y="10308"/>
                          <a:pt x="37261" y="10274"/>
                          <a:pt x="37361" y="10274"/>
                        </a:cubicBezTo>
                        <a:cubicBezTo>
                          <a:pt x="37461" y="10274"/>
                          <a:pt x="37528" y="10341"/>
                          <a:pt x="37594" y="10441"/>
                        </a:cubicBezTo>
                        <a:cubicBezTo>
                          <a:pt x="37761" y="10608"/>
                          <a:pt x="37961" y="10708"/>
                          <a:pt x="38195" y="10741"/>
                        </a:cubicBezTo>
                        <a:cubicBezTo>
                          <a:pt x="38695" y="10808"/>
                          <a:pt x="39196" y="10975"/>
                          <a:pt x="39596" y="11275"/>
                        </a:cubicBezTo>
                        <a:cubicBezTo>
                          <a:pt x="39629" y="11275"/>
                          <a:pt x="39663" y="11275"/>
                          <a:pt x="39696" y="11308"/>
                        </a:cubicBezTo>
                        <a:cubicBezTo>
                          <a:pt x="39696" y="11375"/>
                          <a:pt x="39729" y="11442"/>
                          <a:pt x="39729" y="11508"/>
                        </a:cubicBezTo>
                        <a:cubicBezTo>
                          <a:pt x="39596" y="11608"/>
                          <a:pt x="39496" y="11742"/>
                          <a:pt x="39462" y="11909"/>
                        </a:cubicBezTo>
                        <a:cubicBezTo>
                          <a:pt x="39596" y="12276"/>
                          <a:pt x="39796" y="12342"/>
                          <a:pt x="39963" y="12342"/>
                        </a:cubicBezTo>
                        <a:cubicBezTo>
                          <a:pt x="40063" y="12342"/>
                          <a:pt x="40163" y="12309"/>
                          <a:pt x="40263" y="12309"/>
                        </a:cubicBezTo>
                        <a:cubicBezTo>
                          <a:pt x="40330" y="12276"/>
                          <a:pt x="40430" y="12276"/>
                          <a:pt x="40496" y="12276"/>
                        </a:cubicBezTo>
                        <a:cubicBezTo>
                          <a:pt x="40763" y="12176"/>
                          <a:pt x="40797" y="11942"/>
                          <a:pt x="40830" y="11742"/>
                        </a:cubicBezTo>
                        <a:lnTo>
                          <a:pt x="40830" y="11675"/>
                        </a:lnTo>
                        <a:cubicBezTo>
                          <a:pt x="40897" y="11575"/>
                          <a:pt x="40930" y="11508"/>
                          <a:pt x="40963" y="11508"/>
                        </a:cubicBezTo>
                        <a:cubicBezTo>
                          <a:pt x="41030" y="11508"/>
                          <a:pt x="41030" y="11575"/>
                          <a:pt x="41064" y="11642"/>
                        </a:cubicBezTo>
                        <a:cubicBezTo>
                          <a:pt x="41097" y="11675"/>
                          <a:pt x="41130" y="11709"/>
                          <a:pt x="41164" y="11742"/>
                        </a:cubicBezTo>
                        <a:cubicBezTo>
                          <a:pt x="41164" y="11742"/>
                          <a:pt x="41197" y="11775"/>
                          <a:pt x="41197" y="11775"/>
                        </a:cubicBezTo>
                        <a:cubicBezTo>
                          <a:pt x="41264" y="11975"/>
                          <a:pt x="41464" y="12142"/>
                          <a:pt x="41697" y="12142"/>
                        </a:cubicBezTo>
                        <a:lnTo>
                          <a:pt x="41764" y="12142"/>
                        </a:lnTo>
                        <a:cubicBezTo>
                          <a:pt x="41964" y="12142"/>
                          <a:pt x="41998" y="11942"/>
                          <a:pt x="42031" y="11742"/>
                        </a:cubicBezTo>
                        <a:cubicBezTo>
                          <a:pt x="42031" y="11709"/>
                          <a:pt x="42031" y="11642"/>
                          <a:pt x="42064" y="11575"/>
                        </a:cubicBezTo>
                        <a:lnTo>
                          <a:pt x="42031" y="11508"/>
                        </a:lnTo>
                        <a:cubicBezTo>
                          <a:pt x="41998" y="11408"/>
                          <a:pt x="41964" y="11308"/>
                          <a:pt x="41831" y="11308"/>
                        </a:cubicBezTo>
                        <a:cubicBezTo>
                          <a:pt x="41731" y="11108"/>
                          <a:pt x="41864" y="11041"/>
                          <a:pt x="41998" y="10941"/>
                        </a:cubicBezTo>
                        <a:cubicBezTo>
                          <a:pt x="42064" y="10941"/>
                          <a:pt x="42098" y="10908"/>
                          <a:pt x="42131" y="10875"/>
                        </a:cubicBezTo>
                        <a:lnTo>
                          <a:pt x="42198" y="10808"/>
                        </a:lnTo>
                        <a:cubicBezTo>
                          <a:pt x="42465" y="10641"/>
                          <a:pt x="42698" y="10441"/>
                          <a:pt x="42465" y="10041"/>
                        </a:cubicBezTo>
                        <a:lnTo>
                          <a:pt x="42331" y="9774"/>
                        </a:lnTo>
                        <a:cubicBezTo>
                          <a:pt x="41831" y="9207"/>
                          <a:pt x="41330" y="8673"/>
                          <a:pt x="40496" y="8640"/>
                        </a:cubicBezTo>
                        <a:lnTo>
                          <a:pt x="40430" y="8640"/>
                        </a:lnTo>
                        <a:cubicBezTo>
                          <a:pt x="40430" y="8640"/>
                          <a:pt x="40396" y="8606"/>
                          <a:pt x="40396" y="8606"/>
                        </a:cubicBezTo>
                        <a:cubicBezTo>
                          <a:pt x="40330" y="8573"/>
                          <a:pt x="40263" y="8540"/>
                          <a:pt x="40230" y="8540"/>
                        </a:cubicBezTo>
                        <a:lnTo>
                          <a:pt x="40163" y="8540"/>
                        </a:lnTo>
                        <a:cubicBezTo>
                          <a:pt x="40130" y="8540"/>
                          <a:pt x="40096" y="8540"/>
                          <a:pt x="40096" y="8573"/>
                        </a:cubicBezTo>
                        <a:lnTo>
                          <a:pt x="39929" y="8673"/>
                        </a:lnTo>
                        <a:cubicBezTo>
                          <a:pt x="39829" y="8740"/>
                          <a:pt x="39729" y="8806"/>
                          <a:pt x="39629" y="8873"/>
                        </a:cubicBezTo>
                        <a:cubicBezTo>
                          <a:pt x="39373" y="9022"/>
                          <a:pt x="39089" y="9094"/>
                          <a:pt x="38807" y="9094"/>
                        </a:cubicBezTo>
                        <a:cubicBezTo>
                          <a:pt x="38391" y="9094"/>
                          <a:pt x="37979" y="8938"/>
                          <a:pt x="37661" y="8640"/>
                        </a:cubicBezTo>
                        <a:cubicBezTo>
                          <a:pt x="37628" y="8606"/>
                          <a:pt x="37594" y="8540"/>
                          <a:pt x="37561" y="8506"/>
                        </a:cubicBezTo>
                        <a:cubicBezTo>
                          <a:pt x="37561" y="8406"/>
                          <a:pt x="37561" y="8339"/>
                          <a:pt x="37561" y="8239"/>
                        </a:cubicBezTo>
                        <a:cubicBezTo>
                          <a:pt x="37561" y="7973"/>
                          <a:pt x="37628" y="7672"/>
                          <a:pt x="37294" y="7472"/>
                        </a:cubicBezTo>
                        <a:lnTo>
                          <a:pt x="36861" y="7472"/>
                        </a:lnTo>
                        <a:cubicBezTo>
                          <a:pt x="36727" y="7439"/>
                          <a:pt x="36594" y="7405"/>
                          <a:pt x="36494" y="7339"/>
                        </a:cubicBezTo>
                        <a:cubicBezTo>
                          <a:pt x="36327" y="7239"/>
                          <a:pt x="36160" y="7172"/>
                          <a:pt x="35960" y="7172"/>
                        </a:cubicBezTo>
                        <a:lnTo>
                          <a:pt x="35927" y="7172"/>
                        </a:lnTo>
                        <a:lnTo>
                          <a:pt x="35793" y="7039"/>
                        </a:lnTo>
                        <a:cubicBezTo>
                          <a:pt x="35693" y="6972"/>
                          <a:pt x="35560" y="6905"/>
                          <a:pt x="35460" y="6905"/>
                        </a:cubicBezTo>
                        <a:cubicBezTo>
                          <a:pt x="35226" y="6938"/>
                          <a:pt x="35026" y="7039"/>
                          <a:pt x="34859" y="7172"/>
                        </a:cubicBezTo>
                        <a:lnTo>
                          <a:pt x="33758" y="7205"/>
                        </a:lnTo>
                        <a:lnTo>
                          <a:pt x="33525" y="7205"/>
                        </a:lnTo>
                        <a:cubicBezTo>
                          <a:pt x="33425" y="7205"/>
                          <a:pt x="33291" y="7272"/>
                          <a:pt x="33258" y="7372"/>
                        </a:cubicBezTo>
                        <a:lnTo>
                          <a:pt x="33191" y="7372"/>
                        </a:lnTo>
                        <a:cubicBezTo>
                          <a:pt x="32624" y="7305"/>
                          <a:pt x="32057" y="7105"/>
                          <a:pt x="31590" y="6805"/>
                        </a:cubicBezTo>
                        <a:cubicBezTo>
                          <a:pt x="31257" y="6572"/>
                          <a:pt x="31090" y="6371"/>
                          <a:pt x="31090" y="6171"/>
                        </a:cubicBezTo>
                        <a:cubicBezTo>
                          <a:pt x="31123" y="6038"/>
                          <a:pt x="31190" y="5904"/>
                          <a:pt x="31290" y="5804"/>
                        </a:cubicBezTo>
                        <a:cubicBezTo>
                          <a:pt x="31390" y="5704"/>
                          <a:pt x="31490" y="5604"/>
                          <a:pt x="31590" y="5537"/>
                        </a:cubicBezTo>
                        <a:cubicBezTo>
                          <a:pt x="31590" y="5537"/>
                          <a:pt x="31590" y="5537"/>
                          <a:pt x="31590" y="5504"/>
                        </a:cubicBezTo>
                        <a:lnTo>
                          <a:pt x="31790" y="5504"/>
                        </a:lnTo>
                        <a:cubicBezTo>
                          <a:pt x="31857" y="5571"/>
                          <a:pt x="31924" y="5671"/>
                          <a:pt x="31990" y="5738"/>
                        </a:cubicBezTo>
                        <a:cubicBezTo>
                          <a:pt x="32191" y="5904"/>
                          <a:pt x="32424" y="5971"/>
                          <a:pt x="32691" y="5971"/>
                        </a:cubicBezTo>
                        <a:cubicBezTo>
                          <a:pt x="32991" y="5971"/>
                          <a:pt x="33258" y="5904"/>
                          <a:pt x="33525" y="5804"/>
                        </a:cubicBezTo>
                        <a:lnTo>
                          <a:pt x="33758" y="5638"/>
                        </a:lnTo>
                        <a:cubicBezTo>
                          <a:pt x="33925" y="5604"/>
                          <a:pt x="33958" y="5471"/>
                          <a:pt x="33992" y="5304"/>
                        </a:cubicBezTo>
                        <a:lnTo>
                          <a:pt x="33992" y="5237"/>
                        </a:lnTo>
                        <a:lnTo>
                          <a:pt x="34359" y="5237"/>
                        </a:lnTo>
                        <a:lnTo>
                          <a:pt x="34592" y="5137"/>
                        </a:lnTo>
                        <a:lnTo>
                          <a:pt x="34659" y="5104"/>
                        </a:lnTo>
                        <a:cubicBezTo>
                          <a:pt x="34959" y="5004"/>
                          <a:pt x="35259" y="4937"/>
                          <a:pt x="35560" y="4937"/>
                        </a:cubicBezTo>
                        <a:lnTo>
                          <a:pt x="35760" y="4937"/>
                        </a:lnTo>
                        <a:cubicBezTo>
                          <a:pt x="36027" y="4837"/>
                          <a:pt x="36193" y="4704"/>
                          <a:pt x="36227" y="4537"/>
                        </a:cubicBezTo>
                        <a:cubicBezTo>
                          <a:pt x="36260" y="4337"/>
                          <a:pt x="36160" y="4203"/>
                          <a:pt x="35927" y="4036"/>
                        </a:cubicBezTo>
                        <a:cubicBezTo>
                          <a:pt x="35860" y="3970"/>
                          <a:pt x="35793" y="3970"/>
                          <a:pt x="35726" y="3970"/>
                        </a:cubicBezTo>
                        <a:lnTo>
                          <a:pt x="35626" y="3970"/>
                        </a:lnTo>
                        <a:cubicBezTo>
                          <a:pt x="35526" y="3970"/>
                          <a:pt x="35426" y="3936"/>
                          <a:pt x="35359" y="3836"/>
                        </a:cubicBezTo>
                        <a:cubicBezTo>
                          <a:pt x="35326" y="3769"/>
                          <a:pt x="35259" y="3736"/>
                          <a:pt x="35193" y="3736"/>
                        </a:cubicBezTo>
                        <a:cubicBezTo>
                          <a:pt x="35059" y="3769"/>
                          <a:pt x="34959" y="3803"/>
                          <a:pt x="34892" y="3903"/>
                        </a:cubicBezTo>
                        <a:cubicBezTo>
                          <a:pt x="34526" y="3970"/>
                          <a:pt x="34159" y="4003"/>
                          <a:pt x="33758" y="4003"/>
                        </a:cubicBezTo>
                        <a:lnTo>
                          <a:pt x="31857" y="4003"/>
                        </a:lnTo>
                        <a:cubicBezTo>
                          <a:pt x="31457" y="4003"/>
                          <a:pt x="31090" y="4036"/>
                          <a:pt x="30723" y="4203"/>
                        </a:cubicBezTo>
                        <a:lnTo>
                          <a:pt x="30556" y="4337"/>
                        </a:lnTo>
                        <a:cubicBezTo>
                          <a:pt x="30423" y="4437"/>
                          <a:pt x="30256" y="4470"/>
                          <a:pt x="30089" y="4503"/>
                        </a:cubicBezTo>
                        <a:cubicBezTo>
                          <a:pt x="29989" y="4503"/>
                          <a:pt x="29856" y="4437"/>
                          <a:pt x="29789" y="4337"/>
                        </a:cubicBezTo>
                        <a:cubicBezTo>
                          <a:pt x="29655" y="4103"/>
                          <a:pt x="29422" y="4003"/>
                          <a:pt x="29188" y="4003"/>
                        </a:cubicBezTo>
                        <a:cubicBezTo>
                          <a:pt x="29055" y="4003"/>
                          <a:pt x="28955" y="4036"/>
                          <a:pt x="28821" y="4036"/>
                        </a:cubicBezTo>
                        <a:cubicBezTo>
                          <a:pt x="28721" y="4003"/>
                          <a:pt x="28621" y="4003"/>
                          <a:pt x="28555" y="4003"/>
                        </a:cubicBezTo>
                        <a:lnTo>
                          <a:pt x="27954" y="3903"/>
                        </a:lnTo>
                        <a:cubicBezTo>
                          <a:pt x="27771" y="3628"/>
                          <a:pt x="27476" y="3465"/>
                          <a:pt x="27171" y="3465"/>
                        </a:cubicBezTo>
                        <a:cubicBezTo>
                          <a:pt x="27143" y="3465"/>
                          <a:pt x="27115" y="3466"/>
                          <a:pt x="27087" y="3469"/>
                        </a:cubicBezTo>
                        <a:lnTo>
                          <a:pt x="26853" y="3469"/>
                        </a:lnTo>
                        <a:cubicBezTo>
                          <a:pt x="26803" y="3486"/>
                          <a:pt x="26762" y="3494"/>
                          <a:pt x="26720" y="3494"/>
                        </a:cubicBezTo>
                        <a:cubicBezTo>
                          <a:pt x="26678" y="3494"/>
                          <a:pt x="26637" y="3486"/>
                          <a:pt x="26587" y="3469"/>
                        </a:cubicBezTo>
                        <a:cubicBezTo>
                          <a:pt x="26486" y="3436"/>
                          <a:pt x="26420" y="3336"/>
                          <a:pt x="26320" y="3269"/>
                        </a:cubicBezTo>
                        <a:cubicBezTo>
                          <a:pt x="26153" y="3069"/>
                          <a:pt x="25919" y="2969"/>
                          <a:pt x="25686" y="2936"/>
                        </a:cubicBezTo>
                        <a:cubicBezTo>
                          <a:pt x="25519" y="2936"/>
                          <a:pt x="25386" y="2969"/>
                          <a:pt x="25252" y="3069"/>
                        </a:cubicBezTo>
                        <a:lnTo>
                          <a:pt x="25019" y="3069"/>
                        </a:lnTo>
                        <a:cubicBezTo>
                          <a:pt x="24919" y="3102"/>
                          <a:pt x="24852" y="3136"/>
                          <a:pt x="24785" y="3136"/>
                        </a:cubicBezTo>
                        <a:cubicBezTo>
                          <a:pt x="24552" y="3136"/>
                          <a:pt x="24452" y="2902"/>
                          <a:pt x="24385" y="2702"/>
                        </a:cubicBezTo>
                        <a:cubicBezTo>
                          <a:pt x="24252" y="2402"/>
                          <a:pt x="23951" y="2168"/>
                          <a:pt x="23618" y="2102"/>
                        </a:cubicBezTo>
                        <a:lnTo>
                          <a:pt x="22784" y="2102"/>
                        </a:lnTo>
                        <a:cubicBezTo>
                          <a:pt x="22083" y="2168"/>
                          <a:pt x="21983" y="2669"/>
                          <a:pt x="21917" y="3169"/>
                        </a:cubicBezTo>
                        <a:cubicBezTo>
                          <a:pt x="21883" y="3302"/>
                          <a:pt x="21850" y="3436"/>
                          <a:pt x="21816" y="3536"/>
                        </a:cubicBezTo>
                        <a:cubicBezTo>
                          <a:pt x="21683" y="4036"/>
                          <a:pt x="21516" y="4203"/>
                          <a:pt x="21216" y="4203"/>
                        </a:cubicBezTo>
                        <a:cubicBezTo>
                          <a:pt x="20983" y="4170"/>
                          <a:pt x="20782" y="4136"/>
                          <a:pt x="20582" y="4070"/>
                        </a:cubicBezTo>
                        <a:cubicBezTo>
                          <a:pt x="20415" y="4036"/>
                          <a:pt x="20282" y="4003"/>
                          <a:pt x="20115" y="4003"/>
                        </a:cubicBezTo>
                        <a:cubicBezTo>
                          <a:pt x="20015" y="4003"/>
                          <a:pt x="19948" y="4003"/>
                          <a:pt x="19848" y="4036"/>
                        </a:cubicBezTo>
                        <a:lnTo>
                          <a:pt x="19815" y="4003"/>
                        </a:lnTo>
                        <a:cubicBezTo>
                          <a:pt x="19715" y="4003"/>
                          <a:pt x="19615" y="3970"/>
                          <a:pt x="19481" y="3970"/>
                        </a:cubicBezTo>
                        <a:cubicBezTo>
                          <a:pt x="19381" y="3936"/>
                          <a:pt x="19248" y="3903"/>
                          <a:pt x="19115" y="3903"/>
                        </a:cubicBezTo>
                        <a:lnTo>
                          <a:pt x="18981" y="3870"/>
                        </a:lnTo>
                        <a:cubicBezTo>
                          <a:pt x="18714" y="3803"/>
                          <a:pt x="18447" y="3769"/>
                          <a:pt x="18147" y="3736"/>
                        </a:cubicBezTo>
                        <a:lnTo>
                          <a:pt x="17780" y="3736"/>
                        </a:lnTo>
                        <a:cubicBezTo>
                          <a:pt x="17714" y="3736"/>
                          <a:pt x="17647" y="3703"/>
                          <a:pt x="17580" y="3703"/>
                        </a:cubicBezTo>
                        <a:cubicBezTo>
                          <a:pt x="17413" y="3736"/>
                          <a:pt x="17213" y="3769"/>
                          <a:pt x="17080" y="3803"/>
                        </a:cubicBezTo>
                        <a:cubicBezTo>
                          <a:pt x="16913" y="3870"/>
                          <a:pt x="16746" y="3903"/>
                          <a:pt x="16579" y="3903"/>
                        </a:cubicBezTo>
                        <a:cubicBezTo>
                          <a:pt x="16413" y="3903"/>
                          <a:pt x="16246" y="3870"/>
                          <a:pt x="16112" y="3736"/>
                        </a:cubicBezTo>
                        <a:lnTo>
                          <a:pt x="15979" y="3736"/>
                        </a:lnTo>
                        <a:cubicBezTo>
                          <a:pt x="15879" y="3736"/>
                          <a:pt x="15812" y="3736"/>
                          <a:pt x="15712" y="3703"/>
                        </a:cubicBezTo>
                        <a:lnTo>
                          <a:pt x="15412" y="3669"/>
                        </a:lnTo>
                        <a:cubicBezTo>
                          <a:pt x="14778" y="3569"/>
                          <a:pt x="14178" y="3503"/>
                          <a:pt x="14044" y="2535"/>
                        </a:cubicBezTo>
                        <a:cubicBezTo>
                          <a:pt x="13944" y="1935"/>
                          <a:pt x="13477" y="1468"/>
                          <a:pt x="12877" y="1401"/>
                        </a:cubicBezTo>
                        <a:lnTo>
                          <a:pt x="12710" y="1401"/>
                        </a:lnTo>
                        <a:cubicBezTo>
                          <a:pt x="12510" y="1434"/>
                          <a:pt x="12310" y="1468"/>
                          <a:pt x="12110" y="1468"/>
                        </a:cubicBezTo>
                        <a:cubicBezTo>
                          <a:pt x="11643" y="1468"/>
                          <a:pt x="11142" y="1368"/>
                          <a:pt x="10675" y="1234"/>
                        </a:cubicBezTo>
                        <a:cubicBezTo>
                          <a:pt x="10508" y="1168"/>
                          <a:pt x="10308" y="1134"/>
                          <a:pt x="10141" y="1068"/>
                        </a:cubicBezTo>
                        <a:cubicBezTo>
                          <a:pt x="10041" y="1001"/>
                          <a:pt x="9975" y="901"/>
                          <a:pt x="9908" y="834"/>
                        </a:cubicBezTo>
                        <a:cubicBezTo>
                          <a:pt x="9741" y="567"/>
                          <a:pt x="9474" y="400"/>
                          <a:pt x="9207" y="300"/>
                        </a:cubicBezTo>
                        <a:lnTo>
                          <a:pt x="9141" y="300"/>
                        </a:lnTo>
                        <a:cubicBezTo>
                          <a:pt x="9107" y="267"/>
                          <a:pt x="9041" y="267"/>
                          <a:pt x="9007" y="267"/>
                        </a:cubicBezTo>
                        <a:cubicBezTo>
                          <a:pt x="8874" y="234"/>
                          <a:pt x="8774" y="200"/>
                          <a:pt x="8674" y="167"/>
                        </a:cubicBezTo>
                        <a:cubicBezTo>
                          <a:pt x="8507" y="100"/>
                          <a:pt x="8340" y="33"/>
                          <a:pt x="8173" y="33"/>
                        </a:cubicBezTo>
                        <a:cubicBezTo>
                          <a:pt x="7940" y="33"/>
                          <a:pt x="7773" y="234"/>
                          <a:pt x="7706" y="634"/>
                        </a:cubicBezTo>
                        <a:cubicBezTo>
                          <a:pt x="7573" y="734"/>
                          <a:pt x="7406" y="767"/>
                          <a:pt x="7239" y="801"/>
                        </a:cubicBezTo>
                        <a:cubicBezTo>
                          <a:pt x="7139" y="767"/>
                          <a:pt x="7006" y="767"/>
                          <a:pt x="6906" y="734"/>
                        </a:cubicBezTo>
                        <a:lnTo>
                          <a:pt x="6772" y="667"/>
                        </a:lnTo>
                        <a:lnTo>
                          <a:pt x="6405" y="567"/>
                        </a:lnTo>
                        <a:cubicBezTo>
                          <a:pt x="6039" y="434"/>
                          <a:pt x="5638" y="334"/>
                          <a:pt x="5205" y="300"/>
                        </a:cubicBezTo>
                        <a:cubicBezTo>
                          <a:pt x="5071" y="300"/>
                          <a:pt x="4938" y="334"/>
                          <a:pt x="4804" y="367"/>
                        </a:cubicBezTo>
                        <a:cubicBezTo>
                          <a:pt x="4738" y="367"/>
                          <a:pt x="4704" y="400"/>
                          <a:pt x="4671" y="400"/>
                        </a:cubicBezTo>
                        <a:cubicBezTo>
                          <a:pt x="4604" y="400"/>
                          <a:pt x="4537" y="367"/>
                          <a:pt x="4437" y="267"/>
                        </a:cubicBezTo>
                        <a:lnTo>
                          <a:pt x="4371" y="33"/>
                        </a:lnTo>
                        <a:lnTo>
                          <a:pt x="4271" y="33"/>
                        </a:lnTo>
                        <a:cubicBezTo>
                          <a:pt x="4237" y="0"/>
                          <a:pt x="4171" y="0"/>
                          <a:pt x="413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1" name="Google Shape;578;p17">
                    <a:extLst>
                      <a:ext uri="{FF2B5EF4-FFF2-40B4-BE49-F238E27FC236}">
                        <a16:creationId xmlns:a16="http://schemas.microsoft.com/office/drawing/2014/main" id="{3C52828B-FA7A-1A41-A70A-673703AF0237}"/>
                      </a:ext>
                    </a:extLst>
                  </p:cNvPr>
                  <p:cNvSpPr/>
                  <p:nvPr/>
                </p:nvSpPr>
                <p:spPr>
                  <a:xfrm>
                    <a:off x="4283038" y="3195225"/>
                    <a:ext cx="40900" cy="26850"/>
                  </a:xfrm>
                  <a:custGeom>
                    <a:avLst/>
                    <a:gdLst/>
                    <a:ahLst/>
                    <a:cxnLst/>
                    <a:rect l="l" t="t" r="r" b="b"/>
                    <a:pathLst>
                      <a:path w="1636" h="1074" extrusionOk="0">
                        <a:moveTo>
                          <a:pt x="869" y="0"/>
                        </a:moveTo>
                        <a:cubicBezTo>
                          <a:pt x="835" y="0"/>
                          <a:pt x="801" y="2"/>
                          <a:pt x="768" y="7"/>
                        </a:cubicBezTo>
                        <a:lnTo>
                          <a:pt x="568" y="7"/>
                        </a:lnTo>
                        <a:cubicBezTo>
                          <a:pt x="334" y="40"/>
                          <a:pt x="34" y="73"/>
                          <a:pt x="1" y="407"/>
                        </a:cubicBezTo>
                        <a:cubicBezTo>
                          <a:pt x="1" y="640"/>
                          <a:pt x="67" y="841"/>
                          <a:pt x="201" y="974"/>
                        </a:cubicBezTo>
                        <a:cubicBezTo>
                          <a:pt x="234" y="1041"/>
                          <a:pt x="267" y="1074"/>
                          <a:pt x="334" y="1074"/>
                        </a:cubicBezTo>
                        <a:lnTo>
                          <a:pt x="367" y="1074"/>
                        </a:lnTo>
                        <a:cubicBezTo>
                          <a:pt x="534" y="1007"/>
                          <a:pt x="734" y="941"/>
                          <a:pt x="901" y="941"/>
                        </a:cubicBezTo>
                        <a:cubicBezTo>
                          <a:pt x="929" y="944"/>
                          <a:pt x="956" y="946"/>
                          <a:pt x="984" y="946"/>
                        </a:cubicBezTo>
                        <a:cubicBezTo>
                          <a:pt x="1222" y="946"/>
                          <a:pt x="1452" y="820"/>
                          <a:pt x="1602" y="640"/>
                        </a:cubicBezTo>
                        <a:cubicBezTo>
                          <a:pt x="1635" y="540"/>
                          <a:pt x="1535" y="374"/>
                          <a:pt x="1502" y="307"/>
                        </a:cubicBezTo>
                        <a:cubicBezTo>
                          <a:pt x="1356" y="102"/>
                          <a:pt x="1108" y="0"/>
                          <a:pt x="869"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2" name="Google Shape;579;p17">
                    <a:extLst>
                      <a:ext uri="{FF2B5EF4-FFF2-40B4-BE49-F238E27FC236}">
                        <a16:creationId xmlns:a16="http://schemas.microsoft.com/office/drawing/2014/main" id="{FBBC1A3C-C4B3-414E-A0FA-0AD02085FA9E}"/>
                      </a:ext>
                    </a:extLst>
                  </p:cNvPr>
                  <p:cNvSpPr/>
                  <p:nvPr/>
                </p:nvSpPr>
                <p:spPr>
                  <a:xfrm>
                    <a:off x="4017013" y="3071125"/>
                    <a:ext cx="28375" cy="33375"/>
                  </a:xfrm>
                  <a:custGeom>
                    <a:avLst/>
                    <a:gdLst/>
                    <a:ahLst/>
                    <a:cxnLst/>
                    <a:rect l="l" t="t" r="r" b="b"/>
                    <a:pathLst>
                      <a:path w="1135" h="1335" extrusionOk="0">
                        <a:moveTo>
                          <a:pt x="434" y="0"/>
                        </a:moveTo>
                        <a:cubicBezTo>
                          <a:pt x="301" y="0"/>
                          <a:pt x="134" y="34"/>
                          <a:pt x="1" y="134"/>
                        </a:cubicBezTo>
                        <a:cubicBezTo>
                          <a:pt x="34" y="234"/>
                          <a:pt x="67" y="334"/>
                          <a:pt x="134" y="401"/>
                        </a:cubicBezTo>
                        <a:cubicBezTo>
                          <a:pt x="301" y="567"/>
                          <a:pt x="334" y="801"/>
                          <a:pt x="267" y="1001"/>
                        </a:cubicBezTo>
                        <a:cubicBezTo>
                          <a:pt x="234" y="1068"/>
                          <a:pt x="234" y="1134"/>
                          <a:pt x="267" y="1201"/>
                        </a:cubicBezTo>
                        <a:cubicBezTo>
                          <a:pt x="334" y="1301"/>
                          <a:pt x="568" y="1335"/>
                          <a:pt x="734" y="1335"/>
                        </a:cubicBezTo>
                        <a:lnTo>
                          <a:pt x="801" y="1335"/>
                        </a:lnTo>
                        <a:cubicBezTo>
                          <a:pt x="868" y="1335"/>
                          <a:pt x="968" y="1301"/>
                          <a:pt x="1035" y="1235"/>
                        </a:cubicBezTo>
                        <a:lnTo>
                          <a:pt x="1068" y="1235"/>
                        </a:lnTo>
                        <a:cubicBezTo>
                          <a:pt x="1101" y="1134"/>
                          <a:pt x="1101" y="1034"/>
                          <a:pt x="1068" y="968"/>
                        </a:cubicBezTo>
                        <a:cubicBezTo>
                          <a:pt x="1035" y="868"/>
                          <a:pt x="1035" y="734"/>
                          <a:pt x="1068" y="634"/>
                        </a:cubicBezTo>
                        <a:cubicBezTo>
                          <a:pt x="1101" y="534"/>
                          <a:pt x="1135" y="434"/>
                          <a:pt x="1135" y="334"/>
                        </a:cubicBezTo>
                        <a:cubicBezTo>
                          <a:pt x="968" y="134"/>
                          <a:pt x="701" y="0"/>
                          <a:pt x="434"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3" name="Google Shape;580;p17">
                    <a:extLst>
                      <a:ext uri="{FF2B5EF4-FFF2-40B4-BE49-F238E27FC236}">
                        <a16:creationId xmlns:a16="http://schemas.microsoft.com/office/drawing/2014/main" id="{735EA3E8-27D8-104B-9A32-A1FB64A76CAD}"/>
                      </a:ext>
                    </a:extLst>
                  </p:cNvPr>
                  <p:cNvSpPr/>
                  <p:nvPr/>
                </p:nvSpPr>
                <p:spPr>
                  <a:xfrm>
                    <a:off x="4191313" y="3214550"/>
                    <a:ext cx="20875" cy="20875"/>
                  </a:xfrm>
                  <a:custGeom>
                    <a:avLst/>
                    <a:gdLst/>
                    <a:ahLst/>
                    <a:cxnLst/>
                    <a:rect l="l" t="t" r="r" b="b"/>
                    <a:pathLst>
                      <a:path w="835" h="835" extrusionOk="0">
                        <a:moveTo>
                          <a:pt x="534" y="1"/>
                        </a:moveTo>
                        <a:cubicBezTo>
                          <a:pt x="434" y="1"/>
                          <a:pt x="367" y="34"/>
                          <a:pt x="300" y="68"/>
                        </a:cubicBezTo>
                        <a:cubicBezTo>
                          <a:pt x="167" y="134"/>
                          <a:pt x="34" y="268"/>
                          <a:pt x="0" y="434"/>
                        </a:cubicBezTo>
                        <a:cubicBezTo>
                          <a:pt x="0" y="568"/>
                          <a:pt x="34" y="701"/>
                          <a:pt x="167" y="801"/>
                        </a:cubicBezTo>
                        <a:lnTo>
                          <a:pt x="300" y="801"/>
                        </a:lnTo>
                        <a:cubicBezTo>
                          <a:pt x="367" y="835"/>
                          <a:pt x="401" y="835"/>
                          <a:pt x="434" y="835"/>
                        </a:cubicBezTo>
                        <a:cubicBezTo>
                          <a:pt x="567" y="835"/>
                          <a:pt x="667" y="768"/>
                          <a:pt x="734" y="668"/>
                        </a:cubicBezTo>
                        <a:cubicBezTo>
                          <a:pt x="767" y="635"/>
                          <a:pt x="767" y="601"/>
                          <a:pt x="801" y="601"/>
                        </a:cubicBezTo>
                        <a:lnTo>
                          <a:pt x="801" y="568"/>
                        </a:lnTo>
                        <a:cubicBezTo>
                          <a:pt x="801" y="501"/>
                          <a:pt x="834" y="434"/>
                          <a:pt x="834" y="368"/>
                        </a:cubicBezTo>
                        <a:lnTo>
                          <a:pt x="834" y="334"/>
                        </a:lnTo>
                        <a:cubicBezTo>
                          <a:pt x="734" y="168"/>
                          <a:pt x="667" y="1"/>
                          <a:pt x="53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74" name="Google Shape;581;p17">
                    <a:extLst>
                      <a:ext uri="{FF2B5EF4-FFF2-40B4-BE49-F238E27FC236}">
                        <a16:creationId xmlns:a16="http://schemas.microsoft.com/office/drawing/2014/main" id="{2096108C-3368-0C4B-B912-C3347D23BD08}"/>
                      </a:ext>
                    </a:extLst>
                  </p:cNvPr>
                  <p:cNvSpPr/>
                  <p:nvPr/>
                </p:nvSpPr>
                <p:spPr>
                  <a:xfrm>
                    <a:off x="4348088" y="3332150"/>
                    <a:ext cx="95100" cy="76050"/>
                  </a:xfrm>
                  <a:custGeom>
                    <a:avLst/>
                    <a:gdLst/>
                    <a:ahLst/>
                    <a:cxnLst/>
                    <a:rect l="l" t="t" r="r" b="b"/>
                    <a:pathLst>
                      <a:path w="3804" h="3042" extrusionOk="0">
                        <a:moveTo>
                          <a:pt x="2235" y="0"/>
                        </a:moveTo>
                        <a:cubicBezTo>
                          <a:pt x="2035" y="0"/>
                          <a:pt x="1802" y="67"/>
                          <a:pt x="1602" y="134"/>
                        </a:cubicBezTo>
                        <a:cubicBezTo>
                          <a:pt x="1301" y="167"/>
                          <a:pt x="1068" y="400"/>
                          <a:pt x="1001" y="701"/>
                        </a:cubicBezTo>
                        <a:lnTo>
                          <a:pt x="868" y="901"/>
                        </a:lnTo>
                        <a:lnTo>
                          <a:pt x="834" y="968"/>
                        </a:lnTo>
                        <a:lnTo>
                          <a:pt x="868" y="968"/>
                        </a:lnTo>
                        <a:cubicBezTo>
                          <a:pt x="801" y="1068"/>
                          <a:pt x="801" y="1201"/>
                          <a:pt x="834" y="1301"/>
                        </a:cubicBezTo>
                        <a:lnTo>
                          <a:pt x="834" y="1368"/>
                        </a:lnTo>
                        <a:cubicBezTo>
                          <a:pt x="834" y="1501"/>
                          <a:pt x="801" y="1601"/>
                          <a:pt x="801" y="1735"/>
                        </a:cubicBezTo>
                        <a:cubicBezTo>
                          <a:pt x="634" y="2035"/>
                          <a:pt x="334" y="2268"/>
                          <a:pt x="0" y="2335"/>
                        </a:cubicBezTo>
                        <a:cubicBezTo>
                          <a:pt x="0" y="2535"/>
                          <a:pt x="100" y="2702"/>
                          <a:pt x="301" y="2769"/>
                        </a:cubicBezTo>
                        <a:cubicBezTo>
                          <a:pt x="475" y="2944"/>
                          <a:pt x="701" y="3042"/>
                          <a:pt x="955" y="3042"/>
                        </a:cubicBezTo>
                        <a:cubicBezTo>
                          <a:pt x="992" y="3042"/>
                          <a:pt x="1030" y="3040"/>
                          <a:pt x="1068" y="3036"/>
                        </a:cubicBezTo>
                        <a:lnTo>
                          <a:pt x="3203" y="3036"/>
                        </a:lnTo>
                        <a:cubicBezTo>
                          <a:pt x="3003" y="2669"/>
                          <a:pt x="3103" y="2235"/>
                          <a:pt x="3403" y="1968"/>
                        </a:cubicBezTo>
                        <a:cubicBezTo>
                          <a:pt x="3503" y="1835"/>
                          <a:pt x="3570" y="1635"/>
                          <a:pt x="3536" y="1468"/>
                        </a:cubicBezTo>
                        <a:cubicBezTo>
                          <a:pt x="3570" y="1435"/>
                          <a:pt x="3603" y="1401"/>
                          <a:pt x="3636" y="1368"/>
                        </a:cubicBezTo>
                        <a:cubicBezTo>
                          <a:pt x="3770" y="1201"/>
                          <a:pt x="3803" y="1001"/>
                          <a:pt x="3770" y="767"/>
                        </a:cubicBezTo>
                        <a:cubicBezTo>
                          <a:pt x="3670" y="534"/>
                          <a:pt x="3470" y="367"/>
                          <a:pt x="3236" y="267"/>
                        </a:cubicBezTo>
                        <a:cubicBezTo>
                          <a:pt x="2936" y="100"/>
                          <a:pt x="2602" y="34"/>
                          <a:pt x="2235"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nvGrpSpPr>
                <p:cNvPr id="57" name="Google Shape;582;p17">
                  <a:extLst>
                    <a:ext uri="{FF2B5EF4-FFF2-40B4-BE49-F238E27FC236}">
                      <a16:creationId xmlns:a16="http://schemas.microsoft.com/office/drawing/2014/main" id="{9916BE5F-853D-FA43-895B-E4AD44AB3F39}"/>
                    </a:ext>
                  </a:extLst>
                </p:cNvPr>
                <p:cNvGrpSpPr/>
                <p:nvPr/>
              </p:nvGrpSpPr>
              <p:grpSpPr>
                <a:xfrm>
                  <a:off x="4430913" y="2414450"/>
                  <a:ext cx="1315125" cy="397800"/>
                  <a:chOff x="4428138" y="3213725"/>
                  <a:chExt cx="1315125" cy="397800"/>
                </a:xfrm>
                <a:grpFill/>
              </p:grpSpPr>
              <p:sp>
                <p:nvSpPr>
                  <p:cNvPr id="58" name="Google Shape;583;p17">
                    <a:extLst>
                      <a:ext uri="{FF2B5EF4-FFF2-40B4-BE49-F238E27FC236}">
                        <a16:creationId xmlns:a16="http://schemas.microsoft.com/office/drawing/2014/main" id="{2CAFAE9D-E290-7441-BAA2-8AB5167BBF14}"/>
                      </a:ext>
                    </a:extLst>
                  </p:cNvPr>
                  <p:cNvSpPr/>
                  <p:nvPr/>
                </p:nvSpPr>
                <p:spPr>
                  <a:xfrm>
                    <a:off x="5033563" y="3342975"/>
                    <a:ext cx="457875" cy="268550"/>
                  </a:xfrm>
                  <a:custGeom>
                    <a:avLst/>
                    <a:gdLst/>
                    <a:ahLst/>
                    <a:cxnLst/>
                    <a:rect l="l" t="t" r="r" b="b"/>
                    <a:pathLst>
                      <a:path w="18315" h="10742" extrusionOk="0">
                        <a:moveTo>
                          <a:pt x="16813" y="1"/>
                        </a:moveTo>
                        <a:cubicBezTo>
                          <a:pt x="16413" y="1"/>
                          <a:pt x="15979" y="134"/>
                          <a:pt x="15679" y="401"/>
                        </a:cubicBezTo>
                        <a:cubicBezTo>
                          <a:pt x="15512" y="535"/>
                          <a:pt x="15345" y="601"/>
                          <a:pt x="15178" y="635"/>
                        </a:cubicBezTo>
                        <a:cubicBezTo>
                          <a:pt x="15045" y="635"/>
                          <a:pt x="14945" y="601"/>
                          <a:pt x="14878" y="535"/>
                        </a:cubicBezTo>
                        <a:cubicBezTo>
                          <a:pt x="14878" y="434"/>
                          <a:pt x="14778" y="401"/>
                          <a:pt x="14711" y="401"/>
                        </a:cubicBezTo>
                        <a:cubicBezTo>
                          <a:pt x="14678" y="368"/>
                          <a:pt x="14645" y="368"/>
                          <a:pt x="14611" y="368"/>
                        </a:cubicBezTo>
                        <a:lnTo>
                          <a:pt x="14111" y="368"/>
                        </a:lnTo>
                        <a:cubicBezTo>
                          <a:pt x="13944" y="401"/>
                          <a:pt x="13811" y="434"/>
                          <a:pt x="13677" y="501"/>
                        </a:cubicBezTo>
                        <a:cubicBezTo>
                          <a:pt x="13511" y="601"/>
                          <a:pt x="13310" y="635"/>
                          <a:pt x="13110" y="635"/>
                        </a:cubicBezTo>
                        <a:cubicBezTo>
                          <a:pt x="12944" y="635"/>
                          <a:pt x="12777" y="668"/>
                          <a:pt x="12643" y="701"/>
                        </a:cubicBezTo>
                        <a:cubicBezTo>
                          <a:pt x="12543" y="701"/>
                          <a:pt x="12410" y="701"/>
                          <a:pt x="12310" y="735"/>
                        </a:cubicBezTo>
                        <a:cubicBezTo>
                          <a:pt x="12176" y="668"/>
                          <a:pt x="12043" y="635"/>
                          <a:pt x="11909" y="635"/>
                        </a:cubicBezTo>
                        <a:cubicBezTo>
                          <a:pt x="11442" y="668"/>
                          <a:pt x="10975" y="701"/>
                          <a:pt x="10542" y="835"/>
                        </a:cubicBezTo>
                        <a:cubicBezTo>
                          <a:pt x="10442" y="835"/>
                          <a:pt x="10308" y="868"/>
                          <a:pt x="10175" y="868"/>
                        </a:cubicBezTo>
                        <a:cubicBezTo>
                          <a:pt x="9708" y="935"/>
                          <a:pt x="9241" y="1002"/>
                          <a:pt x="9041" y="1469"/>
                        </a:cubicBezTo>
                        <a:cubicBezTo>
                          <a:pt x="8674" y="2302"/>
                          <a:pt x="7973" y="2603"/>
                          <a:pt x="7239" y="2903"/>
                        </a:cubicBezTo>
                        <a:cubicBezTo>
                          <a:pt x="7106" y="3003"/>
                          <a:pt x="6939" y="3070"/>
                          <a:pt x="6772" y="3136"/>
                        </a:cubicBezTo>
                        <a:cubicBezTo>
                          <a:pt x="5672" y="3470"/>
                          <a:pt x="4604" y="4004"/>
                          <a:pt x="3704" y="4738"/>
                        </a:cubicBezTo>
                        <a:cubicBezTo>
                          <a:pt x="3437" y="4904"/>
                          <a:pt x="3237" y="5205"/>
                          <a:pt x="3170" y="5505"/>
                        </a:cubicBezTo>
                        <a:cubicBezTo>
                          <a:pt x="3103" y="5872"/>
                          <a:pt x="3036" y="6205"/>
                          <a:pt x="2903" y="6539"/>
                        </a:cubicBezTo>
                        <a:cubicBezTo>
                          <a:pt x="2836" y="6706"/>
                          <a:pt x="2770" y="6872"/>
                          <a:pt x="2736" y="7073"/>
                        </a:cubicBezTo>
                        <a:cubicBezTo>
                          <a:pt x="2736" y="7073"/>
                          <a:pt x="2736" y="7106"/>
                          <a:pt x="2703" y="7106"/>
                        </a:cubicBezTo>
                        <a:lnTo>
                          <a:pt x="2703" y="7139"/>
                        </a:lnTo>
                        <a:lnTo>
                          <a:pt x="2636" y="7139"/>
                        </a:lnTo>
                        <a:cubicBezTo>
                          <a:pt x="2436" y="7139"/>
                          <a:pt x="2236" y="7273"/>
                          <a:pt x="2136" y="7439"/>
                        </a:cubicBezTo>
                        <a:lnTo>
                          <a:pt x="2036" y="7540"/>
                        </a:lnTo>
                        <a:cubicBezTo>
                          <a:pt x="1902" y="7673"/>
                          <a:pt x="1836" y="7840"/>
                          <a:pt x="1836" y="8040"/>
                        </a:cubicBezTo>
                        <a:cubicBezTo>
                          <a:pt x="1936" y="8740"/>
                          <a:pt x="1469" y="9007"/>
                          <a:pt x="1035" y="9274"/>
                        </a:cubicBezTo>
                        <a:lnTo>
                          <a:pt x="935" y="9341"/>
                        </a:lnTo>
                        <a:cubicBezTo>
                          <a:pt x="835" y="9374"/>
                          <a:pt x="768" y="9441"/>
                          <a:pt x="668" y="9508"/>
                        </a:cubicBezTo>
                        <a:cubicBezTo>
                          <a:pt x="535" y="9674"/>
                          <a:pt x="368" y="9774"/>
                          <a:pt x="134" y="9841"/>
                        </a:cubicBezTo>
                        <a:cubicBezTo>
                          <a:pt x="134" y="9841"/>
                          <a:pt x="101" y="9875"/>
                          <a:pt x="101" y="9875"/>
                        </a:cubicBezTo>
                        <a:cubicBezTo>
                          <a:pt x="168" y="9975"/>
                          <a:pt x="101" y="10108"/>
                          <a:pt x="101" y="10241"/>
                        </a:cubicBezTo>
                        <a:cubicBezTo>
                          <a:pt x="68" y="10375"/>
                          <a:pt x="1" y="10542"/>
                          <a:pt x="101" y="10642"/>
                        </a:cubicBezTo>
                        <a:lnTo>
                          <a:pt x="134" y="10675"/>
                        </a:lnTo>
                        <a:cubicBezTo>
                          <a:pt x="201" y="10742"/>
                          <a:pt x="301" y="10742"/>
                          <a:pt x="401" y="10742"/>
                        </a:cubicBezTo>
                        <a:lnTo>
                          <a:pt x="535" y="10742"/>
                        </a:lnTo>
                        <a:lnTo>
                          <a:pt x="701" y="10642"/>
                        </a:lnTo>
                        <a:lnTo>
                          <a:pt x="802" y="10675"/>
                        </a:lnTo>
                        <a:cubicBezTo>
                          <a:pt x="902" y="10675"/>
                          <a:pt x="1035" y="10642"/>
                          <a:pt x="1168" y="10642"/>
                        </a:cubicBezTo>
                        <a:cubicBezTo>
                          <a:pt x="1669" y="10608"/>
                          <a:pt x="2169" y="10542"/>
                          <a:pt x="2336" y="9841"/>
                        </a:cubicBezTo>
                        <a:cubicBezTo>
                          <a:pt x="2603" y="9608"/>
                          <a:pt x="2703" y="9241"/>
                          <a:pt x="2603" y="8907"/>
                        </a:cubicBezTo>
                        <a:lnTo>
                          <a:pt x="2603" y="8674"/>
                        </a:lnTo>
                        <a:cubicBezTo>
                          <a:pt x="2603" y="8574"/>
                          <a:pt x="2636" y="8474"/>
                          <a:pt x="2670" y="8407"/>
                        </a:cubicBezTo>
                        <a:cubicBezTo>
                          <a:pt x="2703" y="8373"/>
                          <a:pt x="2736" y="8373"/>
                          <a:pt x="2803" y="8373"/>
                        </a:cubicBezTo>
                        <a:cubicBezTo>
                          <a:pt x="2870" y="8373"/>
                          <a:pt x="2970" y="8407"/>
                          <a:pt x="3036" y="8440"/>
                        </a:cubicBezTo>
                        <a:cubicBezTo>
                          <a:pt x="3303" y="8507"/>
                          <a:pt x="3570" y="8507"/>
                          <a:pt x="3837" y="8507"/>
                        </a:cubicBezTo>
                        <a:cubicBezTo>
                          <a:pt x="3881" y="8510"/>
                          <a:pt x="3925" y="8512"/>
                          <a:pt x="3968" y="8512"/>
                        </a:cubicBezTo>
                        <a:cubicBezTo>
                          <a:pt x="4358" y="8512"/>
                          <a:pt x="4741" y="8380"/>
                          <a:pt x="5071" y="8140"/>
                        </a:cubicBezTo>
                        <a:cubicBezTo>
                          <a:pt x="5371" y="7873"/>
                          <a:pt x="5772" y="7706"/>
                          <a:pt x="6205" y="7706"/>
                        </a:cubicBezTo>
                        <a:cubicBezTo>
                          <a:pt x="6305" y="7740"/>
                          <a:pt x="6406" y="7740"/>
                          <a:pt x="6539" y="7740"/>
                        </a:cubicBezTo>
                        <a:lnTo>
                          <a:pt x="6672" y="7740"/>
                        </a:lnTo>
                        <a:cubicBezTo>
                          <a:pt x="6772" y="7740"/>
                          <a:pt x="6873" y="7706"/>
                          <a:pt x="6973" y="7640"/>
                        </a:cubicBezTo>
                        <a:cubicBezTo>
                          <a:pt x="7106" y="7540"/>
                          <a:pt x="7173" y="7406"/>
                          <a:pt x="7173" y="7239"/>
                        </a:cubicBezTo>
                        <a:lnTo>
                          <a:pt x="7239" y="7239"/>
                        </a:lnTo>
                        <a:lnTo>
                          <a:pt x="7373" y="7073"/>
                        </a:lnTo>
                        <a:lnTo>
                          <a:pt x="7540" y="6906"/>
                        </a:lnTo>
                        <a:cubicBezTo>
                          <a:pt x="7673" y="6839"/>
                          <a:pt x="7840" y="6772"/>
                          <a:pt x="7807" y="6606"/>
                        </a:cubicBezTo>
                        <a:cubicBezTo>
                          <a:pt x="7940" y="6572"/>
                          <a:pt x="8040" y="6472"/>
                          <a:pt x="8073" y="6339"/>
                        </a:cubicBezTo>
                        <a:lnTo>
                          <a:pt x="8107" y="6305"/>
                        </a:lnTo>
                        <a:cubicBezTo>
                          <a:pt x="8207" y="6105"/>
                          <a:pt x="8407" y="5972"/>
                          <a:pt x="8607" y="5972"/>
                        </a:cubicBezTo>
                        <a:cubicBezTo>
                          <a:pt x="8674" y="5938"/>
                          <a:pt x="8707" y="5905"/>
                          <a:pt x="8774" y="5872"/>
                        </a:cubicBezTo>
                        <a:cubicBezTo>
                          <a:pt x="8874" y="5738"/>
                          <a:pt x="8974" y="5571"/>
                          <a:pt x="9007" y="5405"/>
                        </a:cubicBezTo>
                        <a:cubicBezTo>
                          <a:pt x="9074" y="5138"/>
                          <a:pt x="9141" y="4938"/>
                          <a:pt x="9408" y="4838"/>
                        </a:cubicBezTo>
                        <a:cubicBezTo>
                          <a:pt x="9708" y="4738"/>
                          <a:pt x="10008" y="4571"/>
                          <a:pt x="10275" y="4437"/>
                        </a:cubicBezTo>
                        <a:cubicBezTo>
                          <a:pt x="10709" y="4170"/>
                          <a:pt x="11176" y="3970"/>
                          <a:pt x="11643" y="3870"/>
                        </a:cubicBezTo>
                        <a:cubicBezTo>
                          <a:pt x="11709" y="3837"/>
                          <a:pt x="11776" y="3837"/>
                          <a:pt x="11843" y="3837"/>
                        </a:cubicBezTo>
                        <a:lnTo>
                          <a:pt x="12110" y="3837"/>
                        </a:lnTo>
                        <a:cubicBezTo>
                          <a:pt x="12210" y="3837"/>
                          <a:pt x="12310" y="3804"/>
                          <a:pt x="12376" y="3737"/>
                        </a:cubicBezTo>
                        <a:lnTo>
                          <a:pt x="12543" y="3670"/>
                        </a:lnTo>
                        <a:cubicBezTo>
                          <a:pt x="12643" y="3603"/>
                          <a:pt x="12743" y="3537"/>
                          <a:pt x="12843" y="3470"/>
                        </a:cubicBezTo>
                        <a:cubicBezTo>
                          <a:pt x="13177" y="3236"/>
                          <a:pt x="13577" y="3070"/>
                          <a:pt x="14011" y="3036"/>
                        </a:cubicBezTo>
                        <a:cubicBezTo>
                          <a:pt x="14545" y="2936"/>
                          <a:pt x="15145" y="2836"/>
                          <a:pt x="15445" y="2202"/>
                        </a:cubicBezTo>
                        <a:cubicBezTo>
                          <a:pt x="15479" y="2169"/>
                          <a:pt x="15545" y="2169"/>
                          <a:pt x="15579" y="2169"/>
                        </a:cubicBezTo>
                        <a:cubicBezTo>
                          <a:pt x="16012" y="2102"/>
                          <a:pt x="16446" y="1969"/>
                          <a:pt x="16813" y="1735"/>
                        </a:cubicBezTo>
                        <a:cubicBezTo>
                          <a:pt x="16980" y="1635"/>
                          <a:pt x="17180" y="1569"/>
                          <a:pt x="17380" y="1469"/>
                        </a:cubicBezTo>
                        <a:cubicBezTo>
                          <a:pt x="17413" y="1469"/>
                          <a:pt x="17480" y="1435"/>
                          <a:pt x="17513" y="1435"/>
                        </a:cubicBezTo>
                        <a:cubicBezTo>
                          <a:pt x="17747" y="1302"/>
                          <a:pt x="17980" y="1102"/>
                          <a:pt x="18114" y="868"/>
                        </a:cubicBezTo>
                        <a:lnTo>
                          <a:pt x="18247" y="701"/>
                        </a:lnTo>
                        <a:cubicBezTo>
                          <a:pt x="18314" y="468"/>
                          <a:pt x="18181" y="401"/>
                          <a:pt x="18081" y="334"/>
                        </a:cubicBezTo>
                        <a:cubicBezTo>
                          <a:pt x="18014" y="301"/>
                          <a:pt x="17980" y="268"/>
                          <a:pt x="17947" y="234"/>
                        </a:cubicBezTo>
                        <a:cubicBezTo>
                          <a:pt x="17580" y="101"/>
                          <a:pt x="17213" y="34"/>
                          <a:pt x="16813"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9" name="Google Shape;584;p17">
                    <a:extLst>
                      <a:ext uri="{FF2B5EF4-FFF2-40B4-BE49-F238E27FC236}">
                        <a16:creationId xmlns:a16="http://schemas.microsoft.com/office/drawing/2014/main" id="{3D97A3EC-2B5E-2C42-AEEA-E0C3A15B3207}"/>
                      </a:ext>
                    </a:extLst>
                  </p:cNvPr>
                  <p:cNvSpPr/>
                  <p:nvPr/>
                </p:nvSpPr>
                <p:spPr>
                  <a:xfrm>
                    <a:off x="4684988" y="3318800"/>
                    <a:ext cx="586275" cy="100100"/>
                  </a:xfrm>
                  <a:custGeom>
                    <a:avLst/>
                    <a:gdLst/>
                    <a:ahLst/>
                    <a:cxnLst/>
                    <a:rect l="l" t="t" r="r" b="b"/>
                    <a:pathLst>
                      <a:path w="23451" h="4004" extrusionOk="0">
                        <a:moveTo>
                          <a:pt x="14544" y="0"/>
                        </a:moveTo>
                        <a:cubicBezTo>
                          <a:pt x="14478" y="0"/>
                          <a:pt x="14378" y="34"/>
                          <a:pt x="14311" y="101"/>
                        </a:cubicBezTo>
                        <a:cubicBezTo>
                          <a:pt x="14044" y="134"/>
                          <a:pt x="13877" y="201"/>
                          <a:pt x="13811" y="301"/>
                        </a:cubicBezTo>
                        <a:cubicBezTo>
                          <a:pt x="13710" y="434"/>
                          <a:pt x="13811" y="801"/>
                          <a:pt x="13911" y="1101"/>
                        </a:cubicBezTo>
                        <a:lnTo>
                          <a:pt x="13610" y="1101"/>
                        </a:lnTo>
                        <a:cubicBezTo>
                          <a:pt x="13477" y="1101"/>
                          <a:pt x="13377" y="1101"/>
                          <a:pt x="13243" y="1168"/>
                        </a:cubicBezTo>
                        <a:cubicBezTo>
                          <a:pt x="13243" y="1151"/>
                          <a:pt x="13243" y="1143"/>
                          <a:pt x="13239" y="1143"/>
                        </a:cubicBezTo>
                        <a:cubicBezTo>
                          <a:pt x="13235" y="1143"/>
                          <a:pt x="13227" y="1151"/>
                          <a:pt x="13210" y="1168"/>
                        </a:cubicBezTo>
                        <a:cubicBezTo>
                          <a:pt x="13143" y="1201"/>
                          <a:pt x="13077" y="1235"/>
                          <a:pt x="13010" y="1301"/>
                        </a:cubicBezTo>
                        <a:lnTo>
                          <a:pt x="13010" y="1335"/>
                        </a:lnTo>
                        <a:cubicBezTo>
                          <a:pt x="12910" y="1401"/>
                          <a:pt x="12877" y="1535"/>
                          <a:pt x="12810" y="1635"/>
                        </a:cubicBezTo>
                        <a:cubicBezTo>
                          <a:pt x="12710" y="2002"/>
                          <a:pt x="12510" y="2202"/>
                          <a:pt x="12209" y="2202"/>
                        </a:cubicBezTo>
                        <a:cubicBezTo>
                          <a:pt x="12009" y="2169"/>
                          <a:pt x="11809" y="2135"/>
                          <a:pt x="11642" y="2002"/>
                        </a:cubicBezTo>
                        <a:cubicBezTo>
                          <a:pt x="11609" y="1935"/>
                          <a:pt x="11542" y="1902"/>
                          <a:pt x="11476" y="1902"/>
                        </a:cubicBezTo>
                        <a:lnTo>
                          <a:pt x="11342" y="1902"/>
                        </a:lnTo>
                        <a:cubicBezTo>
                          <a:pt x="11309" y="1868"/>
                          <a:pt x="11275" y="1802"/>
                          <a:pt x="11242" y="1768"/>
                        </a:cubicBezTo>
                        <a:cubicBezTo>
                          <a:pt x="11142" y="1602"/>
                          <a:pt x="11042" y="1435"/>
                          <a:pt x="10808" y="1435"/>
                        </a:cubicBezTo>
                        <a:lnTo>
                          <a:pt x="10675" y="1435"/>
                        </a:lnTo>
                        <a:cubicBezTo>
                          <a:pt x="10475" y="1502"/>
                          <a:pt x="10275" y="1568"/>
                          <a:pt x="10041" y="1602"/>
                        </a:cubicBezTo>
                        <a:cubicBezTo>
                          <a:pt x="9641" y="1735"/>
                          <a:pt x="9241" y="1835"/>
                          <a:pt x="8807" y="1868"/>
                        </a:cubicBezTo>
                        <a:cubicBezTo>
                          <a:pt x="8340" y="1868"/>
                          <a:pt x="7906" y="1668"/>
                          <a:pt x="7573" y="1368"/>
                        </a:cubicBezTo>
                        <a:cubicBezTo>
                          <a:pt x="7539" y="1335"/>
                          <a:pt x="7473" y="1335"/>
                          <a:pt x="7406" y="1335"/>
                        </a:cubicBezTo>
                        <a:lnTo>
                          <a:pt x="7306" y="1335"/>
                        </a:lnTo>
                        <a:cubicBezTo>
                          <a:pt x="7160" y="1130"/>
                          <a:pt x="6937" y="1028"/>
                          <a:pt x="6705" y="1028"/>
                        </a:cubicBezTo>
                        <a:cubicBezTo>
                          <a:pt x="6672" y="1028"/>
                          <a:pt x="6639" y="1030"/>
                          <a:pt x="6605" y="1035"/>
                        </a:cubicBezTo>
                        <a:cubicBezTo>
                          <a:pt x="6569" y="1041"/>
                          <a:pt x="6532" y="1043"/>
                          <a:pt x="6495" y="1043"/>
                        </a:cubicBezTo>
                        <a:cubicBezTo>
                          <a:pt x="6333" y="1043"/>
                          <a:pt x="6175" y="989"/>
                          <a:pt x="6038" y="934"/>
                        </a:cubicBezTo>
                        <a:cubicBezTo>
                          <a:pt x="6005" y="834"/>
                          <a:pt x="5938" y="834"/>
                          <a:pt x="5905" y="834"/>
                        </a:cubicBezTo>
                        <a:cubicBezTo>
                          <a:pt x="5838" y="801"/>
                          <a:pt x="5805" y="801"/>
                          <a:pt x="5771" y="768"/>
                        </a:cubicBezTo>
                        <a:lnTo>
                          <a:pt x="5338" y="734"/>
                        </a:lnTo>
                        <a:cubicBezTo>
                          <a:pt x="5204" y="601"/>
                          <a:pt x="5038" y="568"/>
                          <a:pt x="4871" y="568"/>
                        </a:cubicBezTo>
                        <a:cubicBezTo>
                          <a:pt x="4637" y="568"/>
                          <a:pt x="4437" y="634"/>
                          <a:pt x="4237" y="734"/>
                        </a:cubicBezTo>
                        <a:cubicBezTo>
                          <a:pt x="4070" y="801"/>
                          <a:pt x="3903" y="868"/>
                          <a:pt x="3737" y="901"/>
                        </a:cubicBezTo>
                        <a:cubicBezTo>
                          <a:pt x="3703" y="868"/>
                          <a:pt x="3703" y="868"/>
                          <a:pt x="3670" y="868"/>
                        </a:cubicBezTo>
                        <a:cubicBezTo>
                          <a:pt x="3670" y="868"/>
                          <a:pt x="3637" y="868"/>
                          <a:pt x="3637" y="901"/>
                        </a:cubicBezTo>
                        <a:cubicBezTo>
                          <a:pt x="3470" y="1001"/>
                          <a:pt x="3303" y="1101"/>
                          <a:pt x="3103" y="1201"/>
                        </a:cubicBezTo>
                        <a:cubicBezTo>
                          <a:pt x="2669" y="1435"/>
                          <a:pt x="2236" y="1668"/>
                          <a:pt x="2102" y="2269"/>
                        </a:cubicBezTo>
                        <a:cubicBezTo>
                          <a:pt x="2069" y="2302"/>
                          <a:pt x="2002" y="2335"/>
                          <a:pt x="1935" y="2335"/>
                        </a:cubicBezTo>
                        <a:cubicBezTo>
                          <a:pt x="1869" y="2335"/>
                          <a:pt x="1802" y="2269"/>
                          <a:pt x="1735" y="2235"/>
                        </a:cubicBezTo>
                        <a:cubicBezTo>
                          <a:pt x="1669" y="2169"/>
                          <a:pt x="1602" y="2102"/>
                          <a:pt x="1502" y="2102"/>
                        </a:cubicBezTo>
                        <a:cubicBezTo>
                          <a:pt x="1502" y="2102"/>
                          <a:pt x="1468" y="2102"/>
                          <a:pt x="1435" y="2135"/>
                        </a:cubicBezTo>
                        <a:cubicBezTo>
                          <a:pt x="1402" y="1802"/>
                          <a:pt x="1202" y="1535"/>
                          <a:pt x="935" y="1368"/>
                        </a:cubicBezTo>
                        <a:lnTo>
                          <a:pt x="868" y="1335"/>
                        </a:lnTo>
                        <a:lnTo>
                          <a:pt x="568" y="1468"/>
                        </a:lnTo>
                        <a:cubicBezTo>
                          <a:pt x="434" y="1602"/>
                          <a:pt x="368" y="1802"/>
                          <a:pt x="368" y="2002"/>
                        </a:cubicBezTo>
                        <a:cubicBezTo>
                          <a:pt x="334" y="2102"/>
                          <a:pt x="334" y="2169"/>
                          <a:pt x="301" y="2269"/>
                        </a:cubicBezTo>
                        <a:cubicBezTo>
                          <a:pt x="277" y="2292"/>
                          <a:pt x="254" y="2316"/>
                          <a:pt x="230" y="2316"/>
                        </a:cubicBezTo>
                        <a:cubicBezTo>
                          <a:pt x="220" y="2316"/>
                          <a:pt x="211" y="2312"/>
                          <a:pt x="201" y="2302"/>
                        </a:cubicBezTo>
                        <a:cubicBezTo>
                          <a:pt x="1" y="2502"/>
                          <a:pt x="1" y="2836"/>
                          <a:pt x="201" y="3036"/>
                        </a:cubicBezTo>
                        <a:cubicBezTo>
                          <a:pt x="334" y="3136"/>
                          <a:pt x="468" y="3169"/>
                          <a:pt x="634" y="3169"/>
                        </a:cubicBezTo>
                        <a:cubicBezTo>
                          <a:pt x="835" y="3169"/>
                          <a:pt x="1001" y="3069"/>
                          <a:pt x="1068" y="2903"/>
                        </a:cubicBezTo>
                        <a:lnTo>
                          <a:pt x="1168" y="2769"/>
                        </a:lnTo>
                        <a:cubicBezTo>
                          <a:pt x="1202" y="2969"/>
                          <a:pt x="1335" y="3136"/>
                          <a:pt x="1502" y="3269"/>
                        </a:cubicBezTo>
                        <a:cubicBezTo>
                          <a:pt x="1568" y="3303"/>
                          <a:pt x="1635" y="3336"/>
                          <a:pt x="1702" y="3370"/>
                        </a:cubicBezTo>
                        <a:lnTo>
                          <a:pt x="1835" y="3370"/>
                        </a:lnTo>
                        <a:cubicBezTo>
                          <a:pt x="1902" y="3370"/>
                          <a:pt x="1935" y="3336"/>
                          <a:pt x="1969" y="3303"/>
                        </a:cubicBezTo>
                        <a:cubicBezTo>
                          <a:pt x="2002" y="3303"/>
                          <a:pt x="2035" y="3269"/>
                          <a:pt x="2069" y="3236"/>
                        </a:cubicBezTo>
                        <a:cubicBezTo>
                          <a:pt x="2136" y="3303"/>
                          <a:pt x="2202" y="3370"/>
                          <a:pt x="2269" y="3403"/>
                        </a:cubicBezTo>
                        <a:cubicBezTo>
                          <a:pt x="2336" y="3436"/>
                          <a:pt x="2436" y="3470"/>
                          <a:pt x="2502" y="3470"/>
                        </a:cubicBezTo>
                        <a:cubicBezTo>
                          <a:pt x="2769" y="3503"/>
                          <a:pt x="3003" y="3503"/>
                          <a:pt x="3203" y="3503"/>
                        </a:cubicBezTo>
                        <a:lnTo>
                          <a:pt x="4170" y="3503"/>
                        </a:lnTo>
                        <a:cubicBezTo>
                          <a:pt x="4265" y="3479"/>
                          <a:pt x="4359" y="3456"/>
                          <a:pt x="4453" y="3456"/>
                        </a:cubicBezTo>
                        <a:cubicBezTo>
                          <a:pt x="4492" y="3456"/>
                          <a:pt x="4532" y="3460"/>
                          <a:pt x="4571" y="3470"/>
                        </a:cubicBezTo>
                        <a:lnTo>
                          <a:pt x="5038" y="3470"/>
                        </a:lnTo>
                        <a:cubicBezTo>
                          <a:pt x="5171" y="3503"/>
                          <a:pt x="5304" y="3503"/>
                          <a:pt x="5471" y="3503"/>
                        </a:cubicBezTo>
                        <a:cubicBezTo>
                          <a:pt x="5605" y="3503"/>
                          <a:pt x="5738" y="3503"/>
                          <a:pt x="5872" y="3470"/>
                        </a:cubicBezTo>
                        <a:lnTo>
                          <a:pt x="5872" y="3470"/>
                        </a:lnTo>
                        <a:lnTo>
                          <a:pt x="5838" y="3503"/>
                        </a:lnTo>
                        <a:cubicBezTo>
                          <a:pt x="5938" y="3670"/>
                          <a:pt x="6105" y="3770"/>
                          <a:pt x="6272" y="3770"/>
                        </a:cubicBezTo>
                        <a:lnTo>
                          <a:pt x="6572" y="3770"/>
                        </a:lnTo>
                        <a:cubicBezTo>
                          <a:pt x="6639" y="3736"/>
                          <a:pt x="6672" y="3703"/>
                          <a:pt x="6739" y="3703"/>
                        </a:cubicBezTo>
                        <a:cubicBezTo>
                          <a:pt x="6772" y="3703"/>
                          <a:pt x="6772" y="3703"/>
                          <a:pt x="6806" y="3736"/>
                        </a:cubicBezTo>
                        <a:cubicBezTo>
                          <a:pt x="6872" y="3770"/>
                          <a:pt x="6872" y="3837"/>
                          <a:pt x="6872" y="3937"/>
                        </a:cubicBezTo>
                        <a:cubicBezTo>
                          <a:pt x="6972" y="3970"/>
                          <a:pt x="7039" y="4003"/>
                          <a:pt x="7139" y="4003"/>
                        </a:cubicBezTo>
                        <a:lnTo>
                          <a:pt x="7206" y="4003"/>
                        </a:lnTo>
                        <a:lnTo>
                          <a:pt x="7573" y="3903"/>
                        </a:lnTo>
                        <a:cubicBezTo>
                          <a:pt x="8140" y="3736"/>
                          <a:pt x="8740" y="3636"/>
                          <a:pt x="9341" y="3603"/>
                        </a:cubicBezTo>
                        <a:cubicBezTo>
                          <a:pt x="9574" y="3603"/>
                          <a:pt x="9841" y="3636"/>
                          <a:pt x="10108" y="3703"/>
                        </a:cubicBezTo>
                        <a:cubicBezTo>
                          <a:pt x="10141" y="3703"/>
                          <a:pt x="10175" y="3670"/>
                          <a:pt x="10208" y="3636"/>
                        </a:cubicBezTo>
                        <a:cubicBezTo>
                          <a:pt x="10508" y="3536"/>
                          <a:pt x="10808" y="3436"/>
                          <a:pt x="11109" y="3403"/>
                        </a:cubicBezTo>
                        <a:cubicBezTo>
                          <a:pt x="11209" y="3370"/>
                          <a:pt x="11309" y="3336"/>
                          <a:pt x="11409" y="3336"/>
                        </a:cubicBezTo>
                        <a:cubicBezTo>
                          <a:pt x="11555" y="3287"/>
                          <a:pt x="11720" y="3256"/>
                          <a:pt x="11876" y="3256"/>
                        </a:cubicBezTo>
                        <a:cubicBezTo>
                          <a:pt x="11933" y="3256"/>
                          <a:pt x="11989" y="3261"/>
                          <a:pt x="12043" y="3269"/>
                        </a:cubicBezTo>
                        <a:lnTo>
                          <a:pt x="12476" y="3269"/>
                        </a:lnTo>
                        <a:cubicBezTo>
                          <a:pt x="12576" y="3236"/>
                          <a:pt x="12710" y="3203"/>
                          <a:pt x="12810" y="3169"/>
                        </a:cubicBezTo>
                        <a:cubicBezTo>
                          <a:pt x="12910" y="3103"/>
                          <a:pt x="13010" y="3069"/>
                          <a:pt x="13143" y="3069"/>
                        </a:cubicBezTo>
                        <a:cubicBezTo>
                          <a:pt x="13510" y="3003"/>
                          <a:pt x="13844" y="2903"/>
                          <a:pt x="14177" y="2736"/>
                        </a:cubicBezTo>
                        <a:cubicBezTo>
                          <a:pt x="14578" y="2536"/>
                          <a:pt x="15011" y="2402"/>
                          <a:pt x="15478" y="2369"/>
                        </a:cubicBezTo>
                        <a:cubicBezTo>
                          <a:pt x="15679" y="2369"/>
                          <a:pt x="15879" y="2402"/>
                          <a:pt x="16079" y="2469"/>
                        </a:cubicBezTo>
                        <a:cubicBezTo>
                          <a:pt x="16112" y="2469"/>
                          <a:pt x="16146" y="2469"/>
                          <a:pt x="16179" y="2436"/>
                        </a:cubicBezTo>
                        <a:cubicBezTo>
                          <a:pt x="16212" y="2502"/>
                          <a:pt x="16279" y="2536"/>
                          <a:pt x="16346" y="2536"/>
                        </a:cubicBezTo>
                        <a:lnTo>
                          <a:pt x="16446" y="2536"/>
                        </a:lnTo>
                        <a:cubicBezTo>
                          <a:pt x="16446" y="2502"/>
                          <a:pt x="16479" y="2502"/>
                          <a:pt x="16512" y="2502"/>
                        </a:cubicBezTo>
                        <a:cubicBezTo>
                          <a:pt x="16579" y="2502"/>
                          <a:pt x="16613" y="2436"/>
                          <a:pt x="16579" y="2436"/>
                        </a:cubicBezTo>
                        <a:cubicBezTo>
                          <a:pt x="17213" y="2169"/>
                          <a:pt x="17747" y="1802"/>
                          <a:pt x="18214" y="1335"/>
                        </a:cubicBezTo>
                        <a:lnTo>
                          <a:pt x="18247" y="1335"/>
                        </a:lnTo>
                        <a:cubicBezTo>
                          <a:pt x="18147" y="1468"/>
                          <a:pt x="18114" y="1668"/>
                          <a:pt x="18147" y="1835"/>
                        </a:cubicBezTo>
                        <a:cubicBezTo>
                          <a:pt x="18247" y="2035"/>
                          <a:pt x="18414" y="2169"/>
                          <a:pt x="18614" y="2235"/>
                        </a:cubicBezTo>
                        <a:cubicBezTo>
                          <a:pt x="18781" y="2369"/>
                          <a:pt x="18981" y="2469"/>
                          <a:pt x="19214" y="2502"/>
                        </a:cubicBezTo>
                        <a:lnTo>
                          <a:pt x="19314" y="2502"/>
                        </a:lnTo>
                        <a:cubicBezTo>
                          <a:pt x="19381" y="2469"/>
                          <a:pt x="19481" y="2469"/>
                          <a:pt x="19548" y="2402"/>
                        </a:cubicBezTo>
                        <a:lnTo>
                          <a:pt x="19581" y="2402"/>
                        </a:lnTo>
                        <a:cubicBezTo>
                          <a:pt x="19615" y="2402"/>
                          <a:pt x="19648" y="2369"/>
                          <a:pt x="19681" y="2335"/>
                        </a:cubicBezTo>
                        <a:cubicBezTo>
                          <a:pt x="19820" y="2225"/>
                          <a:pt x="20004" y="2160"/>
                          <a:pt x="20176" y="2160"/>
                        </a:cubicBezTo>
                        <a:cubicBezTo>
                          <a:pt x="20212" y="2160"/>
                          <a:pt x="20247" y="2163"/>
                          <a:pt x="20282" y="2169"/>
                        </a:cubicBezTo>
                        <a:cubicBezTo>
                          <a:pt x="20382" y="2169"/>
                          <a:pt x="20482" y="2135"/>
                          <a:pt x="20582" y="2135"/>
                        </a:cubicBezTo>
                        <a:cubicBezTo>
                          <a:pt x="20814" y="1990"/>
                          <a:pt x="21072" y="1895"/>
                          <a:pt x="21355" y="1895"/>
                        </a:cubicBezTo>
                        <a:cubicBezTo>
                          <a:pt x="21397" y="1895"/>
                          <a:pt x="21440" y="1897"/>
                          <a:pt x="21483" y="1902"/>
                        </a:cubicBezTo>
                        <a:lnTo>
                          <a:pt x="21716" y="1902"/>
                        </a:lnTo>
                        <a:cubicBezTo>
                          <a:pt x="21916" y="1902"/>
                          <a:pt x="22116" y="1902"/>
                          <a:pt x="22317" y="1835"/>
                        </a:cubicBezTo>
                        <a:cubicBezTo>
                          <a:pt x="22483" y="1835"/>
                          <a:pt x="22650" y="1735"/>
                          <a:pt x="22750" y="1568"/>
                        </a:cubicBezTo>
                        <a:cubicBezTo>
                          <a:pt x="22798" y="1576"/>
                          <a:pt x="22843" y="1580"/>
                          <a:pt x="22887" y="1580"/>
                        </a:cubicBezTo>
                        <a:cubicBezTo>
                          <a:pt x="23029" y="1580"/>
                          <a:pt x="23157" y="1537"/>
                          <a:pt x="23284" y="1435"/>
                        </a:cubicBezTo>
                        <a:cubicBezTo>
                          <a:pt x="23384" y="1301"/>
                          <a:pt x="23451" y="1101"/>
                          <a:pt x="23417" y="934"/>
                        </a:cubicBezTo>
                        <a:cubicBezTo>
                          <a:pt x="23417" y="501"/>
                          <a:pt x="23217" y="401"/>
                          <a:pt x="22950" y="401"/>
                        </a:cubicBezTo>
                        <a:lnTo>
                          <a:pt x="20215" y="401"/>
                        </a:lnTo>
                        <a:cubicBezTo>
                          <a:pt x="20082" y="401"/>
                          <a:pt x="19915" y="401"/>
                          <a:pt x="19748" y="334"/>
                        </a:cubicBezTo>
                        <a:lnTo>
                          <a:pt x="19448" y="634"/>
                        </a:lnTo>
                        <a:cubicBezTo>
                          <a:pt x="19314" y="801"/>
                          <a:pt x="19148" y="901"/>
                          <a:pt x="18948" y="901"/>
                        </a:cubicBezTo>
                        <a:cubicBezTo>
                          <a:pt x="18747" y="901"/>
                          <a:pt x="18547" y="768"/>
                          <a:pt x="18347" y="501"/>
                        </a:cubicBezTo>
                        <a:cubicBezTo>
                          <a:pt x="18314" y="401"/>
                          <a:pt x="18180" y="301"/>
                          <a:pt x="18047" y="301"/>
                        </a:cubicBezTo>
                        <a:cubicBezTo>
                          <a:pt x="17947" y="301"/>
                          <a:pt x="17847" y="334"/>
                          <a:pt x="17780" y="434"/>
                        </a:cubicBezTo>
                        <a:cubicBezTo>
                          <a:pt x="17547" y="601"/>
                          <a:pt x="17246" y="701"/>
                          <a:pt x="16946" y="701"/>
                        </a:cubicBezTo>
                        <a:lnTo>
                          <a:pt x="16112" y="701"/>
                        </a:lnTo>
                        <a:lnTo>
                          <a:pt x="15979" y="668"/>
                        </a:lnTo>
                        <a:cubicBezTo>
                          <a:pt x="15945" y="601"/>
                          <a:pt x="15879" y="568"/>
                          <a:pt x="15779" y="568"/>
                        </a:cubicBezTo>
                        <a:cubicBezTo>
                          <a:pt x="15712" y="568"/>
                          <a:pt x="15612" y="601"/>
                          <a:pt x="15512" y="668"/>
                        </a:cubicBezTo>
                        <a:cubicBezTo>
                          <a:pt x="15412" y="734"/>
                          <a:pt x="15312" y="768"/>
                          <a:pt x="15178" y="801"/>
                        </a:cubicBezTo>
                        <a:cubicBezTo>
                          <a:pt x="14978" y="801"/>
                          <a:pt x="14945" y="568"/>
                          <a:pt x="14911" y="367"/>
                        </a:cubicBezTo>
                        <a:cubicBezTo>
                          <a:pt x="14911" y="301"/>
                          <a:pt x="14878" y="234"/>
                          <a:pt x="14845" y="167"/>
                        </a:cubicBezTo>
                        <a:cubicBezTo>
                          <a:pt x="14778" y="67"/>
                          <a:pt x="14678" y="0"/>
                          <a:pt x="14544"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0" name="Google Shape;585;p17">
                    <a:extLst>
                      <a:ext uri="{FF2B5EF4-FFF2-40B4-BE49-F238E27FC236}">
                        <a16:creationId xmlns:a16="http://schemas.microsoft.com/office/drawing/2014/main" id="{7A7D1C36-7C1D-EC43-B778-B2FA388CB695}"/>
                      </a:ext>
                    </a:extLst>
                  </p:cNvPr>
                  <p:cNvSpPr/>
                  <p:nvPr/>
                </p:nvSpPr>
                <p:spPr>
                  <a:xfrm>
                    <a:off x="4428138" y="3317125"/>
                    <a:ext cx="256050" cy="117625"/>
                  </a:xfrm>
                  <a:custGeom>
                    <a:avLst/>
                    <a:gdLst/>
                    <a:ahLst/>
                    <a:cxnLst/>
                    <a:rect l="l" t="t" r="r" b="b"/>
                    <a:pathLst>
                      <a:path w="10242" h="4705" extrusionOk="0">
                        <a:moveTo>
                          <a:pt x="5104" y="1"/>
                        </a:moveTo>
                        <a:cubicBezTo>
                          <a:pt x="4737" y="1"/>
                          <a:pt x="4370" y="134"/>
                          <a:pt x="4070" y="334"/>
                        </a:cubicBezTo>
                        <a:cubicBezTo>
                          <a:pt x="3970" y="401"/>
                          <a:pt x="3870" y="434"/>
                          <a:pt x="3737" y="434"/>
                        </a:cubicBezTo>
                        <a:lnTo>
                          <a:pt x="3436" y="434"/>
                        </a:lnTo>
                        <a:cubicBezTo>
                          <a:pt x="3303" y="434"/>
                          <a:pt x="3203" y="434"/>
                          <a:pt x="3203" y="568"/>
                        </a:cubicBezTo>
                        <a:cubicBezTo>
                          <a:pt x="3136" y="1202"/>
                          <a:pt x="2936" y="1302"/>
                          <a:pt x="2502" y="1302"/>
                        </a:cubicBezTo>
                        <a:lnTo>
                          <a:pt x="2069" y="1302"/>
                        </a:lnTo>
                        <a:cubicBezTo>
                          <a:pt x="1502" y="1402"/>
                          <a:pt x="935" y="1702"/>
                          <a:pt x="568" y="2169"/>
                        </a:cubicBezTo>
                        <a:cubicBezTo>
                          <a:pt x="334" y="2436"/>
                          <a:pt x="201" y="2769"/>
                          <a:pt x="167" y="3136"/>
                        </a:cubicBezTo>
                        <a:cubicBezTo>
                          <a:pt x="167" y="3336"/>
                          <a:pt x="101" y="3570"/>
                          <a:pt x="34" y="3737"/>
                        </a:cubicBezTo>
                        <a:cubicBezTo>
                          <a:pt x="1" y="4037"/>
                          <a:pt x="167" y="4270"/>
                          <a:pt x="401" y="4371"/>
                        </a:cubicBezTo>
                        <a:lnTo>
                          <a:pt x="768" y="4471"/>
                        </a:lnTo>
                        <a:cubicBezTo>
                          <a:pt x="1168" y="4604"/>
                          <a:pt x="1535" y="4671"/>
                          <a:pt x="1935" y="4704"/>
                        </a:cubicBezTo>
                        <a:lnTo>
                          <a:pt x="2169" y="4704"/>
                        </a:lnTo>
                        <a:cubicBezTo>
                          <a:pt x="2236" y="4704"/>
                          <a:pt x="2302" y="4671"/>
                          <a:pt x="2369" y="4671"/>
                        </a:cubicBezTo>
                        <a:cubicBezTo>
                          <a:pt x="2703" y="4604"/>
                          <a:pt x="3003" y="4504"/>
                          <a:pt x="3336" y="4437"/>
                        </a:cubicBezTo>
                        <a:cubicBezTo>
                          <a:pt x="3837" y="4270"/>
                          <a:pt x="4337" y="4170"/>
                          <a:pt x="4871" y="4070"/>
                        </a:cubicBezTo>
                        <a:lnTo>
                          <a:pt x="5138" y="3803"/>
                        </a:lnTo>
                        <a:cubicBezTo>
                          <a:pt x="5271" y="3770"/>
                          <a:pt x="5438" y="3770"/>
                          <a:pt x="5571" y="3737"/>
                        </a:cubicBezTo>
                        <a:cubicBezTo>
                          <a:pt x="5805" y="3737"/>
                          <a:pt x="6038" y="3670"/>
                          <a:pt x="6238" y="3537"/>
                        </a:cubicBezTo>
                        <a:cubicBezTo>
                          <a:pt x="6272" y="3537"/>
                          <a:pt x="6305" y="3503"/>
                          <a:pt x="6305" y="3470"/>
                        </a:cubicBezTo>
                        <a:cubicBezTo>
                          <a:pt x="6339" y="3470"/>
                          <a:pt x="6372" y="3437"/>
                          <a:pt x="6372" y="3437"/>
                        </a:cubicBezTo>
                        <a:lnTo>
                          <a:pt x="6472" y="3503"/>
                        </a:lnTo>
                        <a:lnTo>
                          <a:pt x="6605" y="3603"/>
                        </a:lnTo>
                        <a:cubicBezTo>
                          <a:pt x="6739" y="3770"/>
                          <a:pt x="6939" y="3870"/>
                          <a:pt x="7172" y="3904"/>
                        </a:cubicBezTo>
                        <a:cubicBezTo>
                          <a:pt x="7206" y="3904"/>
                          <a:pt x="7273" y="3870"/>
                          <a:pt x="7339" y="3870"/>
                        </a:cubicBezTo>
                        <a:cubicBezTo>
                          <a:pt x="7673" y="3770"/>
                          <a:pt x="8040" y="3703"/>
                          <a:pt x="8407" y="3670"/>
                        </a:cubicBezTo>
                        <a:cubicBezTo>
                          <a:pt x="8607" y="3670"/>
                          <a:pt x="8807" y="3637"/>
                          <a:pt x="9040" y="3603"/>
                        </a:cubicBezTo>
                        <a:cubicBezTo>
                          <a:pt x="9574" y="3437"/>
                          <a:pt x="10141" y="3336"/>
                          <a:pt x="10241" y="2636"/>
                        </a:cubicBezTo>
                        <a:cubicBezTo>
                          <a:pt x="10241" y="2569"/>
                          <a:pt x="10208" y="2469"/>
                          <a:pt x="10175" y="2402"/>
                        </a:cubicBezTo>
                        <a:cubicBezTo>
                          <a:pt x="10108" y="2236"/>
                          <a:pt x="9974" y="2136"/>
                          <a:pt x="9808" y="2069"/>
                        </a:cubicBezTo>
                        <a:lnTo>
                          <a:pt x="9641" y="1935"/>
                        </a:lnTo>
                        <a:cubicBezTo>
                          <a:pt x="9641" y="1669"/>
                          <a:pt x="9674" y="1402"/>
                          <a:pt x="9741" y="1135"/>
                        </a:cubicBezTo>
                        <a:cubicBezTo>
                          <a:pt x="9774" y="1068"/>
                          <a:pt x="9841" y="1035"/>
                          <a:pt x="9874" y="1001"/>
                        </a:cubicBezTo>
                        <a:cubicBezTo>
                          <a:pt x="10008" y="901"/>
                          <a:pt x="10108" y="801"/>
                          <a:pt x="9941" y="568"/>
                        </a:cubicBezTo>
                        <a:cubicBezTo>
                          <a:pt x="9941" y="468"/>
                          <a:pt x="9874" y="434"/>
                          <a:pt x="9808" y="434"/>
                        </a:cubicBezTo>
                        <a:lnTo>
                          <a:pt x="9741" y="434"/>
                        </a:lnTo>
                        <a:cubicBezTo>
                          <a:pt x="9474" y="468"/>
                          <a:pt x="9241" y="568"/>
                          <a:pt x="9074" y="735"/>
                        </a:cubicBezTo>
                        <a:cubicBezTo>
                          <a:pt x="8940" y="835"/>
                          <a:pt x="8774" y="901"/>
                          <a:pt x="8607" y="968"/>
                        </a:cubicBezTo>
                        <a:lnTo>
                          <a:pt x="8373" y="1001"/>
                        </a:lnTo>
                        <a:lnTo>
                          <a:pt x="8340" y="1001"/>
                        </a:lnTo>
                        <a:cubicBezTo>
                          <a:pt x="8307" y="1001"/>
                          <a:pt x="8273" y="1001"/>
                          <a:pt x="8240" y="1035"/>
                        </a:cubicBezTo>
                        <a:lnTo>
                          <a:pt x="7673" y="901"/>
                        </a:lnTo>
                        <a:cubicBezTo>
                          <a:pt x="7606" y="801"/>
                          <a:pt x="7473" y="735"/>
                          <a:pt x="7339" y="735"/>
                        </a:cubicBezTo>
                        <a:cubicBezTo>
                          <a:pt x="7172" y="735"/>
                          <a:pt x="7006" y="835"/>
                          <a:pt x="6906" y="968"/>
                        </a:cubicBezTo>
                        <a:cubicBezTo>
                          <a:pt x="6839" y="1035"/>
                          <a:pt x="6772" y="1068"/>
                          <a:pt x="6705" y="1135"/>
                        </a:cubicBezTo>
                        <a:cubicBezTo>
                          <a:pt x="6238" y="1035"/>
                          <a:pt x="6172" y="735"/>
                          <a:pt x="6072" y="368"/>
                        </a:cubicBezTo>
                        <a:cubicBezTo>
                          <a:pt x="6072" y="301"/>
                          <a:pt x="6038" y="234"/>
                          <a:pt x="6005" y="168"/>
                        </a:cubicBezTo>
                        <a:cubicBezTo>
                          <a:pt x="5938" y="134"/>
                          <a:pt x="5838" y="134"/>
                          <a:pt x="5771" y="101"/>
                        </a:cubicBezTo>
                        <a:cubicBezTo>
                          <a:pt x="5605" y="34"/>
                          <a:pt x="5471" y="34"/>
                          <a:pt x="530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1" name="Google Shape;586;p17">
                    <a:extLst>
                      <a:ext uri="{FF2B5EF4-FFF2-40B4-BE49-F238E27FC236}">
                        <a16:creationId xmlns:a16="http://schemas.microsoft.com/office/drawing/2014/main" id="{E6404CAC-1FB5-1048-93BA-0C4B6C96D651}"/>
                      </a:ext>
                    </a:extLst>
                  </p:cNvPr>
                  <p:cNvSpPr/>
                  <p:nvPr/>
                </p:nvSpPr>
                <p:spPr>
                  <a:xfrm>
                    <a:off x="5324613" y="3265425"/>
                    <a:ext cx="111775" cy="54225"/>
                  </a:xfrm>
                  <a:custGeom>
                    <a:avLst/>
                    <a:gdLst/>
                    <a:ahLst/>
                    <a:cxnLst/>
                    <a:rect l="l" t="t" r="r" b="b"/>
                    <a:pathLst>
                      <a:path w="4471" h="2169" extrusionOk="0">
                        <a:moveTo>
                          <a:pt x="3403" y="1"/>
                        </a:moveTo>
                        <a:cubicBezTo>
                          <a:pt x="3136" y="34"/>
                          <a:pt x="2869" y="134"/>
                          <a:pt x="2669" y="267"/>
                        </a:cubicBezTo>
                        <a:cubicBezTo>
                          <a:pt x="2402" y="434"/>
                          <a:pt x="2102" y="534"/>
                          <a:pt x="1769" y="568"/>
                        </a:cubicBezTo>
                        <a:cubicBezTo>
                          <a:pt x="1502" y="568"/>
                          <a:pt x="1268" y="468"/>
                          <a:pt x="1068" y="301"/>
                        </a:cubicBezTo>
                        <a:cubicBezTo>
                          <a:pt x="935" y="534"/>
                          <a:pt x="768" y="768"/>
                          <a:pt x="501" y="901"/>
                        </a:cubicBezTo>
                        <a:cubicBezTo>
                          <a:pt x="167" y="1101"/>
                          <a:pt x="1" y="1502"/>
                          <a:pt x="101" y="1869"/>
                        </a:cubicBezTo>
                        <a:cubicBezTo>
                          <a:pt x="101" y="2069"/>
                          <a:pt x="167" y="2169"/>
                          <a:pt x="301" y="2169"/>
                        </a:cubicBezTo>
                        <a:cubicBezTo>
                          <a:pt x="368" y="2169"/>
                          <a:pt x="434" y="2135"/>
                          <a:pt x="501" y="2102"/>
                        </a:cubicBezTo>
                        <a:cubicBezTo>
                          <a:pt x="950" y="1892"/>
                          <a:pt x="1426" y="1763"/>
                          <a:pt x="1905" y="1763"/>
                        </a:cubicBezTo>
                        <a:cubicBezTo>
                          <a:pt x="1960" y="1763"/>
                          <a:pt x="2014" y="1765"/>
                          <a:pt x="2069" y="1769"/>
                        </a:cubicBezTo>
                        <a:lnTo>
                          <a:pt x="2869" y="1769"/>
                        </a:lnTo>
                        <a:cubicBezTo>
                          <a:pt x="2903" y="1802"/>
                          <a:pt x="2969" y="1835"/>
                          <a:pt x="3036" y="1835"/>
                        </a:cubicBezTo>
                        <a:cubicBezTo>
                          <a:pt x="3203" y="1802"/>
                          <a:pt x="3336" y="1735"/>
                          <a:pt x="3403" y="1602"/>
                        </a:cubicBezTo>
                        <a:cubicBezTo>
                          <a:pt x="3570" y="1368"/>
                          <a:pt x="3837" y="1201"/>
                          <a:pt x="4104" y="1201"/>
                        </a:cubicBezTo>
                        <a:lnTo>
                          <a:pt x="4370" y="1035"/>
                        </a:lnTo>
                        <a:cubicBezTo>
                          <a:pt x="4437" y="968"/>
                          <a:pt x="4470" y="901"/>
                          <a:pt x="4470" y="801"/>
                        </a:cubicBezTo>
                        <a:lnTo>
                          <a:pt x="4470" y="734"/>
                        </a:lnTo>
                        <a:cubicBezTo>
                          <a:pt x="4437" y="634"/>
                          <a:pt x="4304" y="568"/>
                          <a:pt x="4170" y="501"/>
                        </a:cubicBezTo>
                        <a:lnTo>
                          <a:pt x="4070" y="434"/>
                        </a:lnTo>
                        <a:cubicBezTo>
                          <a:pt x="3903" y="201"/>
                          <a:pt x="3670" y="34"/>
                          <a:pt x="3403"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2" name="Google Shape;587;p17">
                    <a:extLst>
                      <a:ext uri="{FF2B5EF4-FFF2-40B4-BE49-F238E27FC236}">
                        <a16:creationId xmlns:a16="http://schemas.microsoft.com/office/drawing/2014/main" id="{BD1481E7-9BC8-584A-82FE-3E52DE786566}"/>
                      </a:ext>
                    </a:extLst>
                  </p:cNvPr>
                  <p:cNvSpPr/>
                  <p:nvPr/>
                </p:nvSpPr>
                <p:spPr>
                  <a:xfrm>
                    <a:off x="5523913" y="3320475"/>
                    <a:ext cx="44225" cy="27525"/>
                  </a:xfrm>
                  <a:custGeom>
                    <a:avLst/>
                    <a:gdLst/>
                    <a:ahLst/>
                    <a:cxnLst/>
                    <a:rect l="l" t="t" r="r" b="b"/>
                    <a:pathLst>
                      <a:path w="1769" h="1101" extrusionOk="0">
                        <a:moveTo>
                          <a:pt x="301" y="0"/>
                        </a:moveTo>
                        <a:cubicBezTo>
                          <a:pt x="201" y="0"/>
                          <a:pt x="101" y="67"/>
                          <a:pt x="34" y="167"/>
                        </a:cubicBezTo>
                        <a:cubicBezTo>
                          <a:pt x="1" y="267"/>
                          <a:pt x="1" y="367"/>
                          <a:pt x="68" y="467"/>
                        </a:cubicBezTo>
                        <a:cubicBezTo>
                          <a:pt x="268" y="734"/>
                          <a:pt x="535" y="901"/>
                          <a:pt x="835" y="968"/>
                        </a:cubicBezTo>
                        <a:cubicBezTo>
                          <a:pt x="935" y="1001"/>
                          <a:pt x="1035" y="1068"/>
                          <a:pt x="1135" y="1101"/>
                        </a:cubicBezTo>
                        <a:lnTo>
                          <a:pt x="1202" y="1101"/>
                        </a:lnTo>
                        <a:cubicBezTo>
                          <a:pt x="1402" y="1068"/>
                          <a:pt x="1569" y="934"/>
                          <a:pt x="1669" y="734"/>
                        </a:cubicBezTo>
                        <a:cubicBezTo>
                          <a:pt x="1702" y="734"/>
                          <a:pt x="1702" y="701"/>
                          <a:pt x="1702" y="667"/>
                        </a:cubicBezTo>
                        <a:cubicBezTo>
                          <a:pt x="1736" y="667"/>
                          <a:pt x="1736" y="634"/>
                          <a:pt x="1769" y="634"/>
                        </a:cubicBezTo>
                        <a:lnTo>
                          <a:pt x="1736" y="534"/>
                        </a:lnTo>
                        <a:cubicBezTo>
                          <a:pt x="1702" y="467"/>
                          <a:pt x="1669" y="400"/>
                          <a:pt x="1635" y="400"/>
                        </a:cubicBezTo>
                        <a:cubicBezTo>
                          <a:pt x="1469" y="367"/>
                          <a:pt x="1335" y="300"/>
                          <a:pt x="1202" y="234"/>
                        </a:cubicBezTo>
                        <a:cubicBezTo>
                          <a:pt x="968" y="100"/>
                          <a:pt x="701" y="34"/>
                          <a:pt x="468"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3" name="Google Shape;588;p17">
                    <a:extLst>
                      <a:ext uri="{FF2B5EF4-FFF2-40B4-BE49-F238E27FC236}">
                        <a16:creationId xmlns:a16="http://schemas.microsoft.com/office/drawing/2014/main" id="{EC066DFB-ABCE-9B4B-AF43-3240F4E2429D}"/>
                      </a:ext>
                    </a:extLst>
                  </p:cNvPr>
                  <p:cNvSpPr/>
                  <p:nvPr/>
                </p:nvSpPr>
                <p:spPr>
                  <a:xfrm>
                    <a:off x="5598988" y="3213725"/>
                    <a:ext cx="29200" cy="30050"/>
                  </a:xfrm>
                  <a:custGeom>
                    <a:avLst/>
                    <a:gdLst/>
                    <a:ahLst/>
                    <a:cxnLst/>
                    <a:rect l="l" t="t" r="r" b="b"/>
                    <a:pathLst>
                      <a:path w="1168" h="1202" extrusionOk="0">
                        <a:moveTo>
                          <a:pt x="567" y="0"/>
                        </a:moveTo>
                        <a:cubicBezTo>
                          <a:pt x="467" y="0"/>
                          <a:pt x="367" y="34"/>
                          <a:pt x="300" y="101"/>
                        </a:cubicBezTo>
                        <a:cubicBezTo>
                          <a:pt x="100" y="267"/>
                          <a:pt x="0" y="534"/>
                          <a:pt x="67" y="768"/>
                        </a:cubicBezTo>
                        <a:cubicBezTo>
                          <a:pt x="134" y="1001"/>
                          <a:pt x="300" y="1168"/>
                          <a:pt x="534" y="1201"/>
                        </a:cubicBezTo>
                        <a:lnTo>
                          <a:pt x="601" y="1201"/>
                        </a:lnTo>
                        <a:cubicBezTo>
                          <a:pt x="801" y="1201"/>
                          <a:pt x="867" y="1035"/>
                          <a:pt x="934" y="901"/>
                        </a:cubicBezTo>
                        <a:cubicBezTo>
                          <a:pt x="934" y="801"/>
                          <a:pt x="1001" y="701"/>
                          <a:pt x="1068" y="634"/>
                        </a:cubicBezTo>
                        <a:cubicBezTo>
                          <a:pt x="1134" y="601"/>
                          <a:pt x="1168" y="501"/>
                          <a:pt x="1168" y="434"/>
                        </a:cubicBezTo>
                        <a:cubicBezTo>
                          <a:pt x="1134" y="367"/>
                          <a:pt x="1101" y="301"/>
                          <a:pt x="1034" y="267"/>
                        </a:cubicBezTo>
                        <a:cubicBezTo>
                          <a:pt x="967" y="234"/>
                          <a:pt x="934" y="201"/>
                          <a:pt x="867" y="167"/>
                        </a:cubicBezTo>
                        <a:cubicBezTo>
                          <a:pt x="801" y="67"/>
                          <a:pt x="667" y="34"/>
                          <a:pt x="567"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4" name="Google Shape;589;p17">
                    <a:extLst>
                      <a:ext uri="{FF2B5EF4-FFF2-40B4-BE49-F238E27FC236}">
                        <a16:creationId xmlns:a16="http://schemas.microsoft.com/office/drawing/2014/main" id="{6AD7173E-75B9-E541-8BF4-6F348ECCE1EE}"/>
                      </a:ext>
                    </a:extLst>
                  </p:cNvPr>
                  <p:cNvSpPr/>
                  <p:nvPr/>
                </p:nvSpPr>
                <p:spPr>
                  <a:xfrm>
                    <a:off x="5625663" y="3327150"/>
                    <a:ext cx="34225" cy="21700"/>
                  </a:xfrm>
                  <a:custGeom>
                    <a:avLst/>
                    <a:gdLst/>
                    <a:ahLst/>
                    <a:cxnLst/>
                    <a:rect l="l" t="t" r="r" b="b"/>
                    <a:pathLst>
                      <a:path w="1369" h="868" extrusionOk="0">
                        <a:moveTo>
                          <a:pt x="668" y="0"/>
                        </a:moveTo>
                        <a:cubicBezTo>
                          <a:pt x="434" y="0"/>
                          <a:pt x="201" y="100"/>
                          <a:pt x="67" y="334"/>
                        </a:cubicBezTo>
                        <a:cubicBezTo>
                          <a:pt x="34" y="367"/>
                          <a:pt x="1" y="434"/>
                          <a:pt x="34" y="500"/>
                        </a:cubicBezTo>
                        <a:cubicBezTo>
                          <a:pt x="34" y="500"/>
                          <a:pt x="67" y="534"/>
                          <a:pt x="67" y="534"/>
                        </a:cubicBezTo>
                        <a:cubicBezTo>
                          <a:pt x="101" y="567"/>
                          <a:pt x="167" y="600"/>
                          <a:pt x="234" y="634"/>
                        </a:cubicBezTo>
                        <a:lnTo>
                          <a:pt x="267" y="634"/>
                        </a:lnTo>
                        <a:cubicBezTo>
                          <a:pt x="434" y="767"/>
                          <a:pt x="634" y="867"/>
                          <a:pt x="834" y="867"/>
                        </a:cubicBezTo>
                        <a:cubicBezTo>
                          <a:pt x="1168" y="801"/>
                          <a:pt x="1368" y="634"/>
                          <a:pt x="1335" y="400"/>
                        </a:cubicBezTo>
                        <a:cubicBezTo>
                          <a:pt x="1335" y="167"/>
                          <a:pt x="1101" y="33"/>
                          <a:pt x="868"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5" name="Google Shape;590;p17">
                    <a:extLst>
                      <a:ext uri="{FF2B5EF4-FFF2-40B4-BE49-F238E27FC236}">
                        <a16:creationId xmlns:a16="http://schemas.microsoft.com/office/drawing/2014/main" id="{84E64316-6BB3-D64F-BB3C-F60C3D7A3B50}"/>
                      </a:ext>
                    </a:extLst>
                  </p:cNvPr>
                  <p:cNvSpPr/>
                  <p:nvPr/>
                </p:nvSpPr>
                <p:spPr>
                  <a:xfrm>
                    <a:off x="5704888" y="3286800"/>
                    <a:ext cx="38375" cy="37025"/>
                  </a:xfrm>
                  <a:custGeom>
                    <a:avLst/>
                    <a:gdLst/>
                    <a:ahLst/>
                    <a:cxnLst/>
                    <a:rect l="l" t="t" r="r" b="b"/>
                    <a:pathLst>
                      <a:path w="1535" h="1481" extrusionOk="0">
                        <a:moveTo>
                          <a:pt x="354" y="0"/>
                        </a:moveTo>
                        <a:cubicBezTo>
                          <a:pt x="272" y="0"/>
                          <a:pt x="184" y="38"/>
                          <a:pt x="134" y="113"/>
                        </a:cubicBezTo>
                        <a:cubicBezTo>
                          <a:pt x="34" y="246"/>
                          <a:pt x="0" y="447"/>
                          <a:pt x="34" y="613"/>
                        </a:cubicBezTo>
                        <a:cubicBezTo>
                          <a:pt x="34" y="680"/>
                          <a:pt x="34" y="747"/>
                          <a:pt x="34" y="847"/>
                        </a:cubicBezTo>
                        <a:cubicBezTo>
                          <a:pt x="167" y="1280"/>
                          <a:pt x="301" y="1481"/>
                          <a:pt x="534" y="1481"/>
                        </a:cubicBezTo>
                        <a:cubicBezTo>
                          <a:pt x="701" y="1481"/>
                          <a:pt x="901" y="1381"/>
                          <a:pt x="1035" y="1280"/>
                        </a:cubicBezTo>
                        <a:lnTo>
                          <a:pt x="1101" y="1280"/>
                        </a:lnTo>
                        <a:cubicBezTo>
                          <a:pt x="1168" y="1280"/>
                          <a:pt x="1268" y="1280"/>
                          <a:pt x="1268" y="1114"/>
                        </a:cubicBezTo>
                        <a:lnTo>
                          <a:pt x="1435" y="980"/>
                        </a:lnTo>
                        <a:cubicBezTo>
                          <a:pt x="1502" y="914"/>
                          <a:pt x="1535" y="780"/>
                          <a:pt x="1468" y="680"/>
                        </a:cubicBezTo>
                        <a:cubicBezTo>
                          <a:pt x="1435" y="647"/>
                          <a:pt x="1435" y="613"/>
                          <a:pt x="1401" y="580"/>
                        </a:cubicBezTo>
                        <a:cubicBezTo>
                          <a:pt x="1368" y="447"/>
                          <a:pt x="1301" y="313"/>
                          <a:pt x="1135" y="280"/>
                        </a:cubicBezTo>
                        <a:cubicBezTo>
                          <a:pt x="1001" y="113"/>
                          <a:pt x="801" y="13"/>
                          <a:pt x="601" y="13"/>
                        </a:cubicBezTo>
                        <a:lnTo>
                          <a:pt x="434" y="13"/>
                        </a:lnTo>
                        <a:cubicBezTo>
                          <a:pt x="409" y="5"/>
                          <a:pt x="382" y="0"/>
                          <a:pt x="354"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6" name="Google Shape;591;p17">
                    <a:extLst>
                      <a:ext uri="{FF2B5EF4-FFF2-40B4-BE49-F238E27FC236}">
                        <a16:creationId xmlns:a16="http://schemas.microsoft.com/office/drawing/2014/main" id="{1B6F8003-85F6-974A-9BD4-11B5FF9BF987}"/>
                      </a:ext>
                    </a:extLst>
                  </p:cNvPr>
                  <p:cNvSpPr/>
                  <p:nvPr/>
                </p:nvSpPr>
                <p:spPr>
                  <a:xfrm>
                    <a:off x="5481388" y="3262100"/>
                    <a:ext cx="22550" cy="22525"/>
                  </a:xfrm>
                  <a:custGeom>
                    <a:avLst/>
                    <a:gdLst/>
                    <a:ahLst/>
                    <a:cxnLst/>
                    <a:rect l="l" t="t" r="r" b="b"/>
                    <a:pathLst>
                      <a:path w="902" h="901" extrusionOk="0">
                        <a:moveTo>
                          <a:pt x="434" y="0"/>
                        </a:moveTo>
                        <a:cubicBezTo>
                          <a:pt x="301" y="0"/>
                          <a:pt x="201" y="67"/>
                          <a:pt x="168" y="167"/>
                        </a:cubicBezTo>
                        <a:cubicBezTo>
                          <a:pt x="234" y="267"/>
                          <a:pt x="168" y="367"/>
                          <a:pt x="101" y="467"/>
                        </a:cubicBezTo>
                        <a:cubicBezTo>
                          <a:pt x="34" y="567"/>
                          <a:pt x="1" y="601"/>
                          <a:pt x="34" y="701"/>
                        </a:cubicBezTo>
                        <a:cubicBezTo>
                          <a:pt x="34" y="734"/>
                          <a:pt x="67" y="801"/>
                          <a:pt x="134" y="801"/>
                        </a:cubicBezTo>
                        <a:cubicBezTo>
                          <a:pt x="201" y="867"/>
                          <a:pt x="301" y="901"/>
                          <a:pt x="401" y="901"/>
                        </a:cubicBezTo>
                        <a:cubicBezTo>
                          <a:pt x="501" y="901"/>
                          <a:pt x="568" y="867"/>
                          <a:pt x="668" y="834"/>
                        </a:cubicBezTo>
                        <a:cubicBezTo>
                          <a:pt x="901" y="701"/>
                          <a:pt x="835" y="501"/>
                          <a:pt x="768" y="300"/>
                        </a:cubicBezTo>
                        <a:cubicBezTo>
                          <a:pt x="735" y="200"/>
                          <a:pt x="735" y="100"/>
                          <a:pt x="735"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7" name="Google Shape;592;p17">
                    <a:extLst>
                      <a:ext uri="{FF2B5EF4-FFF2-40B4-BE49-F238E27FC236}">
                        <a16:creationId xmlns:a16="http://schemas.microsoft.com/office/drawing/2014/main" id="{5F4E26B3-AC06-B040-B1C6-F7C8B625052F}"/>
                      </a:ext>
                    </a:extLst>
                  </p:cNvPr>
                  <p:cNvSpPr/>
                  <p:nvPr/>
                </p:nvSpPr>
                <p:spPr>
                  <a:xfrm>
                    <a:off x="5301263" y="3327150"/>
                    <a:ext cx="21700" cy="21700"/>
                  </a:xfrm>
                  <a:custGeom>
                    <a:avLst/>
                    <a:gdLst/>
                    <a:ahLst/>
                    <a:cxnLst/>
                    <a:rect l="l" t="t" r="r" b="b"/>
                    <a:pathLst>
                      <a:path w="868" h="868" extrusionOk="0">
                        <a:moveTo>
                          <a:pt x="601" y="0"/>
                        </a:moveTo>
                        <a:cubicBezTo>
                          <a:pt x="301" y="0"/>
                          <a:pt x="34" y="234"/>
                          <a:pt x="1" y="500"/>
                        </a:cubicBezTo>
                        <a:cubicBezTo>
                          <a:pt x="1" y="600"/>
                          <a:pt x="1" y="667"/>
                          <a:pt x="34" y="767"/>
                        </a:cubicBezTo>
                        <a:cubicBezTo>
                          <a:pt x="34" y="767"/>
                          <a:pt x="34" y="801"/>
                          <a:pt x="67" y="801"/>
                        </a:cubicBezTo>
                        <a:cubicBezTo>
                          <a:pt x="101" y="867"/>
                          <a:pt x="134" y="867"/>
                          <a:pt x="201" y="867"/>
                        </a:cubicBezTo>
                        <a:lnTo>
                          <a:pt x="234" y="867"/>
                        </a:lnTo>
                        <a:cubicBezTo>
                          <a:pt x="534" y="834"/>
                          <a:pt x="768" y="634"/>
                          <a:pt x="868" y="367"/>
                        </a:cubicBezTo>
                        <a:cubicBezTo>
                          <a:pt x="868" y="267"/>
                          <a:pt x="868" y="167"/>
                          <a:pt x="801" y="67"/>
                        </a:cubicBezTo>
                        <a:cubicBezTo>
                          <a:pt x="734" y="33"/>
                          <a:pt x="668" y="0"/>
                          <a:pt x="6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8" name="Google Shape;593;p17">
                    <a:extLst>
                      <a:ext uri="{FF2B5EF4-FFF2-40B4-BE49-F238E27FC236}">
                        <a16:creationId xmlns:a16="http://schemas.microsoft.com/office/drawing/2014/main" id="{993E92DA-058E-8B40-9154-0F4B71E028E0}"/>
                      </a:ext>
                    </a:extLst>
                  </p:cNvPr>
                  <p:cNvSpPr/>
                  <p:nvPr/>
                </p:nvSpPr>
                <p:spPr>
                  <a:xfrm>
                    <a:off x="4651638" y="3440750"/>
                    <a:ext cx="192650" cy="110750"/>
                  </a:xfrm>
                  <a:custGeom>
                    <a:avLst/>
                    <a:gdLst/>
                    <a:ahLst/>
                    <a:cxnLst/>
                    <a:rect l="l" t="t" r="r" b="b"/>
                    <a:pathLst>
                      <a:path w="7706" h="4430" extrusionOk="0">
                        <a:moveTo>
                          <a:pt x="4024" y="1"/>
                        </a:moveTo>
                        <a:cubicBezTo>
                          <a:pt x="4003" y="1"/>
                          <a:pt x="3987" y="9"/>
                          <a:pt x="3970" y="26"/>
                        </a:cubicBezTo>
                        <a:cubicBezTo>
                          <a:pt x="3503" y="93"/>
                          <a:pt x="3036" y="159"/>
                          <a:pt x="2569" y="159"/>
                        </a:cubicBezTo>
                        <a:cubicBezTo>
                          <a:pt x="2449" y="148"/>
                          <a:pt x="2330" y="142"/>
                          <a:pt x="2211" y="142"/>
                        </a:cubicBezTo>
                        <a:cubicBezTo>
                          <a:pt x="1640" y="142"/>
                          <a:pt x="1093" y="272"/>
                          <a:pt x="567" y="493"/>
                        </a:cubicBezTo>
                        <a:cubicBezTo>
                          <a:pt x="201" y="726"/>
                          <a:pt x="34" y="927"/>
                          <a:pt x="0" y="1127"/>
                        </a:cubicBezTo>
                        <a:cubicBezTo>
                          <a:pt x="0" y="1327"/>
                          <a:pt x="134" y="1594"/>
                          <a:pt x="534" y="1961"/>
                        </a:cubicBezTo>
                        <a:cubicBezTo>
                          <a:pt x="734" y="2127"/>
                          <a:pt x="1001" y="2228"/>
                          <a:pt x="1268" y="2228"/>
                        </a:cubicBezTo>
                        <a:lnTo>
                          <a:pt x="1902" y="2228"/>
                        </a:lnTo>
                        <a:cubicBezTo>
                          <a:pt x="1935" y="2216"/>
                          <a:pt x="1968" y="2213"/>
                          <a:pt x="2001" y="2213"/>
                        </a:cubicBezTo>
                        <a:cubicBezTo>
                          <a:pt x="2065" y="2213"/>
                          <a:pt x="2124" y="2228"/>
                          <a:pt x="2169" y="2228"/>
                        </a:cubicBezTo>
                        <a:lnTo>
                          <a:pt x="2502" y="2228"/>
                        </a:lnTo>
                        <a:cubicBezTo>
                          <a:pt x="2702" y="2228"/>
                          <a:pt x="2902" y="2261"/>
                          <a:pt x="2969" y="2561"/>
                        </a:cubicBezTo>
                        <a:cubicBezTo>
                          <a:pt x="3269" y="2895"/>
                          <a:pt x="3670" y="3162"/>
                          <a:pt x="4103" y="3295"/>
                        </a:cubicBezTo>
                        <a:cubicBezTo>
                          <a:pt x="4103" y="3395"/>
                          <a:pt x="4170" y="3495"/>
                          <a:pt x="4270" y="3562"/>
                        </a:cubicBezTo>
                        <a:cubicBezTo>
                          <a:pt x="4337" y="3962"/>
                          <a:pt x="4670" y="4096"/>
                          <a:pt x="4971" y="4196"/>
                        </a:cubicBezTo>
                        <a:cubicBezTo>
                          <a:pt x="5071" y="4229"/>
                          <a:pt x="5137" y="4262"/>
                          <a:pt x="5237" y="4296"/>
                        </a:cubicBezTo>
                        <a:lnTo>
                          <a:pt x="5271" y="4296"/>
                        </a:lnTo>
                        <a:lnTo>
                          <a:pt x="5304" y="4329"/>
                        </a:lnTo>
                        <a:cubicBezTo>
                          <a:pt x="5371" y="4362"/>
                          <a:pt x="5471" y="4396"/>
                          <a:pt x="5538" y="4396"/>
                        </a:cubicBezTo>
                        <a:cubicBezTo>
                          <a:pt x="5604" y="4396"/>
                          <a:pt x="5671" y="4362"/>
                          <a:pt x="5704" y="4329"/>
                        </a:cubicBezTo>
                        <a:cubicBezTo>
                          <a:pt x="5771" y="4396"/>
                          <a:pt x="5838" y="4429"/>
                          <a:pt x="5905" y="4429"/>
                        </a:cubicBezTo>
                        <a:lnTo>
                          <a:pt x="6372" y="4296"/>
                        </a:lnTo>
                        <a:lnTo>
                          <a:pt x="6472" y="4229"/>
                        </a:lnTo>
                        <a:cubicBezTo>
                          <a:pt x="6505" y="4196"/>
                          <a:pt x="6538" y="4162"/>
                          <a:pt x="6605" y="4129"/>
                        </a:cubicBezTo>
                        <a:cubicBezTo>
                          <a:pt x="7306" y="3929"/>
                          <a:pt x="7639" y="3729"/>
                          <a:pt x="7706" y="3462"/>
                        </a:cubicBezTo>
                        <a:cubicBezTo>
                          <a:pt x="7706" y="3428"/>
                          <a:pt x="7706" y="3395"/>
                          <a:pt x="7706" y="3395"/>
                        </a:cubicBezTo>
                        <a:cubicBezTo>
                          <a:pt x="7706" y="3362"/>
                          <a:pt x="7706" y="3362"/>
                          <a:pt x="7706" y="3362"/>
                        </a:cubicBezTo>
                        <a:cubicBezTo>
                          <a:pt x="7673" y="2961"/>
                          <a:pt x="7506" y="2628"/>
                          <a:pt x="7239" y="2361"/>
                        </a:cubicBezTo>
                        <a:lnTo>
                          <a:pt x="6872" y="2061"/>
                        </a:lnTo>
                        <a:lnTo>
                          <a:pt x="6772" y="1994"/>
                        </a:lnTo>
                        <a:cubicBezTo>
                          <a:pt x="6672" y="1827"/>
                          <a:pt x="6505" y="1694"/>
                          <a:pt x="6305" y="1627"/>
                        </a:cubicBezTo>
                        <a:cubicBezTo>
                          <a:pt x="6138" y="1427"/>
                          <a:pt x="5905" y="1294"/>
                          <a:pt x="5638" y="1227"/>
                        </a:cubicBezTo>
                        <a:lnTo>
                          <a:pt x="5504" y="1160"/>
                        </a:lnTo>
                        <a:lnTo>
                          <a:pt x="5338" y="993"/>
                        </a:lnTo>
                        <a:cubicBezTo>
                          <a:pt x="4971" y="526"/>
                          <a:pt x="4537" y="26"/>
                          <a:pt x="4103" y="26"/>
                        </a:cubicBezTo>
                        <a:cubicBezTo>
                          <a:pt x="4070" y="9"/>
                          <a:pt x="4045" y="1"/>
                          <a:pt x="402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69" name="Google Shape;594;p17">
                    <a:extLst>
                      <a:ext uri="{FF2B5EF4-FFF2-40B4-BE49-F238E27FC236}">
                        <a16:creationId xmlns:a16="http://schemas.microsoft.com/office/drawing/2014/main" id="{A7E808B6-3D30-9044-97B5-1945A2750231}"/>
                      </a:ext>
                    </a:extLst>
                  </p:cNvPr>
                  <p:cNvSpPr/>
                  <p:nvPr/>
                </p:nvSpPr>
                <p:spPr>
                  <a:xfrm>
                    <a:off x="4923488" y="3552300"/>
                    <a:ext cx="41725" cy="28375"/>
                  </a:xfrm>
                  <a:custGeom>
                    <a:avLst/>
                    <a:gdLst/>
                    <a:ahLst/>
                    <a:cxnLst/>
                    <a:rect l="l" t="t" r="r" b="b"/>
                    <a:pathLst>
                      <a:path w="1669" h="1135" extrusionOk="0">
                        <a:moveTo>
                          <a:pt x="868" y="0"/>
                        </a:moveTo>
                        <a:lnTo>
                          <a:pt x="801" y="67"/>
                        </a:lnTo>
                        <a:cubicBezTo>
                          <a:pt x="735" y="101"/>
                          <a:pt x="668" y="167"/>
                          <a:pt x="635" y="234"/>
                        </a:cubicBezTo>
                        <a:cubicBezTo>
                          <a:pt x="568" y="334"/>
                          <a:pt x="434" y="401"/>
                          <a:pt x="334" y="434"/>
                        </a:cubicBezTo>
                        <a:cubicBezTo>
                          <a:pt x="201" y="501"/>
                          <a:pt x="68" y="568"/>
                          <a:pt x="34" y="701"/>
                        </a:cubicBezTo>
                        <a:cubicBezTo>
                          <a:pt x="1" y="768"/>
                          <a:pt x="1" y="868"/>
                          <a:pt x="68" y="934"/>
                        </a:cubicBezTo>
                        <a:cubicBezTo>
                          <a:pt x="134" y="1068"/>
                          <a:pt x="301" y="1135"/>
                          <a:pt x="468" y="1135"/>
                        </a:cubicBezTo>
                        <a:cubicBezTo>
                          <a:pt x="601" y="1135"/>
                          <a:pt x="735" y="1101"/>
                          <a:pt x="868" y="1068"/>
                        </a:cubicBezTo>
                        <a:lnTo>
                          <a:pt x="1035" y="1035"/>
                        </a:lnTo>
                        <a:lnTo>
                          <a:pt x="1135" y="1035"/>
                        </a:lnTo>
                        <a:lnTo>
                          <a:pt x="1268" y="934"/>
                        </a:lnTo>
                        <a:cubicBezTo>
                          <a:pt x="1469" y="868"/>
                          <a:pt x="1669" y="768"/>
                          <a:pt x="1635" y="501"/>
                        </a:cubicBezTo>
                        <a:cubicBezTo>
                          <a:pt x="1569" y="201"/>
                          <a:pt x="1302" y="0"/>
                          <a:pt x="1002"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grpSp>
            <p:nvGrpSpPr>
              <p:cNvPr id="38" name="Google Shape;595;p17">
                <a:extLst>
                  <a:ext uri="{FF2B5EF4-FFF2-40B4-BE49-F238E27FC236}">
                    <a16:creationId xmlns:a16="http://schemas.microsoft.com/office/drawing/2014/main" id="{74F4B372-F359-4443-AD7A-D03D11B98D04}"/>
                  </a:ext>
                </a:extLst>
              </p:cNvPr>
              <p:cNvGrpSpPr/>
              <p:nvPr/>
            </p:nvGrpSpPr>
            <p:grpSpPr>
              <a:xfrm>
                <a:off x="5093316" y="1230245"/>
                <a:ext cx="1410393" cy="999124"/>
                <a:chOff x="5182013" y="2253875"/>
                <a:chExt cx="1658700" cy="1175025"/>
              </a:xfrm>
              <a:grpFill/>
            </p:grpSpPr>
            <p:sp>
              <p:nvSpPr>
                <p:cNvPr id="39" name="Google Shape;596;p17">
                  <a:extLst>
                    <a:ext uri="{FF2B5EF4-FFF2-40B4-BE49-F238E27FC236}">
                      <a16:creationId xmlns:a16="http://schemas.microsoft.com/office/drawing/2014/main" id="{8C13B60A-B750-1344-B8DD-FFC890628DB1}"/>
                    </a:ext>
                  </a:extLst>
                </p:cNvPr>
                <p:cNvSpPr/>
                <p:nvPr/>
              </p:nvSpPr>
              <p:spPr>
                <a:xfrm>
                  <a:off x="5787438" y="2549075"/>
                  <a:ext cx="1053275" cy="879825"/>
                </a:xfrm>
                <a:custGeom>
                  <a:avLst/>
                  <a:gdLst/>
                  <a:ahLst/>
                  <a:cxnLst/>
                  <a:rect l="l" t="t" r="r" b="b"/>
                  <a:pathLst>
                    <a:path w="42131" h="35193" extrusionOk="0">
                      <a:moveTo>
                        <a:pt x="8740" y="11709"/>
                      </a:moveTo>
                      <a:cubicBezTo>
                        <a:pt x="8740" y="11742"/>
                        <a:pt x="8740" y="11776"/>
                        <a:pt x="8740" y="11776"/>
                      </a:cubicBezTo>
                      <a:lnTo>
                        <a:pt x="8774" y="11709"/>
                      </a:lnTo>
                      <a:close/>
                      <a:moveTo>
                        <a:pt x="8607" y="1"/>
                      </a:moveTo>
                      <a:cubicBezTo>
                        <a:pt x="8474" y="1"/>
                        <a:pt x="8373" y="1"/>
                        <a:pt x="8240" y="34"/>
                      </a:cubicBezTo>
                      <a:lnTo>
                        <a:pt x="7406" y="34"/>
                      </a:lnTo>
                      <a:lnTo>
                        <a:pt x="6939" y="301"/>
                      </a:lnTo>
                      <a:lnTo>
                        <a:pt x="6606" y="468"/>
                      </a:lnTo>
                      <a:lnTo>
                        <a:pt x="6472" y="635"/>
                      </a:lnTo>
                      <a:lnTo>
                        <a:pt x="6405" y="635"/>
                      </a:lnTo>
                      <a:cubicBezTo>
                        <a:pt x="6239" y="668"/>
                        <a:pt x="6072" y="801"/>
                        <a:pt x="6005" y="968"/>
                      </a:cubicBezTo>
                      <a:cubicBezTo>
                        <a:pt x="5950" y="1079"/>
                        <a:pt x="5826" y="1143"/>
                        <a:pt x="5709" y="1143"/>
                      </a:cubicBezTo>
                      <a:cubicBezTo>
                        <a:pt x="5685" y="1143"/>
                        <a:pt x="5661" y="1141"/>
                        <a:pt x="5638" y="1135"/>
                      </a:cubicBezTo>
                      <a:cubicBezTo>
                        <a:pt x="5605" y="1135"/>
                        <a:pt x="5605" y="1168"/>
                        <a:pt x="5571" y="1168"/>
                      </a:cubicBezTo>
                      <a:cubicBezTo>
                        <a:pt x="5471" y="1135"/>
                        <a:pt x="5371" y="1135"/>
                        <a:pt x="5271" y="1135"/>
                      </a:cubicBezTo>
                      <a:cubicBezTo>
                        <a:pt x="5249" y="1130"/>
                        <a:pt x="5227" y="1128"/>
                        <a:pt x="5206" y="1128"/>
                      </a:cubicBezTo>
                      <a:cubicBezTo>
                        <a:pt x="5069" y="1128"/>
                        <a:pt x="4958" y="1215"/>
                        <a:pt x="4871" y="1302"/>
                      </a:cubicBezTo>
                      <a:cubicBezTo>
                        <a:pt x="4838" y="1335"/>
                        <a:pt x="4804" y="1368"/>
                        <a:pt x="4804" y="1402"/>
                      </a:cubicBezTo>
                      <a:lnTo>
                        <a:pt x="4804" y="1435"/>
                      </a:lnTo>
                      <a:lnTo>
                        <a:pt x="4738" y="1302"/>
                      </a:lnTo>
                      <a:cubicBezTo>
                        <a:pt x="4671" y="1302"/>
                        <a:pt x="4571" y="1268"/>
                        <a:pt x="4471" y="1268"/>
                      </a:cubicBezTo>
                      <a:cubicBezTo>
                        <a:pt x="4271" y="1268"/>
                        <a:pt x="4104" y="1335"/>
                        <a:pt x="3904" y="1402"/>
                      </a:cubicBezTo>
                      <a:lnTo>
                        <a:pt x="3770" y="1435"/>
                      </a:lnTo>
                      <a:cubicBezTo>
                        <a:pt x="3437" y="1702"/>
                        <a:pt x="3203" y="2069"/>
                        <a:pt x="3170" y="2469"/>
                      </a:cubicBezTo>
                      <a:cubicBezTo>
                        <a:pt x="3170" y="2569"/>
                        <a:pt x="3170" y="2669"/>
                        <a:pt x="3170" y="2769"/>
                      </a:cubicBezTo>
                      <a:cubicBezTo>
                        <a:pt x="3136" y="2703"/>
                        <a:pt x="3103" y="2603"/>
                        <a:pt x="3070" y="2536"/>
                      </a:cubicBezTo>
                      <a:cubicBezTo>
                        <a:pt x="3003" y="2369"/>
                        <a:pt x="2936" y="2169"/>
                        <a:pt x="2703" y="2102"/>
                      </a:cubicBezTo>
                      <a:lnTo>
                        <a:pt x="2636" y="2102"/>
                      </a:lnTo>
                      <a:cubicBezTo>
                        <a:pt x="2569" y="2102"/>
                        <a:pt x="2503" y="2102"/>
                        <a:pt x="2436" y="2069"/>
                      </a:cubicBezTo>
                      <a:cubicBezTo>
                        <a:pt x="2403" y="1969"/>
                        <a:pt x="2403" y="1835"/>
                        <a:pt x="2403" y="1735"/>
                      </a:cubicBezTo>
                      <a:cubicBezTo>
                        <a:pt x="2436" y="1669"/>
                        <a:pt x="2436" y="1602"/>
                        <a:pt x="2403" y="1535"/>
                      </a:cubicBezTo>
                      <a:lnTo>
                        <a:pt x="2302" y="1502"/>
                      </a:lnTo>
                      <a:cubicBezTo>
                        <a:pt x="2236" y="1468"/>
                        <a:pt x="2169" y="1435"/>
                        <a:pt x="2102" y="1435"/>
                      </a:cubicBezTo>
                      <a:cubicBezTo>
                        <a:pt x="2036" y="1435"/>
                        <a:pt x="1969" y="1502"/>
                        <a:pt x="1902" y="1569"/>
                      </a:cubicBezTo>
                      <a:lnTo>
                        <a:pt x="1869" y="1569"/>
                      </a:lnTo>
                      <a:cubicBezTo>
                        <a:pt x="1635" y="1569"/>
                        <a:pt x="1402" y="1635"/>
                        <a:pt x="1202" y="1702"/>
                      </a:cubicBezTo>
                      <a:cubicBezTo>
                        <a:pt x="1135" y="1769"/>
                        <a:pt x="1068" y="1802"/>
                        <a:pt x="968" y="1802"/>
                      </a:cubicBezTo>
                      <a:lnTo>
                        <a:pt x="468" y="1802"/>
                      </a:lnTo>
                      <a:lnTo>
                        <a:pt x="401" y="1869"/>
                      </a:lnTo>
                      <a:lnTo>
                        <a:pt x="301" y="1869"/>
                      </a:lnTo>
                      <a:cubicBezTo>
                        <a:pt x="234" y="1902"/>
                        <a:pt x="168" y="1969"/>
                        <a:pt x="134" y="2036"/>
                      </a:cubicBezTo>
                      <a:cubicBezTo>
                        <a:pt x="134" y="2069"/>
                        <a:pt x="134" y="2069"/>
                        <a:pt x="101" y="2102"/>
                      </a:cubicBezTo>
                      <a:cubicBezTo>
                        <a:pt x="1" y="2269"/>
                        <a:pt x="1" y="2469"/>
                        <a:pt x="34" y="2636"/>
                      </a:cubicBezTo>
                      <a:cubicBezTo>
                        <a:pt x="134" y="2636"/>
                        <a:pt x="234" y="2603"/>
                        <a:pt x="334" y="2536"/>
                      </a:cubicBezTo>
                      <a:cubicBezTo>
                        <a:pt x="434" y="2503"/>
                        <a:pt x="568" y="2469"/>
                        <a:pt x="701" y="2469"/>
                      </a:cubicBezTo>
                      <a:lnTo>
                        <a:pt x="868" y="2469"/>
                      </a:lnTo>
                      <a:cubicBezTo>
                        <a:pt x="935" y="2603"/>
                        <a:pt x="968" y="2703"/>
                        <a:pt x="968" y="2836"/>
                      </a:cubicBezTo>
                      <a:cubicBezTo>
                        <a:pt x="968" y="3036"/>
                        <a:pt x="1035" y="3203"/>
                        <a:pt x="1168" y="3336"/>
                      </a:cubicBezTo>
                      <a:cubicBezTo>
                        <a:pt x="1368" y="3737"/>
                        <a:pt x="1702" y="4104"/>
                        <a:pt x="2136" y="4304"/>
                      </a:cubicBezTo>
                      <a:cubicBezTo>
                        <a:pt x="2169" y="4404"/>
                        <a:pt x="2269" y="4471"/>
                        <a:pt x="2369" y="4471"/>
                      </a:cubicBezTo>
                      <a:cubicBezTo>
                        <a:pt x="2469" y="4571"/>
                        <a:pt x="2603" y="4637"/>
                        <a:pt x="2736" y="4637"/>
                      </a:cubicBezTo>
                      <a:cubicBezTo>
                        <a:pt x="2836" y="4637"/>
                        <a:pt x="2903" y="4671"/>
                        <a:pt x="2970" y="4704"/>
                      </a:cubicBezTo>
                      <a:lnTo>
                        <a:pt x="3036" y="4737"/>
                      </a:lnTo>
                      <a:lnTo>
                        <a:pt x="3103" y="4737"/>
                      </a:lnTo>
                      <a:cubicBezTo>
                        <a:pt x="3170" y="4838"/>
                        <a:pt x="3270" y="4871"/>
                        <a:pt x="3403" y="4871"/>
                      </a:cubicBezTo>
                      <a:cubicBezTo>
                        <a:pt x="3503" y="4871"/>
                        <a:pt x="3603" y="4838"/>
                        <a:pt x="3703" y="4771"/>
                      </a:cubicBezTo>
                      <a:lnTo>
                        <a:pt x="3804" y="4771"/>
                      </a:lnTo>
                      <a:cubicBezTo>
                        <a:pt x="3904" y="4771"/>
                        <a:pt x="4037" y="4771"/>
                        <a:pt x="4104" y="4637"/>
                      </a:cubicBezTo>
                      <a:lnTo>
                        <a:pt x="5772" y="5271"/>
                      </a:lnTo>
                      <a:cubicBezTo>
                        <a:pt x="5938" y="5438"/>
                        <a:pt x="6005" y="5671"/>
                        <a:pt x="5938" y="5905"/>
                      </a:cubicBezTo>
                      <a:cubicBezTo>
                        <a:pt x="5938" y="6072"/>
                        <a:pt x="5938" y="6272"/>
                        <a:pt x="6038" y="6405"/>
                      </a:cubicBezTo>
                      <a:cubicBezTo>
                        <a:pt x="6038" y="6906"/>
                        <a:pt x="6339" y="7139"/>
                        <a:pt x="6739" y="7373"/>
                      </a:cubicBezTo>
                      <a:cubicBezTo>
                        <a:pt x="6839" y="7406"/>
                        <a:pt x="6906" y="7439"/>
                        <a:pt x="7006" y="7473"/>
                      </a:cubicBezTo>
                      <a:cubicBezTo>
                        <a:pt x="7206" y="7506"/>
                        <a:pt x="7373" y="7573"/>
                        <a:pt x="7406" y="7840"/>
                      </a:cubicBezTo>
                      <a:cubicBezTo>
                        <a:pt x="7506" y="7940"/>
                        <a:pt x="7606" y="8006"/>
                        <a:pt x="7740" y="8040"/>
                      </a:cubicBezTo>
                      <a:cubicBezTo>
                        <a:pt x="7840" y="8040"/>
                        <a:pt x="7940" y="8006"/>
                        <a:pt x="7973" y="7906"/>
                      </a:cubicBezTo>
                      <a:cubicBezTo>
                        <a:pt x="8007" y="7840"/>
                        <a:pt x="8073" y="7740"/>
                        <a:pt x="8173" y="7740"/>
                      </a:cubicBezTo>
                      <a:lnTo>
                        <a:pt x="8207" y="7740"/>
                      </a:lnTo>
                      <a:cubicBezTo>
                        <a:pt x="8307" y="7740"/>
                        <a:pt x="8407" y="7773"/>
                        <a:pt x="8507" y="7773"/>
                      </a:cubicBezTo>
                      <a:lnTo>
                        <a:pt x="8574" y="7773"/>
                      </a:lnTo>
                      <a:cubicBezTo>
                        <a:pt x="8874" y="7840"/>
                        <a:pt x="9141" y="7873"/>
                        <a:pt x="9408" y="7873"/>
                      </a:cubicBezTo>
                      <a:cubicBezTo>
                        <a:pt x="9808" y="7873"/>
                        <a:pt x="10208" y="7840"/>
                        <a:pt x="10575" y="7806"/>
                      </a:cubicBezTo>
                      <a:lnTo>
                        <a:pt x="10909" y="7773"/>
                      </a:lnTo>
                      <a:cubicBezTo>
                        <a:pt x="11175" y="7840"/>
                        <a:pt x="11476" y="7840"/>
                        <a:pt x="11776" y="7840"/>
                      </a:cubicBezTo>
                      <a:cubicBezTo>
                        <a:pt x="11838" y="7849"/>
                        <a:pt x="11901" y="7853"/>
                        <a:pt x="11964" y="7853"/>
                      </a:cubicBezTo>
                      <a:cubicBezTo>
                        <a:pt x="12135" y="7853"/>
                        <a:pt x="12305" y="7822"/>
                        <a:pt x="12476" y="7773"/>
                      </a:cubicBezTo>
                      <a:cubicBezTo>
                        <a:pt x="12543" y="7740"/>
                        <a:pt x="12610" y="7673"/>
                        <a:pt x="12677" y="7640"/>
                      </a:cubicBezTo>
                      <a:cubicBezTo>
                        <a:pt x="12777" y="7640"/>
                        <a:pt x="12843" y="7606"/>
                        <a:pt x="12943" y="7573"/>
                      </a:cubicBezTo>
                      <a:cubicBezTo>
                        <a:pt x="13043" y="7573"/>
                        <a:pt x="13110" y="7539"/>
                        <a:pt x="13210" y="7539"/>
                      </a:cubicBezTo>
                      <a:cubicBezTo>
                        <a:pt x="13277" y="7539"/>
                        <a:pt x="13344" y="7573"/>
                        <a:pt x="13410" y="7606"/>
                      </a:cubicBezTo>
                      <a:cubicBezTo>
                        <a:pt x="13410" y="7706"/>
                        <a:pt x="13410" y="7773"/>
                        <a:pt x="13377" y="7873"/>
                      </a:cubicBezTo>
                      <a:cubicBezTo>
                        <a:pt x="13110" y="8207"/>
                        <a:pt x="12943" y="8407"/>
                        <a:pt x="12743" y="8407"/>
                      </a:cubicBezTo>
                      <a:cubicBezTo>
                        <a:pt x="12510" y="8373"/>
                        <a:pt x="12310" y="8307"/>
                        <a:pt x="12143" y="8173"/>
                      </a:cubicBezTo>
                      <a:lnTo>
                        <a:pt x="12043" y="8107"/>
                      </a:lnTo>
                      <a:cubicBezTo>
                        <a:pt x="11909" y="8006"/>
                        <a:pt x="11709" y="7940"/>
                        <a:pt x="11509" y="7906"/>
                      </a:cubicBezTo>
                      <a:cubicBezTo>
                        <a:pt x="11409" y="7906"/>
                        <a:pt x="11276" y="7973"/>
                        <a:pt x="11175" y="8040"/>
                      </a:cubicBezTo>
                      <a:cubicBezTo>
                        <a:pt x="10809" y="8107"/>
                        <a:pt x="10442" y="8307"/>
                        <a:pt x="10208" y="8607"/>
                      </a:cubicBezTo>
                      <a:cubicBezTo>
                        <a:pt x="10008" y="8674"/>
                        <a:pt x="9875" y="8840"/>
                        <a:pt x="9908" y="9041"/>
                      </a:cubicBezTo>
                      <a:cubicBezTo>
                        <a:pt x="9875" y="9041"/>
                        <a:pt x="9808" y="9041"/>
                        <a:pt x="9774" y="9074"/>
                      </a:cubicBezTo>
                      <a:cubicBezTo>
                        <a:pt x="9641" y="9074"/>
                        <a:pt x="9574" y="9207"/>
                        <a:pt x="9541" y="9341"/>
                      </a:cubicBezTo>
                      <a:cubicBezTo>
                        <a:pt x="9508" y="9441"/>
                        <a:pt x="9441" y="9608"/>
                        <a:pt x="9241" y="9608"/>
                      </a:cubicBezTo>
                      <a:cubicBezTo>
                        <a:pt x="8941" y="9307"/>
                        <a:pt x="8173" y="9174"/>
                        <a:pt x="7506" y="9174"/>
                      </a:cubicBezTo>
                      <a:cubicBezTo>
                        <a:pt x="7448" y="9170"/>
                        <a:pt x="7389" y="9168"/>
                        <a:pt x="7331" y="9168"/>
                      </a:cubicBezTo>
                      <a:cubicBezTo>
                        <a:pt x="6923" y="9168"/>
                        <a:pt x="6522" y="9270"/>
                        <a:pt x="6172" y="9474"/>
                      </a:cubicBezTo>
                      <a:cubicBezTo>
                        <a:pt x="6072" y="9541"/>
                        <a:pt x="6072" y="9674"/>
                        <a:pt x="6139" y="9741"/>
                      </a:cubicBezTo>
                      <a:cubicBezTo>
                        <a:pt x="6305" y="10175"/>
                        <a:pt x="6505" y="10575"/>
                        <a:pt x="7039" y="10575"/>
                      </a:cubicBezTo>
                      <a:lnTo>
                        <a:pt x="7439" y="10575"/>
                      </a:lnTo>
                      <a:cubicBezTo>
                        <a:pt x="7906" y="10575"/>
                        <a:pt x="8373" y="10842"/>
                        <a:pt x="8607" y="11242"/>
                      </a:cubicBezTo>
                      <a:cubicBezTo>
                        <a:pt x="8674" y="11376"/>
                        <a:pt x="8740" y="11509"/>
                        <a:pt x="8774" y="11609"/>
                      </a:cubicBezTo>
                      <a:cubicBezTo>
                        <a:pt x="8907" y="12009"/>
                        <a:pt x="9207" y="12310"/>
                        <a:pt x="9608" y="12410"/>
                      </a:cubicBezTo>
                      <a:lnTo>
                        <a:pt x="9674" y="12676"/>
                      </a:lnTo>
                      <a:lnTo>
                        <a:pt x="9374" y="13244"/>
                      </a:lnTo>
                      <a:cubicBezTo>
                        <a:pt x="9207" y="13610"/>
                        <a:pt x="9207" y="14011"/>
                        <a:pt x="9374" y="14378"/>
                      </a:cubicBezTo>
                      <a:cubicBezTo>
                        <a:pt x="9474" y="14645"/>
                        <a:pt x="9674" y="14845"/>
                        <a:pt x="9908" y="14945"/>
                      </a:cubicBezTo>
                      <a:cubicBezTo>
                        <a:pt x="9975" y="15011"/>
                        <a:pt x="10041" y="15045"/>
                        <a:pt x="10108" y="15078"/>
                      </a:cubicBezTo>
                      <a:cubicBezTo>
                        <a:pt x="10141" y="15112"/>
                        <a:pt x="10175" y="15112"/>
                        <a:pt x="10175" y="15112"/>
                      </a:cubicBezTo>
                      <a:cubicBezTo>
                        <a:pt x="10308" y="15112"/>
                        <a:pt x="10442" y="15045"/>
                        <a:pt x="10542" y="14945"/>
                      </a:cubicBezTo>
                      <a:lnTo>
                        <a:pt x="10608" y="14911"/>
                      </a:lnTo>
                      <a:lnTo>
                        <a:pt x="11042" y="14945"/>
                      </a:lnTo>
                      <a:cubicBezTo>
                        <a:pt x="11142" y="15045"/>
                        <a:pt x="11276" y="15112"/>
                        <a:pt x="11409" y="15112"/>
                      </a:cubicBezTo>
                      <a:cubicBezTo>
                        <a:pt x="11476" y="15145"/>
                        <a:pt x="11542" y="15178"/>
                        <a:pt x="11609" y="15178"/>
                      </a:cubicBezTo>
                      <a:cubicBezTo>
                        <a:pt x="11743" y="15378"/>
                        <a:pt x="11909" y="15512"/>
                        <a:pt x="12109" y="15612"/>
                      </a:cubicBezTo>
                      <a:cubicBezTo>
                        <a:pt x="12210" y="15645"/>
                        <a:pt x="12276" y="15712"/>
                        <a:pt x="12376" y="15779"/>
                      </a:cubicBezTo>
                      <a:lnTo>
                        <a:pt x="12443" y="15812"/>
                      </a:lnTo>
                      <a:cubicBezTo>
                        <a:pt x="12510" y="15912"/>
                        <a:pt x="12610" y="15945"/>
                        <a:pt x="12710" y="15979"/>
                      </a:cubicBezTo>
                      <a:cubicBezTo>
                        <a:pt x="12810" y="15979"/>
                        <a:pt x="12877" y="15912"/>
                        <a:pt x="12910" y="15845"/>
                      </a:cubicBezTo>
                      <a:cubicBezTo>
                        <a:pt x="13043" y="15579"/>
                        <a:pt x="12743" y="15412"/>
                        <a:pt x="12643" y="15345"/>
                      </a:cubicBezTo>
                      <a:cubicBezTo>
                        <a:pt x="12543" y="15278"/>
                        <a:pt x="12443" y="15245"/>
                        <a:pt x="12343" y="15178"/>
                      </a:cubicBezTo>
                      <a:cubicBezTo>
                        <a:pt x="12076" y="15112"/>
                        <a:pt x="11876" y="14911"/>
                        <a:pt x="11743" y="14645"/>
                      </a:cubicBezTo>
                      <a:lnTo>
                        <a:pt x="12043" y="14311"/>
                      </a:lnTo>
                      <a:cubicBezTo>
                        <a:pt x="12410" y="14178"/>
                        <a:pt x="12376" y="13944"/>
                        <a:pt x="12310" y="13711"/>
                      </a:cubicBezTo>
                      <a:cubicBezTo>
                        <a:pt x="12310" y="13610"/>
                        <a:pt x="12310" y="13510"/>
                        <a:pt x="12310" y="13410"/>
                      </a:cubicBezTo>
                      <a:cubicBezTo>
                        <a:pt x="12476" y="13310"/>
                        <a:pt x="12643" y="13244"/>
                        <a:pt x="12843" y="13210"/>
                      </a:cubicBezTo>
                      <a:cubicBezTo>
                        <a:pt x="12977" y="13244"/>
                        <a:pt x="13144" y="13310"/>
                        <a:pt x="13244" y="13410"/>
                      </a:cubicBezTo>
                      <a:cubicBezTo>
                        <a:pt x="13327" y="13521"/>
                        <a:pt x="13432" y="13586"/>
                        <a:pt x="13561" y="13586"/>
                      </a:cubicBezTo>
                      <a:cubicBezTo>
                        <a:pt x="13588" y="13586"/>
                        <a:pt x="13615" y="13583"/>
                        <a:pt x="13644" y="13577"/>
                      </a:cubicBezTo>
                      <a:cubicBezTo>
                        <a:pt x="13711" y="13610"/>
                        <a:pt x="13777" y="13610"/>
                        <a:pt x="13844" y="13644"/>
                      </a:cubicBezTo>
                      <a:lnTo>
                        <a:pt x="14044" y="13744"/>
                      </a:lnTo>
                      <a:cubicBezTo>
                        <a:pt x="14611" y="14077"/>
                        <a:pt x="15045" y="14544"/>
                        <a:pt x="15345" y="15112"/>
                      </a:cubicBezTo>
                      <a:lnTo>
                        <a:pt x="15412" y="15112"/>
                      </a:lnTo>
                      <a:cubicBezTo>
                        <a:pt x="15512" y="15112"/>
                        <a:pt x="15579" y="15078"/>
                        <a:pt x="15612" y="14978"/>
                      </a:cubicBezTo>
                      <a:cubicBezTo>
                        <a:pt x="15645" y="14945"/>
                        <a:pt x="15679" y="14911"/>
                        <a:pt x="15712" y="14845"/>
                      </a:cubicBezTo>
                      <a:cubicBezTo>
                        <a:pt x="15745" y="14745"/>
                        <a:pt x="15779" y="14678"/>
                        <a:pt x="15845" y="14678"/>
                      </a:cubicBezTo>
                      <a:cubicBezTo>
                        <a:pt x="15912" y="14711"/>
                        <a:pt x="15979" y="14745"/>
                        <a:pt x="16012" y="14778"/>
                      </a:cubicBezTo>
                      <a:cubicBezTo>
                        <a:pt x="16413" y="15178"/>
                        <a:pt x="16880" y="15545"/>
                        <a:pt x="17380" y="15812"/>
                      </a:cubicBezTo>
                      <a:lnTo>
                        <a:pt x="17680" y="15979"/>
                      </a:lnTo>
                      <a:lnTo>
                        <a:pt x="17780" y="15945"/>
                      </a:lnTo>
                      <a:lnTo>
                        <a:pt x="17814" y="16012"/>
                      </a:lnTo>
                      <a:cubicBezTo>
                        <a:pt x="17847" y="16012"/>
                        <a:pt x="17880" y="16046"/>
                        <a:pt x="17914" y="16046"/>
                      </a:cubicBezTo>
                      <a:cubicBezTo>
                        <a:pt x="18014" y="16312"/>
                        <a:pt x="18281" y="16412"/>
                        <a:pt x="18514" y="16479"/>
                      </a:cubicBezTo>
                      <a:lnTo>
                        <a:pt x="18647" y="16513"/>
                      </a:lnTo>
                      <a:lnTo>
                        <a:pt x="19081" y="16646"/>
                      </a:lnTo>
                      <a:cubicBezTo>
                        <a:pt x="19315" y="16679"/>
                        <a:pt x="19581" y="16713"/>
                        <a:pt x="19815" y="16746"/>
                      </a:cubicBezTo>
                      <a:cubicBezTo>
                        <a:pt x="20182" y="16779"/>
                        <a:pt x="20549" y="16846"/>
                        <a:pt x="20882" y="16913"/>
                      </a:cubicBezTo>
                      <a:cubicBezTo>
                        <a:pt x="22383" y="17213"/>
                        <a:pt x="23851" y="17747"/>
                        <a:pt x="25185" y="18481"/>
                      </a:cubicBezTo>
                      <a:lnTo>
                        <a:pt x="25919" y="18714"/>
                      </a:lnTo>
                      <a:cubicBezTo>
                        <a:pt x="26153" y="18781"/>
                        <a:pt x="26386" y="18881"/>
                        <a:pt x="26620" y="18948"/>
                      </a:cubicBezTo>
                      <a:cubicBezTo>
                        <a:pt x="26953" y="19048"/>
                        <a:pt x="27320" y="19148"/>
                        <a:pt x="27621" y="19315"/>
                      </a:cubicBezTo>
                      <a:lnTo>
                        <a:pt x="27654" y="19315"/>
                      </a:lnTo>
                      <a:cubicBezTo>
                        <a:pt x="27754" y="19348"/>
                        <a:pt x="27854" y="19381"/>
                        <a:pt x="27954" y="19448"/>
                      </a:cubicBezTo>
                      <a:cubicBezTo>
                        <a:pt x="27987" y="19548"/>
                        <a:pt x="28088" y="19581"/>
                        <a:pt x="28154" y="19581"/>
                      </a:cubicBezTo>
                      <a:cubicBezTo>
                        <a:pt x="28188" y="19581"/>
                        <a:pt x="28254" y="19615"/>
                        <a:pt x="28288" y="19615"/>
                      </a:cubicBezTo>
                      <a:lnTo>
                        <a:pt x="28354" y="19648"/>
                      </a:lnTo>
                      <a:lnTo>
                        <a:pt x="28454" y="19715"/>
                      </a:lnTo>
                      <a:lnTo>
                        <a:pt x="28454" y="19748"/>
                      </a:lnTo>
                      <a:cubicBezTo>
                        <a:pt x="28655" y="19948"/>
                        <a:pt x="28888" y="20115"/>
                        <a:pt x="29122" y="20282"/>
                      </a:cubicBezTo>
                      <a:cubicBezTo>
                        <a:pt x="29622" y="20515"/>
                        <a:pt x="30022" y="20982"/>
                        <a:pt x="30189" y="21516"/>
                      </a:cubicBezTo>
                      <a:lnTo>
                        <a:pt x="30222" y="21650"/>
                      </a:lnTo>
                      <a:lnTo>
                        <a:pt x="30256" y="21783"/>
                      </a:lnTo>
                      <a:lnTo>
                        <a:pt x="30423" y="21850"/>
                      </a:lnTo>
                      <a:cubicBezTo>
                        <a:pt x="30723" y="21983"/>
                        <a:pt x="30956" y="22217"/>
                        <a:pt x="31056" y="22550"/>
                      </a:cubicBezTo>
                      <a:lnTo>
                        <a:pt x="31090" y="22717"/>
                      </a:lnTo>
                      <a:cubicBezTo>
                        <a:pt x="31290" y="23451"/>
                        <a:pt x="31523" y="24251"/>
                        <a:pt x="32190" y="24785"/>
                      </a:cubicBezTo>
                      <a:cubicBezTo>
                        <a:pt x="32391" y="24985"/>
                        <a:pt x="32491" y="25252"/>
                        <a:pt x="32424" y="25552"/>
                      </a:cubicBezTo>
                      <a:cubicBezTo>
                        <a:pt x="32357" y="25619"/>
                        <a:pt x="32324" y="25719"/>
                        <a:pt x="32291" y="25853"/>
                      </a:cubicBezTo>
                      <a:cubicBezTo>
                        <a:pt x="32257" y="25953"/>
                        <a:pt x="32224" y="26053"/>
                        <a:pt x="32157" y="26153"/>
                      </a:cubicBezTo>
                      <a:cubicBezTo>
                        <a:pt x="32157" y="26186"/>
                        <a:pt x="32124" y="26220"/>
                        <a:pt x="32124" y="26253"/>
                      </a:cubicBezTo>
                      <a:cubicBezTo>
                        <a:pt x="32090" y="26320"/>
                        <a:pt x="32090" y="26386"/>
                        <a:pt x="32090" y="26420"/>
                      </a:cubicBezTo>
                      <a:cubicBezTo>
                        <a:pt x="32090" y="26453"/>
                        <a:pt x="32090" y="26486"/>
                        <a:pt x="32090" y="26486"/>
                      </a:cubicBezTo>
                      <a:lnTo>
                        <a:pt x="32090" y="26553"/>
                      </a:lnTo>
                      <a:cubicBezTo>
                        <a:pt x="32124" y="26620"/>
                        <a:pt x="32157" y="26687"/>
                        <a:pt x="32224" y="26720"/>
                      </a:cubicBezTo>
                      <a:cubicBezTo>
                        <a:pt x="32257" y="26720"/>
                        <a:pt x="32291" y="26753"/>
                        <a:pt x="32324" y="26753"/>
                      </a:cubicBezTo>
                      <a:cubicBezTo>
                        <a:pt x="32324" y="26820"/>
                        <a:pt x="32357" y="26853"/>
                        <a:pt x="32391" y="26887"/>
                      </a:cubicBezTo>
                      <a:cubicBezTo>
                        <a:pt x="32457" y="26953"/>
                        <a:pt x="32524" y="27020"/>
                        <a:pt x="32424" y="27154"/>
                      </a:cubicBezTo>
                      <a:cubicBezTo>
                        <a:pt x="32291" y="27320"/>
                        <a:pt x="32291" y="27520"/>
                        <a:pt x="32391" y="27687"/>
                      </a:cubicBezTo>
                      <a:cubicBezTo>
                        <a:pt x="32391" y="27721"/>
                        <a:pt x="32424" y="27721"/>
                        <a:pt x="32424" y="27754"/>
                      </a:cubicBezTo>
                      <a:cubicBezTo>
                        <a:pt x="32257" y="27754"/>
                        <a:pt x="32124" y="27787"/>
                        <a:pt x="31990" y="27887"/>
                      </a:cubicBezTo>
                      <a:cubicBezTo>
                        <a:pt x="31824" y="28054"/>
                        <a:pt x="31623" y="28154"/>
                        <a:pt x="31390" y="28154"/>
                      </a:cubicBezTo>
                      <a:cubicBezTo>
                        <a:pt x="31362" y="28151"/>
                        <a:pt x="31335" y="28149"/>
                        <a:pt x="31308" y="28149"/>
                      </a:cubicBezTo>
                      <a:cubicBezTo>
                        <a:pt x="31075" y="28149"/>
                        <a:pt x="30872" y="28272"/>
                        <a:pt x="30723" y="28421"/>
                      </a:cubicBezTo>
                      <a:cubicBezTo>
                        <a:pt x="29755" y="28955"/>
                        <a:pt x="29355" y="29889"/>
                        <a:pt x="28955" y="30756"/>
                      </a:cubicBezTo>
                      <a:lnTo>
                        <a:pt x="28755" y="31223"/>
                      </a:lnTo>
                      <a:cubicBezTo>
                        <a:pt x="28755" y="31223"/>
                        <a:pt x="28721" y="31223"/>
                        <a:pt x="28721" y="31256"/>
                      </a:cubicBezTo>
                      <a:cubicBezTo>
                        <a:pt x="28688" y="31290"/>
                        <a:pt x="28688" y="31323"/>
                        <a:pt x="28688" y="31357"/>
                      </a:cubicBezTo>
                      <a:lnTo>
                        <a:pt x="28688" y="31390"/>
                      </a:lnTo>
                      <a:cubicBezTo>
                        <a:pt x="28688" y="31423"/>
                        <a:pt x="28621" y="31523"/>
                        <a:pt x="28588" y="31590"/>
                      </a:cubicBezTo>
                      <a:cubicBezTo>
                        <a:pt x="28454" y="31824"/>
                        <a:pt x="28321" y="32024"/>
                        <a:pt x="28521" y="32324"/>
                      </a:cubicBezTo>
                      <a:cubicBezTo>
                        <a:pt x="28555" y="32391"/>
                        <a:pt x="28621" y="32457"/>
                        <a:pt x="28688" y="32457"/>
                      </a:cubicBezTo>
                      <a:lnTo>
                        <a:pt x="28788" y="32457"/>
                      </a:lnTo>
                      <a:cubicBezTo>
                        <a:pt x="28888" y="32457"/>
                        <a:pt x="28955" y="32424"/>
                        <a:pt x="29055" y="32391"/>
                      </a:cubicBezTo>
                      <a:cubicBezTo>
                        <a:pt x="29122" y="32357"/>
                        <a:pt x="29222" y="32324"/>
                        <a:pt x="29322" y="32324"/>
                      </a:cubicBezTo>
                      <a:lnTo>
                        <a:pt x="29589" y="32324"/>
                      </a:lnTo>
                      <a:cubicBezTo>
                        <a:pt x="29714" y="32286"/>
                        <a:pt x="29848" y="32268"/>
                        <a:pt x="29983" y="32268"/>
                      </a:cubicBezTo>
                      <a:cubicBezTo>
                        <a:pt x="30208" y="32268"/>
                        <a:pt x="30435" y="32320"/>
                        <a:pt x="30623" y="32424"/>
                      </a:cubicBezTo>
                      <a:cubicBezTo>
                        <a:pt x="30856" y="32557"/>
                        <a:pt x="31090" y="32624"/>
                        <a:pt x="31323" y="32657"/>
                      </a:cubicBezTo>
                      <a:cubicBezTo>
                        <a:pt x="31457" y="32657"/>
                        <a:pt x="31590" y="32624"/>
                        <a:pt x="31723" y="32557"/>
                      </a:cubicBezTo>
                      <a:cubicBezTo>
                        <a:pt x="31857" y="32457"/>
                        <a:pt x="32024" y="32424"/>
                        <a:pt x="32190" y="32424"/>
                      </a:cubicBezTo>
                      <a:cubicBezTo>
                        <a:pt x="32424" y="32424"/>
                        <a:pt x="32624" y="32491"/>
                        <a:pt x="32824" y="32557"/>
                      </a:cubicBezTo>
                      <a:lnTo>
                        <a:pt x="32891" y="32557"/>
                      </a:lnTo>
                      <a:cubicBezTo>
                        <a:pt x="32958" y="32524"/>
                        <a:pt x="33058" y="32524"/>
                        <a:pt x="33125" y="32491"/>
                      </a:cubicBezTo>
                      <a:lnTo>
                        <a:pt x="33258" y="32491"/>
                      </a:lnTo>
                      <a:cubicBezTo>
                        <a:pt x="33391" y="32491"/>
                        <a:pt x="33491" y="32457"/>
                        <a:pt x="33558" y="32357"/>
                      </a:cubicBezTo>
                      <a:lnTo>
                        <a:pt x="33625" y="32357"/>
                      </a:lnTo>
                      <a:cubicBezTo>
                        <a:pt x="33758" y="32324"/>
                        <a:pt x="33858" y="32224"/>
                        <a:pt x="33958" y="32124"/>
                      </a:cubicBezTo>
                      <a:cubicBezTo>
                        <a:pt x="34292" y="31657"/>
                        <a:pt x="34425" y="31457"/>
                        <a:pt x="34659" y="31457"/>
                      </a:cubicBezTo>
                      <a:cubicBezTo>
                        <a:pt x="34926" y="31490"/>
                        <a:pt x="35193" y="31590"/>
                        <a:pt x="35426" y="31690"/>
                      </a:cubicBezTo>
                      <a:cubicBezTo>
                        <a:pt x="35469" y="31694"/>
                        <a:pt x="35510" y="31696"/>
                        <a:pt x="35552" y="31696"/>
                      </a:cubicBezTo>
                      <a:cubicBezTo>
                        <a:pt x="35835" y="31696"/>
                        <a:pt x="36090" y="31598"/>
                        <a:pt x="36293" y="31423"/>
                      </a:cubicBezTo>
                      <a:cubicBezTo>
                        <a:pt x="36327" y="31423"/>
                        <a:pt x="36327" y="31390"/>
                        <a:pt x="36360" y="31390"/>
                      </a:cubicBezTo>
                      <a:cubicBezTo>
                        <a:pt x="36394" y="31390"/>
                        <a:pt x="36460" y="31423"/>
                        <a:pt x="36527" y="31423"/>
                      </a:cubicBezTo>
                      <a:cubicBezTo>
                        <a:pt x="36627" y="31390"/>
                        <a:pt x="36727" y="31390"/>
                        <a:pt x="36794" y="31390"/>
                      </a:cubicBezTo>
                      <a:cubicBezTo>
                        <a:pt x="36894" y="31357"/>
                        <a:pt x="36994" y="31357"/>
                        <a:pt x="37061" y="31357"/>
                      </a:cubicBezTo>
                      <a:lnTo>
                        <a:pt x="37194" y="31357"/>
                      </a:lnTo>
                      <a:cubicBezTo>
                        <a:pt x="37328" y="31357"/>
                        <a:pt x="37428" y="31357"/>
                        <a:pt x="37494" y="31390"/>
                      </a:cubicBezTo>
                      <a:lnTo>
                        <a:pt x="37561" y="31390"/>
                      </a:lnTo>
                      <a:cubicBezTo>
                        <a:pt x="37628" y="31390"/>
                        <a:pt x="37694" y="31390"/>
                        <a:pt x="37728" y="31457"/>
                      </a:cubicBezTo>
                      <a:lnTo>
                        <a:pt x="37861" y="31457"/>
                      </a:lnTo>
                      <a:cubicBezTo>
                        <a:pt x="37895" y="31623"/>
                        <a:pt x="38028" y="31723"/>
                        <a:pt x="38161" y="31790"/>
                      </a:cubicBezTo>
                      <a:cubicBezTo>
                        <a:pt x="38262" y="31857"/>
                        <a:pt x="38362" y="31924"/>
                        <a:pt x="38428" y="32024"/>
                      </a:cubicBezTo>
                      <a:cubicBezTo>
                        <a:pt x="38495" y="32190"/>
                        <a:pt x="38628" y="32324"/>
                        <a:pt x="38795" y="32391"/>
                      </a:cubicBezTo>
                      <a:lnTo>
                        <a:pt x="38862" y="32424"/>
                      </a:lnTo>
                      <a:lnTo>
                        <a:pt x="39062" y="32524"/>
                      </a:lnTo>
                      <a:lnTo>
                        <a:pt x="39129" y="32557"/>
                      </a:lnTo>
                      <a:cubicBezTo>
                        <a:pt x="39162" y="32724"/>
                        <a:pt x="39296" y="32791"/>
                        <a:pt x="39429" y="32824"/>
                      </a:cubicBezTo>
                      <a:cubicBezTo>
                        <a:pt x="39629" y="33024"/>
                        <a:pt x="39829" y="33258"/>
                        <a:pt x="39996" y="33525"/>
                      </a:cubicBezTo>
                      <a:cubicBezTo>
                        <a:pt x="40196" y="33892"/>
                        <a:pt x="40463" y="34192"/>
                        <a:pt x="40797" y="34392"/>
                      </a:cubicBezTo>
                      <a:cubicBezTo>
                        <a:pt x="40930" y="34492"/>
                        <a:pt x="41064" y="34626"/>
                        <a:pt x="41130" y="34759"/>
                      </a:cubicBezTo>
                      <a:cubicBezTo>
                        <a:pt x="41264" y="34959"/>
                        <a:pt x="41464" y="35126"/>
                        <a:pt x="41697" y="35193"/>
                      </a:cubicBezTo>
                      <a:lnTo>
                        <a:pt x="42064" y="35193"/>
                      </a:lnTo>
                      <a:lnTo>
                        <a:pt x="42064" y="26286"/>
                      </a:lnTo>
                      <a:lnTo>
                        <a:pt x="41964" y="26286"/>
                      </a:lnTo>
                      <a:cubicBezTo>
                        <a:pt x="41764" y="25652"/>
                        <a:pt x="41797" y="24952"/>
                        <a:pt x="42064" y="24318"/>
                      </a:cubicBezTo>
                      <a:lnTo>
                        <a:pt x="42131" y="13310"/>
                      </a:lnTo>
                      <a:lnTo>
                        <a:pt x="42131" y="9241"/>
                      </a:lnTo>
                      <a:cubicBezTo>
                        <a:pt x="42098" y="9241"/>
                        <a:pt x="42064" y="9207"/>
                        <a:pt x="42031" y="9207"/>
                      </a:cubicBezTo>
                      <a:lnTo>
                        <a:pt x="41998" y="9207"/>
                      </a:lnTo>
                      <a:cubicBezTo>
                        <a:pt x="41864" y="9174"/>
                        <a:pt x="41764" y="9174"/>
                        <a:pt x="41631" y="9141"/>
                      </a:cubicBezTo>
                      <a:cubicBezTo>
                        <a:pt x="41596" y="9146"/>
                        <a:pt x="41563" y="9149"/>
                        <a:pt x="41531" y="9149"/>
                      </a:cubicBezTo>
                      <a:cubicBezTo>
                        <a:pt x="41374" y="9149"/>
                        <a:pt x="41241" y="9084"/>
                        <a:pt x="41130" y="8974"/>
                      </a:cubicBezTo>
                      <a:lnTo>
                        <a:pt x="40897" y="8674"/>
                      </a:lnTo>
                      <a:cubicBezTo>
                        <a:pt x="40805" y="8399"/>
                        <a:pt x="40546" y="8236"/>
                        <a:pt x="40272" y="8236"/>
                      </a:cubicBezTo>
                      <a:cubicBezTo>
                        <a:pt x="40247" y="8236"/>
                        <a:pt x="40222" y="8237"/>
                        <a:pt x="40196" y="8240"/>
                      </a:cubicBezTo>
                      <a:lnTo>
                        <a:pt x="39396" y="8240"/>
                      </a:lnTo>
                      <a:cubicBezTo>
                        <a:pt x="39262" y="8240"/>
                        <a:pt x="39129" y="8173"/>
                        <a:pt x="39029" y="8107"/>
                      </a:cubicBezTo>
                      <a:cubicBezTo>
                        <a:pt x="38929" y="7906"/>
                        <a:pt x="38729" y="7773"/>
                        <a:pt x="38528" y="7773"/>
                      </a:cubicBezTo>
                      <a:cubicBezTo>
                        <a:pt x="38328" y="7773"/>
                        <a:pt x="38128" y="7840"/>
                        <a:pt x="37928" y="7973"/>
                      </a:cubicBezTo>
                      <a:lnTo>
                        <a:pt x="37361" y="7973"/>
                      </a:lnTo>
                      <a:lnTo>
                        <a:pt x="36861" y="7806"/>
                      </a:lnTo>
                      <a:cubicBezTo>
                        <a:pt x="36394" y="7439"/>
                        <a:pt x="35860" y="7206"/>
                        <a:pt x="35293" y="7072"/>
                      </a:cubicBezTo>
                      <a:cubicBezTo>
                        <a:pt x="34959" y="6972"/>
                        <a:pt x="34626" y="6839"/>
                        <a:pt x="34292" y="6706"/>
                      </a:cubicBezTo>
                      <a:cubicBezTo>
                        <a:pt x="33958" y="6539"/>
                        <a:pt x="33658" y="6372"/>
                        <a:pt x="33358" y="6138"/>
                      </a:cubicBezTo>
                      <a:cubicBezTo>
                        <a:pt x="32858" y="5738"/>
                        <a:pt x="32291" y="5505"/>
                        <a:pt x="31690" y="5405"/>
                      </a:cubicBezTo>
                      <a:cubicBezTo>
                        <a:pt x="31190" y="5405"/>
                        <a:pt x="30689" y="5271"/>
                        <a:pt x="30289" y="4938"/>
                      </a:cubicBezTo>
                      <a:cubicBezTo>
                        <a:pt x="30122" y="4704"/>
                        <a:pt x="29822" y="4571"/>
                        <a:pt x="29522" y="4571"/>
                      </a:cubicBezTo>
                      <a:cubicBezTo>
                        <a:pt x="29322" y="4571"/>
                        <a:pt x="29122" y="4604"/>
                        <a:pt x="28921" y="4671"/>
                      </a:cubicBezTo>
                      <a:lnTo>
                        <a:pt x="28788" y="4704"/>
                      </a:lnTo>
                      <a:cubicBezTo>
                        <a:pt x="28588" y="4771"/>
                        <a:pt x="28354" y="4871"/>
                        <a:pt x="28154" y="5004"/>
                      </a:cubicBezTo>
                      <a:lnTo>
                        <a:pt x="27887" y="5138"/>
                      </a:lnTo>
                      <a:lnTo>
                        <a:pt x="27587" y="5271"/>
                      </a:lnTo>
                      <a:cubicBezTo>
                        <a:pt x="27354" y="5405"/>
                        <a:pt x="27087" y="5471"/>
                        <a:pt x="26853" y="5571"/>
                      </a:cubicBezTo>
                      <a:lnTo>
                        <a:pt x="26753" y="5605"/>
                      </a:lnTo>
                      <a:cubicBezTo>
                        <a:pt x="26586" y="5638"/>
                        <a:pt x="26420" y="5705"/>
                        <a:pt x="26386" y="5905"/>
                      </a:cubicBezTo>
                      <a:cubicBezTo>
                        <a:pt x="26386" y="5938"/>
                        <a:pt x="26386" y="5972"/>
                        <a:pt x="26386" y="6005"/>
                      </a:cubicBezTo>
                      <a:lnTo>
                        <a:pt x="26386" y="6372"/>
                      </a:lnTo>
                      <a:cubicBezTo>
                        <a:pt x="26320" y="6439"/>
                        <a:pt x="26386" y="6539"/>
                        <a:pt x="26453" y="6605"/>
                      </a:cubicBezTo>
                      <a:cubicBezTo>
                        <a:pt x="26520" y="6706"/>
                        <a:pt x="26586" y="6772"/>
                        <a:pt x="26553" y="6806"/>
                      </a:cubicBezTo>
                      <a:cubicBezTo>
                        <a:pt x="26553" y="6872"/>
                        <a:pt x="26453" y="6906"/>
                        <a:pt x="26320" y="6972"/>
                      </a:cubicBezTo>
                      <a:cubicBezTo>
                        <a:pt x="26320" y="6972"/>
                        <a:pt x="26320" y="7006"/>
                        <a:pt x="26320" y="7039"/>
                      </a:cubicBezTo>
                      <a:lnTo>
                        <a:pt x="26153" y="7106"/>
                      </a:lnTo>
                      <a:lnTo>
                        <a:pt x="26086" y="7139"/>
                      </a:lnTo>
                      <a:cubicBezTo>
                        <a:pt x="26053" y="7139"/>
                        <a:pt x="25986" y="7106"/>
                        <a:pt x="25953" y="7106"/>
                      </a:cubicBezTo>
                      <a:cubicBezTo>
                        <a:pt x="25853" y="7139"/>
                        <a:pt x="25753" y="7173"/>
                        <a:pt x="25652" y="7206"/>
                      </a:cubicBezTo>
                      <a:cubicBezTo>
                        <a:pt x="25586" y="7273"/>
                        <a:pt x="25519" y="7273"/>
                        <a:pt x="25452" y="7273"/>
                      </a:cubicBezTo>
                      <a:lnTo>
                        <a:pt x="25252" y="7273"/>
                      </a:lnTo>
                      <a:cubicBezTo>
                        <a:pt x="25152" y="7273"/>
                        <a:pt x="25052" y="7306"/>
                        <a:pt x="24985" y="7406"/>
                      </a:cubicBezTo>
                      <a:lnTo>
                        <a:pt x="24919" y="7439"/>
                      </a:lnTo>
                      <a:cubicBezTo>
                        <a:pt x="24852" y="7473"/>
                        <a:pt x="24819" y="7506"/>
                        <a:pt x="24752" y="7506"/>
                      </a:cubicBezTo>
                      <a:lnTo>
                        <a:pt x="24385" y="7506"/>
                      </a:lnTo>
                      <a:cubicBezTo>
                        <a:pt x="24333" y="7497"/>
                        <a:pt x="24281" y="7493"/>
                        <a:pt x="24230" y="7493"/>
                      </a:cubicBezTo>
                      <a:cubicBezTo>
                        <a:pt x="23725" y="7493"/>
                        <a:pt x="23287" y="7925"/>
                        <a:pt x="23317" y="8440"/>
                      </a:cubicBezTo>
                      <a:cubicBezTo>
                        <a:pt x="23317" y="8473"/>
                        <a:pt x="23317" y="8507"/>
                        <a:pt x="23284" y="8540"/>
                      </a:cubicBezTo>
                      <a:cubicBezTo>
                        <a:pt x="23184" y="8774"/>
                        <a:pt x="22984" y="8974"/>
                        <a:pt x="22750" y="9074"/>
                      </a:cubicBezTo>
                      <a:cubicBezTo>
                        <a:pt x="22183" y="9141"/>
                        <a:pt x="21750" y="9608"/>
                        <a:pt x="21716" y="10175"/>
                      </a:cubicBezTo>
                      <a:cubicBezTo>
                        <a:pt x="21683" y="10241"/>
                        <a:pt x="21650" y="10341"/>
                        <a:pt x="21616" y="10375"/>
                      </a:cubicBezTo>
                      <a:cubicBezTo>
                        <a:pt x="21583" y="10442"/>
                        <a:pt x="21550" y="10475"/>
                        <a:pt x="21516" y="10508"/>
                      </a:cubicBezTo>
                      <a:cubicBezTo>
                        <a:pt x="21483" y="10542"/>
                        <a:pt x="21416" y="10608"/>
                        <a:pt x="21383" y="10642"/>
                      </a:cubicBezTo>
                      <a:cubicBezTo>
                        <a:pt x="21216" y="10742"/>
                        <a:pt x="21116" y="10942"/>
                        <a:pt x="21083" y="11142"/>
                      </a:cubicBezTo>
                      <a:cubicBezTo>
                        <a:pt x="21016" y="11175"/>
                        <a:pt x="20949" y="11175"/>
                        <a:pt x="20882" y="11209"/>
                      </a:cubicBezTo>
                      <a:cubicBezTo>
                        <a:pt x="20749" y="11242"/>
                        <a:pt x="20616" y="11309"/>
                        <a:pt x="20515" y="11442"/>
                      </a:cubicBezTo>
                      <a:lnTo>
                        <a:pt x="20249" y="11876"/>
                      </a:lnTo>
                      <a:lnTo>
                        <a:pt x="20115" y="11876"/>
                      </a:lnTo>
                      <a:cubicBezTo>
                        <a:pt x="19782" y="11976"/>
                        <a:pt x="19481" y="12009"/>
                        <a:pt x="19114" y="12009"/>
                      </a:cubicBezTo>
                      <a:cubicBezTo>
                        <a:pt x="19081" y="12012"/>
                        <a:pt x="19047" y="12013"/>
                        <a:pt x="19014" y="12013"/>
                      </a:cubicBezTo>
                      <a:cubicBezTo>
                        <a:pt x="18581" y="12013"/>
                        <a:pt x="18159" y="11814"/>
                        <a:pt x="17880" y="11442"/>
                      </a:cubicBezTo>
                      <a:lnTo>
                        <a:pt x="17780" y="11209"/>
                      </a:lnTo>
                      <a:cubicBezTo>
                        <a:pt x="17780" y="11175"/>
                        <a:pt x="17780" y="11175"/>
                        <a:pt x="17747" y="11142"/>
                      </a:cubicBezTo>
                      <a:cubicBezTo>
                        <a:pt x="17780" y="11142"/>
                        <a:pt x="17780" y="11075"/>
                        <a:pt x="17747" y="11042"/>
                      </a:cubicBezTo>
                      <a:cubicBezTo>
                        <a:pt x="17780" y="10942"/>
                        <a:pt x="17814" y="10875"/>
                        <a:pt x="17880" y="10808"/>
                      </a:cubicBezTo>
                      <a:cubicBezTo>
                        <a:pt x="18014" y="10642"/>
                        <a:pt x="18114" y="10442"/>
                        <a:pt x="17880" y="10208"/>
                      </a:cubicBezTo>
                      <a:cubicBezTo>
                        <a:pt x="17847" y="10141"/>
                        <a:pt x="17747" y="10108"/>
                        <a:pt x="17680" y="10108"/>
                      </a:cubicBezTo>
                      <a:cubicBezTo>
                        <a:pt x="17580" y="10141"/>
                        <a:pt x="17480" y="10175"/>
                        <a:pt x="17413" y="10241"/>
                      </a:cubicBezTo>
                      <a:lnTo>
                        <a:pt x="17347" y="10308"/>
                      </a:lnTo>
                      <a:lnTo>
                        <a:pt x="17180" y="9908"/>
                      </a:lnTo>
                      <a:cubicBezTo>
                        <a:pt x="17180" y="9774"/>
                        <a:pt x="17180" y="9674"/>
                        <a:pt x="17180" y="9541"/>
                      </a:cubicBezTo>
                      <a:cubicBezTo>
                        <a:pt x="17213" y="9207"/>
                        <a:pt x="17246" y="8840"/>
                        <a:pt x="16779" y="8640"/>
                      </a:cubicBezTo>
                      <a:cubicBezTo>
                        <a:pt x="16779" y="8607"/>
                        <a:pt x="16746" y="8574"/>
                        <a:pt x="16746" y="8540"/>
                      </a:cubicBezTo>
                      <a:cubicBezTo>
                        <a:pt x="16679" y="8507"/>
                        <a:pt x="16613" y="8507"/>
                        <a:pt x="16513" y="8507"/>
                      </a:cubicBezTo>
                      <a:lnTo>
                        <a:pt x="16413" y="8507"/>
                      </a:lnTo>
                      <a:cubicBezTo>
                        <a:pt x="16346" y="8507"/>
                        <a:pt x="16312" y="8540"/>
                        <a:pt x="16246" y="8574"/>
                      </a:cubicBezTo>
                      <a:lnTo>
                        <a:pt x="16212" y="8607"/>
                      </a:lnTo>
                      <a:cubicBezTo>
                        <a:pt x="16112" y="8740"/>
                        <a:pt x="16046" y="8907"/>
                        <a:pt x="16012" y="9074"/>
                      </a:cubicBezTo>
                      <a:lnTo>
                        <a:pt x="15712" y="8707"/>
                      </a:lnTo>
                      <a:lnTo>
                        <a:pt x="15445" y="8373"/>
                      </a:lnTo>
                      <a:cubicBezTo>
                        <a:pt x="15479" y="8307"/>
                        <a:pt x="15479" y="8240"/>
                        <a:pt x="15479" y="8173"/>
                      </a:cubicBezTo>
                      <a:cubicBezTo>
                        <a:pt x="15212" y="7740"/>
                        <a:pt x="15078" y="7206"/>
                        <a:pt x="15145" y="6672"/>
                      </a:cubicBezTo>
                      <a:lnTo>
                        <a:pt x="15145" y="6339"/>
                      </a:lnTo>
                      <a:cubicBezTo>
                        <a:pt x="15112" y="6005"/>
                        <a:pt x="15178" y="5638"/>
                        <a:pt x="15312" y="5338"/>
                      </a:cubicBezTo>
                      <a:cubicBezTo>
                        <a:pt x="15412" y="5171"/>
                        <a:pt x="15445" y="5004"/>
                        <a:pt x="15479" y="4804"/>
                      </a:cubicBezTo>
                      <a:lnTo>
                        <a:pt x="15479" y="4304"/>
                      </a:lnTo>
                      <a:cubicBezTo>
                        <a:pt x="15545" y="3870"/>
                        <a:pt x="15345" y="3503"/>
                        <a:pt x="14978" y="3303"/>
                      </a:cubicBezTo>
                      <a:lnTo>
                        <a:pt x="14778" y="3036"/>
                      </a:lnTo>
                      <a:cubicBezTo>
                        <a:pt x="14745" y="3003"/>
                        <a:pt x="14745" y="2970"/>
                        <a:pt x="14711" y="2936"/>
                      </a:cubicBezTo>
                      <a:cubicBezTo>
                        <a:pt x="14645" y="2836"/>
                        <a:pt x="14645" y="2703"/>
                        <a:pt x="14678" y="2603"/>
                      </a:cubicBezTo>
                      <a:cubicBezTo>
                        <a:pt x="14778" y="2436"/>
                        <a:pt x="14811" y="2269"/>
                        <a:pt x="14778" y="2102"/>
                      </a:cubicBezTo>
                      <a:cubicBezTo>
                        <a:pt x="14745" y="1902"/>
                        <a:pt x="14545" y="1835"/>
                        <a:pt x="14344" y="1702"/>
                      </a:cubicBezTo>
                      <a:lnTo>
                        <a:pt x="14144" y="1602"/>
                      </a:lnTo>
                      <a:cubicBezTo>
                        <a:pt x="13977" y="1502"/>
                        <a:pt x="13777" y="1468"/>
                        <a:pt x="13577" y="1468"/>
                      </a:cubicBezTo>
                      <a:cubicBezTo>
                        <a:pt x="13444" y="1468"/>
                        <a:pt x="13310" y="1468"/>
                        <a:pt x="13177" y="1502"/>
                      </a:cubicBezTo>
                      <a:cubicBezTo>
                        <a:pt x="13043" y="1502"/>
                        <a:pt x="12943" y="1535"/>
                        <a:pt x="12810" y="1535"/>
                      </a:cubicBezTo>
                      <a:cubicBezTo>
                        <a:pt x="12677" y="1535"/>
                        <a:pt x="12543" y="1502"/>
                        <a:pt x="12443" y="1468"/>
                      </a:cubicBezTo>
                      <a:cubicBezTo>
                        <a:pt x="12310" y="1368"/>
                        <a:pt x="12176" y="1302"/>
                        <a:pt x="12009" y="1302"/>
                      </a:cubicBezTo>
                      <a:cubicBezTo>
                        <a:pt x="11993" y="1285"/>
                        <a:pt x="11976" y="1277"/>
                        <a:pt x="11959" y="1277"/>
                      </a:cubicBezTo>
                      <a:cubicBezTo>
                        <a:pt x="11943" y="1277"/>
                        <a:pt x="11926" y="1285"/>
                        <a:pt x="11909" y="1302"/>
                      </a:cubicBezTo>
                      <a:cubicBezTo>
                        <a:pt x="11909" y="1268"/>
                        <a:pt x="11909" y="1235"/>
                        <a:pt x="11843" y="1202"/>
                      </a:cubicBezTo>
                      <a:cubicBezTo>
                        <a:pt x="11676" y="1202"/>
                        <a:pt x="11509" y="1102"/>
                        <a:pt x="11442" y="968"/>
                      </a:cubicBezTo>
                      <a:cubicBezTo>
                        <a:pt x="11342" y="868"/>
                        <a:pt x="11276" y="801"/>
                        <a:pt x="11175" y="735"/>
                      </a:cubicBezTo>
                      <a:lnTo>
                        <a:pt x="11075" y="735"/>
                      </a:lnTo>
                      <a:cubicBezTo>
                        <a:pt x="11042" y="735"/>
                        <a:pt x="11042" y="701"/>
                        <a:pt x="11009" y="668"/>
                      </a:cubicBezTo>
                      <a:cubicBezTo>
                        <a:pt x="10942" y="635"/>
                        <a:pt x="10842" y="601"/>
                        <a:pt x="10708" y="601"/>
                      </a:cubicBezTo>
                      <a:cubicBezTo>
                        <a:pt x="10675" y="601"/>
                        <a:pt x="10642" y="601"/>
                        <a:pt x="10608" y="635"/>
                      </a:cubicBezTo>
                      <a:cubicBezTo>
                        <a:pt x="10175" y="368"/>
                        <a:pt x="9708" y="168"/>
                        <a:pt x="9207" y="34"/>
                      </a:cubicBezTo>
                      <a:lnTo>
                        <a:pt x="9007" y="34"/>
                      </a:lnTo>
                      <a:cubicBezTo>
                        <a:pt x="8874" y="1"/>
                        <a:pt x="8740" y="1"/>
                        <a:pt x="8607"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0" name="Google Shape;597;p17">
                  <a:extLst>
                    <a:ext uri="{FF2B5EF4-FFF2-40B4-BE49-F238E27FC236}">
                      <a16:creationId xmlns:a16="http://schemas.microsoft.com/office/drawing/2014/main" id="{8BBCE0E4-0F1E-5C48-A2F9-8A33D663A4F0}"/>
                    </a:ext>
                  </a:extLst>
                </p:cNvPr>
                <p:cNvSpPr/>
                <p:nvPr/>
              </p:nvSpPr>
              <p:spPr>
                <a:xfrm>
                  <a:off x="6136038" y="3053600"/>
                  <a:ext cx="102600" cy="155975"/>
                </a:xfrm>
                <a:custGeom>
                  <a:avLst/>
                  <a:gdLst/>
                  <a:ahLst/>
                  <a:cxnLst/>
                  <a:rect l="l" t="t" r="r" b="b"/>
                  <a:pathLst>
                    <a:path w="4104" h="6239" extrusionOk="0">
                      <a:moveTo>
                        <a:pt x="2502" y="1"/>
                      </a:moveTo>
                      <a:cubicBezTo>
                        <a:pt x="2335" y="34"/>
                        <a:pt x="2202" y="268"/>
                        <a:pt x="2035" y="601"/>
                      </a:cubicBezTo>
                      <a:cubicBezTo>
                        <a:pt x="1935" y="868"/>
                        <a:pt x="1668" y="1068"/>
                        <a:pt x="1368" y="1102"/>
                      </a:cubicBezTo>
                      <a:cubicBezTo>
                        <a:pt x="1201" y="1135"/>
                        <a:pt x="1101" y="1235"/>
                        <a:pt x="1068" y="1402"/>
                      </a:cubicBezTo>
                      <a:cubicBezTo>
                        <a:pt x="1034" y="1502"/>
                        <a:pt x="1101" y="1635"/>
                        <a:pt x="1201" y="1702"/>
                      </a:cubicBezTo>
                      <a:cubicBezTo>
                        <a:pt x="1368" y="1769"/>
                        <a:pt x="1434" y="1869"/>
                        <a:pt x="1434" y="1969"/>
                      </a:cubicBezTo>
                      <a:cubicBezTo>
                        <a:pt x="1434" y="2036"/>
                        <a:pt x="1268" y="2169"/>
                        <a:pt x="1134" y="2269"/>
                      </a:cubicBezTo>
                      <a:cubicBezTo>
                        <a:pt x="534" y="2603"/>
                        <a:pt x="400" y="3003"/>
                        <a:pt x="634" y="3703"/>
                      </a:cubicBezTo>
                      <a:cubicBezTo>
                        <a:pt x="767" y="4237"/>
                        <a:pt x="601" y="4804"/>
                        <a:pt x="167" y="5138"/>
                      </a:cubicBezTo>
                      <a:cubicBezTo>
                        <a:pt x="0" y="5638"/>
                        <a:pt x="67" y="5705"/>
                        <a:pt x="667" y="6105"/>
                      </a:cubicBezTo>
                      <a:cubicBezTo>
                        <a:pt x="734" y="6105"/>
                        <a:pt x="767" y="6139"/>
                        <a:pt x="834" y="6172"/>
                      </a:cubicBezTo>
                      <a:cubicBezTo>
                        <a:pt x="901" y="6205"/>
                        <a:pt x="1001" y="6239"/>
                        <a:pt x="1101" y="6239"/>
                      </a:cubicBezTo>
                      <a:cubicBezTo>
                        <a:pt x="1134" y="6239"/>
                        <a:pt x="1201" y="6239"/>
                        <a:pt x="1234" y="6205"/>
                      </a:cubicBezTo>
                      <a:lnTo>
                        <a:pt x="1601" y="6005"/>
                      </a:lnTo>
                      <a:cubicBezTo>
                        <a:pt x="1635" y="6005"/>
                        <a:pt x="1635" y="5972"/>
                        <a:pt x="1668" y="5972"/>
                      </a:cubicBezTo>
                      <a:cubicBezTo>
                        <a:pt x="2102" y="5672"/>
                        <a:pt x="2402" y="5271"/>
                        <a:pt x="2602" y="4804"/>
                      </a:cubicBezTo>
                      <a:lnTo>
                        <a:pt x="2669" y="4771"/>
                      </a:lnTo>
                      <a:lnTo>
                        <a:pt x="2769" y="4738"/>
                      </a:lnTo>
                      <a:lnTo>
                        <a:pt x="2802" y="4738"/>
                      </a:lnTo>
                      <a:cubicBezTo>
                        <a:pt x="2802" y="4771"/>
                        <a:pt x="2802" y="4804"/>
                        <a:pt x="2802" y="4838"/>
                      </a:cubicBezTo>
                      <a:cubicBezTo>
                        <a:pt x="2802" y="4938"/>
                        <a:pt x="2835" y="5038"/>
                        <a:pt x="2735" y="5104"/>
                      </a:cubicBezTo>
                      <a:cubicBezTo>
                        <a:pt x="2635" y="5205"/>
                        <a:pt x="2569" y="5338"/>
                        <a:pt x="2569" y="5505"/>
                      </a:cubicBezTo>
                      <a:cubicBezTo>
                        <a:pt x="2569" y="5605"/>
                        <a:pt x="2635" y="5672"/>
                        <a:pt x="2735" y="5738"/>
                      </a:cubicBezTo>
                      <a:cubicBezTo>
                        <a:pt x="2802" y="5772"/>
                        <a:pt x="2869" y="5772"/>
                        <a:pt x="2902" y="5772"/>
                      </a:cubicBezTo>
                      <a:cubicBezTo>
                        <a:pt x="3069" y="5772"/>
                        <a:pt x="3169" y="5638"/>
                        <a:pt x="3236" y="5471"/>
                      </a:cubicBezTo>
                      <a:cubicBezTo>
                        <a:pt x="3269" y="5405"/>
                        <a:pt x="3336" y="5338"/>
                        <a:pt x="3369" y="5305"/>
                      </a:cubicBezTo>
                      <a:cubicBezTo>
                        <a:pt x="3436" y="5238"/>
                        <a:pt x="3503" y="5171"/>
                        <a:pt x="3503" y="5071"/>
                      </a:cubicBezTo>
                      <a:cubicBezTo>
                        <a:pt x="3503" y="4971"/>
                        <a:pt x="3436" y="4904"/>
                        <a:pt x="3369" y="4838"/>
                      </a:cubicBezTo>
                      <a:cubicBezTo>
                        <a:pt x="3336" y="4804"/>
                        <a:pt x="3302" y="4771"/>
                        <a:pt x="3302" y="4738"/>
                      </a:cubicBezTo>
                      <a:cubicBezTo>
                        <a:pt x="3236" y="4571"/>
                        <a:pt x="3169" y="4504"/>
                        <a:pt x="3102" y="4504"/>
                      </a:cubicBezTo>
                      <a:cubicBezTo>
                        <a:pt x="3169" y="4471"/>
                        <a:pt x="3236" y="4437"/>
                        <a:pt x="3302" y="4437"/>
                      </a:cubicBezTo>
                      <a:lnTo>
                        <a:pt x="3503" y="4437"/>
                      </a:lnTo>
                      <a:cubicBezTo>
                        <a:pt x="3529" y="4446"/>
                        <a:pt x="3554" y="4450"/>
                        <a:pt x="3577" y="4450"/>
                      </a:cubicBezTo>
                      <a:cubicBezTo>
                        <a:pt x="3638" y="4450"/>
                        <a:pt x="3687" y="4419"/>
                        <a:pt x="3736" y="4371"/>
                      </a:cubicBezTo>
                      <a:cubicBezTo>
                        <a:pt x="3769" y="4337"/>
                        <a:pt x="3803" y="4304"/>
                        <a:pt x="3836" y="4271"/>
                      </a:cubicBezTo>
                      <a:cubicBezTo>
                        <a:pt x="3970" y="4070"/>
                        <a:pt x="4103" y="3937"/>
                        <a:pt x="4070" y="3770"/>
                      </a:cubicBezTo>
                      <a:cubicBezTo>
                        <a:pt x="4003" y="3603"/>
                        <a:pt x="3903" y="3537"/>
                        <a:pt x="3703" y="3403"/>
                      </a:cubicBezTo>
                      <a:cubicBezTo>
                        <a:pt x="3503" y="3337"/>
                        <a:pt x="3503" y="3070"/>
                        <a:pt x="3503" y="2803"/>
                      </a:cubicBezTo>
                      <a:cubicBezTo>
                        <a:pt x="3503" y="2336"/>
                        <a:pt x="3436" y="1835"/>
                        <a:pt x="3302" y="1368"/>
                      </a:cubicBezTo>
                      <a:cubicBezTo>
                        <a:pt x="3269" y="1235"/>
                        <a:pt x="3236" y="1068"/>
                        <a:pt x="3269" y="935"/>
                      </a:cubicBezTo>
                      <a:cubicBezTo>
                        <a:pt x="3302" y="735"/>
                        <a:pt x="3269" y="535"/>
                        <a:pt x="3169" y="368"/>
                      </a:cubicBezTo>
                      <a:cubicBezTo>
                        <a:pt x="2936" y="168"/>
                        <a:pt x="2735" y="1"/>
                        <a:pt x="2569"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1" name="Google Shape;598;p17">
                  <a:extLst>
                    <a:ext uri="{FF2B5EF4-FFF2-40B4-BE49-F238E27FC236}">
                      <a16:creationId xmlns:a16="http://schemas.microsoft.com/office/drawing/2014/main" id="{D8EEBEB6-7DAC-534D-953C-94DD32AEA465}"/>
                    </a:ext>
                  </a:extLst>
                </p:cNvPr>
                <p:cNvSpPr/>
                <p:nvPr/>
              </p:nvSpPr>
              <p:spPr>
                <a:xfrm>
                  <a:off x="5817463" y="3218725"/>
                  <a:ext cx="135125" cy="135125"/>
                </a:xfrm>
                <a:custGeom>
                  <a:avLst/>
                  <a:gdLst/>
                  <a:ahLst/>
                  <a:cxnLst/>
                  <a:rect l="l" t="t" r="r" b="b"/>
                  <a:pathLst>
                    <a:path w="5405" h="5405" extrusionOk="0">
                      <a:moveTo>
                        <a:pt x="4137" y="1"/>
                      </a:moveTo>
                      <a:cubicBezTo>
                        <a:pt x="3903" y="34"/>
                        <a:pt x="3703" y="101"/>
                        <a:pt x="3503" y="234"/>
                      </a:cubicBezTo>
                      <a:lnTo>
                        <a:pt x="3470" y="267"/>
                      </a:lnTo>
                      <a:cubicBezTo>
                        <a:pt x="3403" y="334"/>
                        <a:pt x="3336" y="368"/>
                        <a:pt x="3303" y="434"/>
                      </a:cubicBezTo>
                      <a:cubicBezTo>
                        <a:pt x="3236" y="501"/>
                        <a:pt x="3203" y="534"/>
                        <a:pt x="3170" y="601"/>
                      </a:cubicBezTo>
                      <a:cubicBezTo>
                        <a:pt x="2969" y="1101"/>
                        <a:pt x="2502" y="1402"/>
                        <a:pt x="1969" y="1402"/>
                      </a:cubicBezTo>
                      <a:lnTo>
                        <a:pt x="1669" y="1402"/>
                      </a:lnTo>
                      <a:cubicBezTo>
                        <a:pt x="1568" y="1402"/>
                        <a:pt x="1468" y="1435"/>
                        <a:pt x="1368" y="1468"/>
                      </a:cubicBezTo>
                      <a:cubicBezTo>
                        <a:pt x="1168" y="1468"/>
                        <a:pt x="1068" y="1635"/>
                        <a:pt x="1101" y="1802"/>
                      </a:cubicBezTo>
                      <a:cubicBezTo>
                        <a:pt x="1135" y="1935"/>
                        <a:pt x="1235" y="2035"/>
                        <a:pt x="1368" y="2035"/>
                      </a:cubicBezTo>
                      <a:lnTo>
                        <a:pt x="1435" y="2035"/>
                      </a:lnTo>
                      <a:cubicBezTo>
                        <a:pt x="1502" y="2002"/>
                        <a:pt x="1568" y="2002"/>
                        <a:pt x="1669" y="2002"/>
                      </a:cubicBezTo>
                      <a:cubicBezTo>
                        <a:pt x="1677" y="1993"/>
                        <a:pt x="1691" y="1989"/>
                        <a:pt x="1707" y="1989"/>
                      </a:cubicBezTo>
                      <a:cubicBezTo>
                        <a:pt x="1751" y="1989"/>
                        <a:pt x="1811" y="2020"/>
                        <a:pt x="1835" y="2069"/>
                      </a:cubicBezTo>
                      <a:cubicBezTo>
                        <a:pt x="1902" y="2135"/>
                        <a:pt x="1835" y="2269"/>
                        <a:pt x="1769" y="2402"/>
                      </a:cubicBezTo>
                      <a:cubicBezTo>
                        <a:pt x="1769" y="2469"/>
                        <a:pt x="1735" y="2502"/>
                        <a:pt x="1735" y="2569"/>
                      </a:cubicBezTo>
                      <a:cubicBezTo>
                        <a:pt x="1702" y="2703"/>
                        <a:pt x="1635" y="2836"/>
                        <a:pt x="1535" y="2936"/>
                      </a:cubicBezTo>
                      <a:cubicBezTo>
                        <a:pt x="1368" y="3203"/>
                        <a:pt x="1168" y="3470"/>
                        <a:pt x="1535" y="3903"/>
                      </a:cubicBezTo>
                      <a:cubicBezTo>
                        <a:pt x="1535" y="3970"/>
                        <a:pt x="1402" y="4037"/>
                        <a:pt x="1335" y="4104"/>
                      </a:cubicBezTo>
                      <a:lnTo>
                        <a:pt x="701" y="4504"/>
                      </a:lnTo>
                      <a:lnTo>
                        <a:pt x="534" y="4604"/>
                      </a:lnTo>
                      <a:cubicBezTo>
                        <a:pt x="268" y="4771"/>
                        <a:pt x="1" y="4937"/>
                        <a:pt x="34" y="5371"/>
                      </a:cubicBezTo>
                      <a:cubicBezTo>
                        <a:pt x="101" y="5371"/>
                        <a:pt x="167" y="5404"/>
                        <a:pt x="201" y="5404"/>
                      </a:cubicBezTo>
                      <a:cubicBezTo>
                        <a:pt x="368" y="5371"/>
                        <a:pt x="501" y="5338"/>
                        <a:pt x="634" y="5238"/>
                      </a:cubicBezTo>
                      <a:cubicBezTo>
                        <a:pt x="735" y="5138"/>
                        <a:pt x="868" y="5104"/>
                        <a:pt x="1001" y="5071"/>
                      </a:cubicBezTo>
                      <a:cubicBezTo>
                        <a:pt x="1502" y="5071"/>
                        <a:pt x="2035" y="5004"/>
                        <a:pt x="2269" y="4370"/>
                      </a:cubicBezTo>
                      <a:cubicBezTo>
                        <a:pt x="2302" y="4270"/>
                        <a:pt x="2369" y="4237"/>
                        <a:pt x="2469" y="4204"/>
                      </a:cubicBezTo>
                      <a:cubicBezTo>
                        <a:pt x="2569" y="4137"/>
                        <a:pt x="2669" y="4104"/>
                        <a:pt x="2703" y="3970"/>
                      </a:cubicBezTo>
                      <a:lnTo>
                        <a:pt x="3270" y="3003"/>
                      </a:lnTo>
                      <a:cubicBezTo>
                        <a:pt x="3837" y="2502"/>
                        <a:pt x="4304" y="2002"/>
                        <a:pt x="4004" y="1201"/>
                      </a:cubicBezTo>
                      <a:cubicBezTo>
                        <a:pt x="4004" y="1168"/>
                        <a:pt x="4004" y="1101"/>
                        <a:pt x="4004" y="1101"/>
                      </a:cubicBezTo>
                      <a:cubicBezTo>
                        <a:pt x="4037" y="1035"/>
                        <a:pt x="4104" y="1035"/>
                        <a:pt x="4204" y="1001"/>
                      </a:cubicBezTo>
                      <a:lnTo>
                        <a:pt x="4404" y="1001"/>
                      </a:lnTo>
                      <a:cubicBezTo>
                        <a:pt x="4437" y="1001"/>
                        <a:pt x="4504" y="968"/>
                        <a:pt x="4571" y="968"/>
                      </a:cubicBezTo>
                      <a:cubicBezTo>
                        <a:pt x="4637" y="968"/>
                        <a:pt x="4704" y="1001"/>
                        <a:pt x="4771" y="1035"/>
                      </a:cubicBezTo>
                      <a:cubicBezTo>
                        <a:pt x="5038" y="1035"/>
                        <a:pt x="5371" y="1001"/>
                        <a:pt x="5405" y="701"/>
                      </a:cubicBezTo>
                      <a:lnTo>
                        <a:pt x="5405" y="634"/>
                      </a:lnTo>
                      <a:cubicBezTo>
                        <a:pt x="5405" y="601"/>
                        <a:pt x="5371" y="601"/>
                        <a:pt x="5371" y="601"/>
                      </a:cubicBezTo>
                      <a:cubicBezTo>
                        <a:pt x="5304" y="401"/>
                        <a:pt x="5138" y="267"/>
                        <a:pt x="4904" y="134"/>
                      </a:cubicBezTo>
                      <a:cubicBezTo>
                        <a:pt x="4737" y="34"/>
                        <a:pt x="4537" y="1"/>
                        <a:pt x="4337"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2" name="Google Shape;599;p17">
                  <a:extLst>
                    <a:ext uri="{FF2B5EF4-FFF2-40B4-BE49-F238E27FC236}">
                      <a16:creationId xmlns:a16="http://schemas.microsoft.com/office/drawing/2014/main" id="{A6EFC43A-56E7-E04D-AE1A-0D7DD04791FE}"/>
                    </a:ext>
                  </a:extLst>
                </p:cNvPr>
                <p:cNvSpPr/>
                <p:nvPr/>
              </p:nvSpPr>
              <p:spPr>
                <a:xfrm>
                  <a:off x="5565613" y="2253875"/>
                  <a:ext cx="55900" cy="74250"/>
                </a:xfrm>
                <a:custGeom>
                  <a:avLst/>
                  <a:gdLst/>
                  <a:ahLst/>
                  <a:cxnLst/>
                  <a:rect l="l" t="t" r="r" b="b"/>
                  <a:pathLst>
                    <a:path w="2236" h="2970" extrusionOk="0">
                      <a:moveTo>
                        <a:pt x="1469" y="0"/>
                      </a:moveTo>
                      <a:cubicBezTo>
                        <a:pt x="868" y="267"/>
                        <a:pt x="401" y="767"/>
                        <a:pt x="168" y="1401"/>
                      </a:cubicBezTo>
                      <a:cubicBezTo>
                        <a:pt x="1" y="1868"/>
                        <a:pt x="34" y="2402"/>
                        <a:pt x="268" y="2836"/>
                      </a:cubicBezTo>
                      <a:cubicBezTo>
                        <a:pt x="301" y="2936"/>
                        <a:pt x="368" y="2969"/>
                        <a:pt x="468" y="2969"/>
                      </a:cubicBezTo>
                      <a:cubicBezTo>
                        <a:pt x="1602" y="2969"/>
                        <a:pt x="2236" y="2302"/>
                        <a:pt x="2236" y="1134"/>
                      </a:cubicBezTo>
                      <a:cubicBezTo>
                        <a:pt x="2236" y="767"/>
                        <a:pt x="2136" y="434"/>
                        <a:pt x="1869" y="167"/>
                      </a:cubicBezTo>
                      <a:cubicBezTo>
                        <a:pt x="1802" y="67"/>
                        <a:pt x="1702" y="0"/>
                        <a:pt x="1569"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3" name="Google Shape;600;p17">
                  <a:extLst>
                    <a:ext uri="{FF2B5EF4-FFF2-40B4-BE49-F238E27FC236}">
                      <a16:creationId xmlns:a16="http://schemas.microsoft.com/office/drawing/2014/main" id="{4D99533D-2DA8-264F-AAB2-23F1A14FA7D2}"/>
                    </a:ext>
                  </a:extLst>
                </p:cNvPr>
                <p:cNvSpPr/>
                <p:nvPr/>
              </p:nvSpPr>
              <p:spPr>
                <a:xfrm>
                  <a:off x="5484738" y="2630800"/>
                  <a:ext cx="83400" cy="69250"/>
                </a:xfrm>
                <a:custGeom>
                  <a:avLst/>
                  <a:gdLst/>
                  <a:ahLst/>
                  <a:cxnLst/>
                  <a:rect l="l" t="t" r="r" b="b"/>
                  <a:pathLst>
                    <a:path w="3336" h="2770" extrusionOk="0">
                      <a:moveTo>
                        <a:pt x="867" y="1"/>
                      </a:moveTo>
                      <a:cubicBezTo>
                        <a:pt x="767" y="1"/>
                        <a:pt x="634" y="67"/>
                        <a:pt x="534" y="168"/>
                      </a:cubicBezTo>
                      <a:cubicBezTo>
                        <a:pt x="534" y="201"/>
                        <a:pt x="501" y="201"/>
                        <a:pt x="501" y="234"/>
                      </a:cubicBezTo>
                      <a:lnTo>
                        <a:pt x="501" y="268"/>
                      </a:lnTo>
                      <a:cubicBezTo>
                        <a:pt x="501" y="301"/>
                        <a:pt x="467" y="301"/>
                        <a:pt x="467" y="334"/>
                      </a:cubicBezTo>
                      <a:lnTo>
                        <a:pt x="367" y="468"/>
                      </a:lnTo>
                      <a:cubicBezTo>
                        <a:pt x="234" y="601"/>
                        <a:pt x="334" y="735"/>
                        <a:pt x="400" y="835"/>
                      </a:cubicBezTo>
                      <a:cubicBezTo>
                        <a:pt x="467" y="901"/>
                        <a:pt x="501" y="1001"/>
                        <a:pt x="501" y="1102"/>
                      </a:cubicBezTo>
                      <a:lnTo>
                        <a:pt x="367" y="1102"/>
                      </a:lnTo>
                      <a:cubicBezTo>
                        <a:pt x="300" y="1102"/>
                        <a:pt x="234" y="1102"/>
                        <a:pt x="167" y="1202"/>
                      </a:cubicBezTo>
                      <a:cubicBezTo>
                        <a:pt x="0" y="1468"/>
                        <a:pt x="0" y="1835"/>
                        <a:pt x="167" y="2102"/>
                      </a:cubicBezTo>
                      <a:lnTo>
                        <a:pt x="200" y="2302"/>
                      </a:lnTo>
                      <a:cubicBezTo>
                        <a:pt x="334" y="2503"/>
                        <a:pt x="434" y="2736"/>
                        <a:pt x="634" y="2769"/>
                      </a:cubicBezTo>
                      <a:lnTo>
                        <a:pt x="701" y="2769"/>
                      </a:lnTo>
                      <a:cubicBezTo>
                        <a:pt x="834" y="2769"/>
                        <a:pt x="934" y="2703"/>
                        <a:pt x="1034" y="2636"/>
                      </a:cubicBezTo>
                      <a:cubicBezTo>
                        <a:pt x="1234" y="2503"/>
                        <a:pt x="1468" y="2469"/>
                        <a:pt x="1701" y="2469"/>
                      </a:cubicBezTo>
                      <a:lnTo>
                        <a:pt x="2335" y="2469"/>
                      </a:lnTo>
                      <a:cubicBezTo>
                        <a:pt x="2435" y="2469"/>
                        <a:pt x="2535" y="2469"/>
                        <a:pt x="2669" y="2436"/>
                      </a:cubicBezTo>
                      <a:lnTo>
                        <a:pt x="2702" y="2436"/>
                      </a:lnTo>
                      <a:cubicBezTo>
                        <a:pt x="2769" y="2436"/>
                        <a:pt x="2836" y="2469"/>
                        <a:pt x="2902" y="2469"/>
                      </a:cubicBezTo>
                      <a:cubicBezTo>
                        <a:pt x="2969" y="2503"/>
                        <a:pt x="3036" y="2503"/>
                        <a:pt x="3102" y="2503"/>
                      </a:cubicBezTo>
                      <a:cubicBezTo>
                        <a:pt x="3236" y="2503"/>
                        <a:pt x="3303" y="2436"/>
                        <a:pt x="3336" y="2236"/>
                      </a:cubicBezTo>
                      <a:lnTo>
                        <a:pt x="3336" y="2136"/>
                      </a:lnTo>
                      <a:lnTo>
                        <a:pt x="3336" y="2036"/>
                      </a:lnTo>
                      <a:cubicBezTo>
                        <a:pt x="3336" y="1969"/>
                        <a:pt x="3336" y="1902"/>
                        <a:pt x="3336" y="1835"/>
                      </a:cubicBezTo>
                      <a:cubicBezTo>
                        <a:pt x="3336" y="1769"/>
                        <a:pt x="3303" y="1735"/>
                        <a:pt x="3303" y="1669"/>
                      </a:cubicBezTo>
                      <a:cubicBezTo>
                        <a:pt x="3269" y="1635"/>
                        <a:pt x="3236" y="1602"/>
                        <a:pt x="3236" y="1569"/>
                      </a:cubicBezTo>
                      <a:cubicBezTo>
                        <a:pt x="3202" y="1535"/>
                        <a:pt x="3169" y="1535"/>
                        <a:pt x="3136" y="1502"/>
                      </a:cubicBezTo>
                      <a:cubicBezTo>
                        <a:pt x="3102" y="1468"/>
                        <a:pt x="3036" y="1435"/>
                        <a:pt x="3002" y="1435"/>
                      </a:cubicBezTo>
                      <a:cubicBezTo>
                        <a:pt x="2969" y="1402"/>
                        <a:pt x="2936" y="1402"/>
                        <a:pt x="2936" y="1402"/>
                      </a:cubicBezTo>
                      <a:cubicBezTo>
                        <a:pt x="2869" y="1402"/>
                        <a:pt x="2836" y="1335"/>
                        <a:pt x="2802" y="1335"/>
                      </a:cubicBezTo>
                      <a:cubicBezTo>
                        <a:pt x="2502" y="1268"/>
                        <a:pt x="2235" y="1102"/>
                        <a:pt x="2035" y="901"/>
                      </a:cubicBezTo>
                      <a:cubicBezTo>
                        <a:pt x="1968" y="801"/>
                        <a:pt x="1868" y="701"/>
                        <a:pt x="1735" y="668"/>
                      </a:cubicBezTo>
                      <a:lnTo>
                        <a:pt x="1668" y="668"/>
                      </a:lnTo>
                      <a:lnTo>
                        <a:pt x="1601" y="534"/>
                      </a:lnTo>
                      <a:lnTo>
                        <a:pt x="1401" y="401"/>
                      </a:lnTo>
                      <a:lnTo>
                        <a:pt x="1334" y="268"/>
                      </a:lnTo>
                      <a:cubicBezTo>
                        <a:pt x="1234" y="101"/>
                        <a:pt x="1068" y="34"/>
                        <a:pt x="867"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4" name="Google Shape;601;p17">
                  <a:extLst>
                    <a:ext uri="{FF2B5EF4-FFF2-40B4-BE49-F238E27FC236}">
                      <a16:creationId xmlns:a16="http://schemas.microsoft.com/office/drawing/2014/main" id="{5C603958-57C1-AF4C-B45A-F319DD4F8E46}"/>
                    </a:ext>
                  </a:extLst>
                </p:cNvPr>
                <p:cNvSpPr/>
                <p:nvPr/>
              </p:nvSpPr>
              <p:spPr>
                <a:xfrm>
                  <a:off x="5765763" y="2517400"/>
                  <a:ext cx="121775" cy="62550"/>
                </a:xfrm>
                <a:custGeom>
                  <a:avLst/>
                  <a:gdLst/>
                  <a:ahLst/>
                  <a:cxnLst/>
                  <a:rect l="l" t="t" r="r" b="b"/>
                  <a:pathLst>
                    <a:path w="4871" h="2502" extrusionOk="0">
                      <a:moveTo>
                        <a:pt x="2369" y="0"/>
                      </a:moveTo>
                      <a:cubicBezTo>
                        <a:pt x="1902" y="34"/>
                        <a:pt x="1468" y="100"/>
                        <a:pt x="1068" y="267"/>
                      </a:cubicBezTo>
                      <a:cubicBezTo>
                        <a:pt x="834" y="334"/>
                        <a:pt x="601" y="400"/>
                        <a:pt x="367" y="434"/>
                      </a:cubicBezTo>
                      <a:cubicBezTo>
                        <a:pt x="234" y="434"/>
                        <a:pt x="101" y="567"/>
                        <a:pt x="34" y="701"/>
                      </a:cubicBezTo>
                      <a:cubicBezTo>
                        <a:pt x="1" y="934"/>
                        <a:pt x="67" y="1134"/>
                        <a:pt x="234" y="1301"/>
                      </a:cubicBezTo>
                      <a:cubicBezTo>
                        <a:pt x="401" y="1501"/>
                        <a:pt x="668" y="1601"/>
                        <a:pt x="935" y="1601"/>
                      </a:cubicBezTo>
                      <a:lnTo>
                        <a:pt x="1068" y="1601"/>
                      </a:lnTo>
                      <a:cubicBezTo>
                        <a:pt x="1068" y="1668"/>
                        <a:pt x="1068" y="1735"/>
                        <a:pt x="1001" y="1801"/>
                      </a:cubicBezTo>
                      <a:cubicBezTo>
                        <a:pt x="968" y="1902"/>
                        <a:pt x="935" y="2002"/>
                        <a:pt x="968" y="2102"/>
                      </a:cubicBezTo>
                      <a:lnTo>
                        <a:pt x="1201" y="2302"/>
                      </a:lnTo>
                      <a:lnTo>
                        <a:pt x="1368" y="2435"/>
                      </a:lnTo>
                      <a:cubicBezTo>
                        <a:pt x="1468" y="2502"/>
                        <a:pt x="1602" y="2502"/>
                        <a:pt x="1735" y="2502"/>
                      </a:cubicBezTo>
                      <a:cubicBezTo>
                        <a:pt x="2102" y="2469"/>
                        <a:pt x="2436" y="2335"/>
                        <a:pt x="2736" y="2135"/>
                      </a:cubicBezTo>
                      <a:lnTo>
                        <a:pt x="2903" y="2002"/>
                      </a:lnTo>
                      <a:cubicBezTo>
                        <a:pt x="2936" y="2068"/>
                        <a:pt x="3003" y="2102"/>
                        <a:pt x="3069" y="2102"/>
                      </a:cubicBezTo>
                      <a:cubicBezTo>
                        <a:pt x="3236" y="2102"/>
                        <a:pt x="3403" y="2068"/>
                        <a:pt x="3536" y="2035"/>
                      </a:cubicBezTo>
                      <a:lnTo>
                        <a:pt x="3670" y="1968"/>
                      </a:lnTo>
                      <a:cubicBezTo>
                        <a:pt x="3770" y="1935"/>
                        <a:pt x="3870" y="1935"/>
                        <a:pt x="3970" y="1935"/>
                      </a:cubicBezTo>
                      <a:cubicBezTo>
                        <a:pt x="4170" y="1935"/>
                        <a:pt x="4370" y="1835"/>
                        <a:pt x="4504" y="1668"/>
                      </a:cubicBezTo>
                      <a:cubicBezTo>
                        <a:pt x="4504" y="1635"/>
                        <a:pt x="4504" y="1601"/>
                        <a:pt x="4504" y="1568"/>
                      </a:cubicBezTo>
                      <a:lnTo>
                        <a:pt x="4537" y="1535"/>
                      </a:lnTo>
                      <a:cubicBezTo>
                        <a:pt x="4704" y="1468"/>
                        <a:pt x="4837" y="1401"/>
                        <a:pt x="4871" y="1168"/>
                      </a:cubicBezTo>
                      <a:lnTo>
                        <a:pt x="4570" y="867"/>
                      </a:lnTo>
                      <a:lnTo>
                        <a:pt x="4404" y="601"/>
                      </a:lnTo>
                      <a:lnTo>
                        <a:pt x="3803" y="200"/>
                      </a:lnTo>
                      <a:cubicBezTo>
                        <a:pt x="3770" y="234"/>
                        <a:pt x="3703" y="234"/>
                        <a:pt x="3636" y="234"/>
                      </a:cubicBezTo>
                      <a:cubicBezTo>
                        <a:pt x="3503" y="234"/>
                        <a:pt x="3336" y="200"/>
                        <a:pt x="3203" y="134"/>
                      </a:cubicBezTo>
                      <a:cubicBezTo>
                        <a:pt x="3069" y="67"/>
                        <a:pt x="2936" y="34"/>
                        <a:pt x="2803" y="34"/>
                      </a:cubicBezTo>
                      <a:lnTo>
                        <a:pt x="2736" y="34"/>
                      </a:lnTo>
                      <a:cubicBezTo>
                        <a:pt x="2602" y="0"/>
                        <a:pt x="2502" y="0"/>
                        <a:pt x="2369"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5" name="Google Shape;602;p17">
                  <a:extLst>
                    <a:ext uri="{FF2B5EF4-FFF2-40B4-BE49-F238E27FC236}">
                      <a16:creationId xmlns:a16="http://schemas.microsoft.com/office/drawing/2014/main" id="{2C98C9D3-E923-0547-B8C7-E69018C274A0}"/>
                    </a:ext>
                  </a:extLst>
                </p:cNvPr>
                <p:cNvSpPr/>
                <p:nvPr/>
              </p:nvSpPr>
              <p:spPr>
                <a:xfrm>
                  <a:off x="5718238" y="2680850"/>
                  <a:ext cx="77575" cy="51725"/>
                </a:xfrm>
                <a:custGeom>
                  <a:avLst/>
                  <a:gdLst/>
                  <a:ahLst/>
                  <a:cxnLst/>
                  <a:rect l="l" t="t" r="r" b="b"/>
                  <a:pathLst>
                    <a:path w="3103" h="2069" extrusionOk="0">
                      <a:moveTo>
                        <a:pt x="2335" y="0"/>
                      </a:moveTo>
                      <a:cubicBezTo>
                        <a:pt x="2268" y="0"/>
                        <a:pt x="2202" y="34"/>
                        <a:pt x="2168" y="67"/>
                      </a:cubicBezTo>
                      <a:cubicBezTo>
                        <a:pt x="1902" y="267"/>
                        <a:pt x="1568" y="367"/>
                        <a:pt x="1234" y="367"/>
                      </a:cubicBezTo>
                      <a:lnTo>
                        <a:pt x="1068" y="367"/>
                      </a:lnTo>
                      <a:cubicBezTo>
                        <a:pt x="767" y="367"/>
                        <a:pt x="467" y="501"/>
                        <a:pt x="234" y="667"/>
                      </a:cubicBezTo>
                      <a:cubicBezTo>
                        <a:pt x="100" y="767"/>
                        <a:pt x="34" y="867"/>
                        <a:pt x="0" y="1034"/>
                      </a:cubicBezTo>
                      <a:cubicBezTo>
                        <a:pt x="0" y="1034"/>
                        <a:pt x="0" y="1068"/>
                        <a:pt x="0" y="1068"/>
                      </a:cubicBezTo>
                      <a:lnTo>
                        <a:pt x="34" y="1101"/>
                      </a:lnTo>
                      <a:cubicBezTo>
                        <a:pt x="34" y="1134"/>
                        <a:pt x="67" y="1201"/>
                        <a:pt x="100" y="1234"/>
                      </a:cubicBezTo>
                      <a:cubicBezTo>
                        <a:pt x="134" y="1268"/>
                        <a:pt x="167" y="1268"/>
                        <a:pt x="200" y="1301"/>
                      </a:cubicBezTo>
                      <a:cubicBezTo>
                        <a:pt x="534" y="1568"/>
                        <a:pt x="901" y="1801"/>
                        <a:pt x="1301" y="2002"/>
                      </a:cubicBezTo>
                      <a:cubicBezTo>
                        <a:pt x="1435" y="2068"/>
                        <a:pt x="1535" y="2068"/>
                        <a:pt x="1668" y="2068"/>
                      </a:cubicBezTo>
                      <a:cubicBezTo>
                        <a:pt x="2202" y="2068"/>
                        <a:pt x="2936" y="1768"/>
                        <a:pt x="2969" y="1468"/>
                      </a:cubicBezTo>
                      <a:cubicBezTo>
                        <a:pt x="3102" y="1034"/>
                        <a:pt x="3002" y="567"/>
                        <a:pt x="2735" y="234"/>
                      </a:cubicBezTo>
                      <a:lnTo>
                        <a:pt x="2602" y="134"/>
                      </a:lnTo>
                      <a:cubicBezTo>
                        <a:pt x="2535" y="100"/>
                        <a:pt x="2469" y="34"/>
                        <a:pt x="2402" y="34"/>
                      </a:cubicBezTo>
                      <a:cubicBezTo>
                        <a:pt x="2369" y="0"/>
                        <a:pt x="2369" y="0"/>
                        <a:pt x="2335"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6" name="Google Shape;603;p17">
                  <a:extLst>
                    <a:ext uri="{FF2B5EF4-FFF2-40B4-BE49-F238E27FC236}">
                      <a16:creationId xmlns:a16="http://schemas.microsoft.com/office/drawing/2014/main" id="{C7E7FFCF-FD51-7141-9C44-E4B2D4528B6E}"/>
                    </a:ext>
                  </a:extLst>
                </p:cNvPr>
                <p:cNvSpPr/>
                <p:nvPr/>
              </p:nvSpPr>
              <p:spPr>
                <a:xfrm>
                  <a:off x="5456388" y="2299725"/>
                  <a:ext cx="190150" cy="316100"/>
                </a:xfrm>
                <a:custGeom>
                  <a:avLst/>
                  <a:gdLst/>
                  <a:ahLst/>
                  <a:cxnLst/>
                  <a:rect l="l" t="t" r="r" b="b"/>
                  <a:pathLst>
                    <a:path w="7606" h="12644" extrusionOk="0">
                      <a:moveTo>
                        <a:pt x="3469" y="4504"/>
                      </a:moveTo>
                      <a:cubicBezTo>
                        <a:pt x="3469" y="4538"/>
                        <a:pt x="3436" y="4571"/>
                        <a:pt x="3436" y="4571"/>
                      </a:cubicBezTo>
                      <a:cubicBezTo>
                        <a:pt x="3436" y="4571"/>
                        <a:pt x="3436" y="4538"/>
                        <a:pt x="3436" y="4538"/>
                      </a:cubicBezTo>
                      <a:cubicBezTo>
                        <a:pt x="3436" y="4538"/>
                        <a:pt x="3469" y="4504"/>
                        <a:pt x="3469" y="4504"/>
                      </a:cubicBezTo>
                      <a:close/>
                      <a:moveTo>
                        <a:pt x="3369" y="4704"/>
                      </a:moveTo>
                      <a:cubicBezTo>
                        <a:pt x="3336" y="4804"/>
                        <a:pt x="3302" y="4871"/>
                        <a:pt x="3302" y="4971"/>
                      </a:cubicBezTo>
                      <a:cubicBezTo>
                        <a:pt x="3236" y="4971"/>
                        <a:pt x="3202" y="5005"/>
                        <a:pt x="3136" y="5071"/>
                      </a:cubicBezTo>
                      <a:cubicBezTo>
                        <a:pt x="3102" y="5105"/>
                        <a:pt x="3036" y="5138"/>
                        <a:pt x="2969" y="5171"/>
                      </a:cubicBezTo>
                      <a:lnTo>
                        <a:pt x="2902" y="5171"/>
                      </a:lnTo>
                      <a:cubicBezTo>
                        <a:pt x="2902" y="5005"/>
                        <a:pt x="3036" y="4938"/>
                        <a:pt x="3169" y="4871"/>
                      </a:cubicBezTo>
                      <a:cubicBezTo>
                        <a:pt x="3236" y="4838"/>
                        <a:pt x="3302" y="4771"/>
                        <a:pt x="3369" y="4704"/>
                      </a:cubicBezTo>
                      <a:close/>
                      <a:moveTo>
                        <a:pt x="3736" y="1"/>
                      </a:moveTo>
                      <a:cubicBezTo>
                        <a:pt x="3603" y="1"/>
                        <a:pt x="3436" y="34"/>
                        <a:pt x="3302" y="134"/>
                      </a:cubicBezTo>
                      <a:cubicBezTo>
                        <a:pt x="2802" y="435"/>
                        <a:pt x="2368" y="902"/>
                        <a:pt x="2102" y="1435"/>
                      </a:cubicBezTo>
                      <a:cubicBezTo>
                        <a:pt x="1968" y="1602"/>
                        <a:pt x="1901" y="1769"/>
                        <a:pt x="1868" y="1969"/>
                      </a:cubicBezTo>
                      <a:cubicBezTo>
                        <a:pt x="1835" y="2136"/>
                        <a:pt x="1768" y="2269"/>
                        <a:pt x="1701" y="2436"/>
                      </a:cubicBezTo>
                      <a:lnTo>
                        <a:pt x="1534" y="3437"/>
                      </a:lnTo>
                      <a:cubicBezTo>
                        <a:pt x="967" y="4104"/>
                        <a:pt x="967" y="4404"/>
                        <a:pt x="1534" y="5005"/>
                      </a:cubicBezTo>
                      <a:cubicBezTo>
                        <a:pt x="1801" y="5271"/>
                        <a:pt x="1868" y="5705"/>
                        <a:pt x="1701" y="6039"/>
                      </a:cubicBezTo>
                      <a:cubicBezTo>
                        <a:pt x="1635" y="6272"/>
                        <a:pt x="1601" y="6539"/>
                        <a:pt x="1668" y="6772"/>
                      </a:cubicBezTo>
                      <a:lnTo>
                        <a:pt x="1668" y="6873"/>
                      </a:lnTo>
                      <a:cubicBezTo>
                        <a:pt x="1701" y="6939"/>
                        <a:pt x="1701" y="7006"/>
                        <a:pt x="1701" y="7073"/>
                      </a:cubicBezTo>
                      <a:cubicBezTo>
                        <a:pt x="1735" y="7173"/>
                        <a:pt x="1768" y="7306"/>
                        <a:pt x="1868" y="7406"/>
                      </a:cubicBezTo>
                      <a:lnTo>
                        <a:pt x="2001" y="7573"/>
                      </a:lnTo>
                      <a:lnTo>
                        <a:pt x="2135" y="8207"/>
                      </a:lnTo>
                      <a:lnTo>
                        <a:pt x="2268" y="8874"/>
                      </a:lnTo>
                      <a:cubicBezTo>
                        <a:pt x="2068" y="9007"/>
                        <a:pt x="1935" y="9208"/>
                        <a:pt x="1901" y="9474"/>
                      </a:cubicBezTo>
                      <a:cubicBezTo>
                        <a:pt x="1868" y="9574"/>
                        <a:pt x="1835" y="9675"/>
                        <a:pt x="1768" y="9775"/>
                      </a:cubicBezTo>
                      <a:cubicBezTo>
                        <a:pt x="1768" y="9808"/>
                        <a:pt x="1735" y="9841"/>
                        <a:pt x="1735" y="9841"/>
                      </a:cubicBezTo>
                      <a:lnTo>
                        <a:pt x="1635" y="9841"/>
                      </a:lnTo>
                      <a:cubicBezTo>
                        <a:pt x="1468" y="9841"/>
                        <a:pt x="1301" y="9775"/>
                        <a:pt x="1168" y="9675"/>
                      </a:cubicBezTo>
                      <a:cubicBezTo>
                        <a:pt x="1034" y="9574"/>
                        <a:pt x="867" y="9508"/>
                        <a:pt x="667" y="9508"/>
                      </a:cubicBezTo>
                      <a:lnTo>
                        <a:pt x="534" y="9508"/>
                      </a:lnTo>
                      <a:cubicBezTo>
                        <a:pt x="267" y="9574"/>
                        <a:pt x="33" y="9841"/>
                        <a:pt x="0" y="10175"/>
                      </a:cubicBezTo>
                      <a:cubicBezTo>
                        <a:pt x="33" y="10442"/>
                        <a:pt x="67" y="10675"/>
                        <a:pt x="167" y="10942"/>
                      </a:cubicBezTo>
                      <a:cubicBezTo>
                        <a:pt x="367" y="11276"/>
                        <a:pt x="434" y="11676"/>
                        <a:pt x="367" y="12043"/>
                      </a:cubicBezTo>
                      <a:lnTo>
                        <a:pt x="434" y="12076"/>
                      </a:lnTo>
                      <a:lnTo>
                        <a:pt x="500" y="12110"/>
                      </a:lnTo>
                      <a:cubicBezTo>
                        <a:pt x="667" y="12243"/>
                        <a:pt x="901" y="12343"/>
                        <a:pt x="1134" y="12410"/>
                      </a:cubicBezTo>
                      <a:cubicBezTo>
                        <a:pt x="1234" y="12410"/>
                        <a:pt x="1268" y="12310"/>
                        <a:pt x="1268" y="12110"/>
                      </a:cubicBezTo>
                      <a:lnTo>
                        <a:pt x="1268" y="11943"/>
                      </a:lnTo>
                      <a:cubicBezTo>
                        <a:pt x="1401" y="12343"/>
                        <a:pt x="1801" y="12443"/>
                        <a:pt x="2168" y="12510"/>
                      </a:cubicBezTo>
                      <a:cubicBezTo>
                        <a:pt x="2302" y="12543"/>
                        <a:pt x="2435" y="12577"/>
                        <a:pt x="2535" y="12610"/>
                      </a:cubicBezTo>
                      <a:cubicBezTo>
                        <a:pt x="2569" y="12610"/>
                        <a:pt x="2602" y="12610"/>
                        <a:pt x="2635" y="12577"/>
                      </a:cubicBezTo>
                      <a:cubicBezTo>
                        <a:pt x="2669" y="12610"/>
                        <a:pt x="2702" y="12610"/>
                        <a:pt x="2735" y="12643"/>
                      </a:cubicBezTo>
                      <a:lnTo>
                        <a:pt x="2902" y="12643"/>
                      </a:lnTo>
                      <a:cubicBezTo>
                        <a:pt x="3069" y="12643"/>
                        <a:pt x="3236" y="12510"/>
                        <a:pt x="3269" y="12343"/>
                      </a:cubicBezTo>
                      <a:lnTo>
                        <a:pt x="3436" y="12110"/>
                      </a:lnTo>
                      <a:cubicBezTo>
                        <a:pt x="3503" y="12076"/>
                        <a:pt x="3569" y="12043"/>
                        <a:pt x="3636" y="12010"/>
                      </a:cubicBezTo>
                      <a:cubicBezTo>
                        <a:pt x="3736" y="11909"/>
                        <a:pt x="3836" y="11876"/>
                        <a:pt x="3970" y="11876"/>
                      </a:cubicBezTo>
                      <a:cubicBezTo>
                        <a:pt x="4070" y="11876"/>
                        <a:pt x="4136" y="11909"/>
                        <a:pt x="4203" y="11976"/>
                      </a:cubicBezTo>
                      <a:cubicBezTo>
                        <a:pt x="4270" y="12043"/>
                        <a:pt x="4336" y="12076"/>
                        <a:pt x="4403" y="12110"/>
                      </a:cubicBezTo>
                      <a:cubicBezTo>
                        <a:pt x="4537" y="12143"/>
                        <a:pt x="4670" y="12243"/>
                        <a:pt x="4703" y="12376"/>
                      </a:cubicBezTo>
                      <a:cubicBezTo>
                        <a:pt x="4703" y="12410"/>
                        <a:pt x="4703" y="12410"/>
                        <a:pt x="4737" y="12410"/>
                      </a:cubicBezTo>
                      <a:lnTo>
                        <a:pt x="4737" y="12477"/>
                      </a:lnTo>
                      <a:cubicBezTo>
                        <a:pt x="4770" y="12477"/>
                        <a:pt x="4803" y="12510"/>
                        <a:pt x="4837" y="12510"/>
                      </a:cubicBezTo>
                      <a:lnTo>
                        <a:pt x="5137" y="12510"/>
                      </a:lnTo>
                      <a:cubicBezTo>
                        <a:pt x="5170" y="12477"/>
                        <a:pt x="5237" y="12477"/>
                        <a:pt x="5304" y="12477"/>
                      </a:cubicBezTo>
                      <a:cubicBezTo>
                        <a:pt x="5404" y="12477"/>
                        <a:pt x="5537" y="12376"/>
                        <a:pt x="5537" y="12276"/>
                      </a:cubicBezTo>
                      <a:cubicBezTo>
                        <a:pt x="5571" y="12076"/>
                        <a:pt x="5437" y="12010"/>
                        <a:pt x="5304" y="11909"/>
                      </a:cubicBezTo>
                      <a:lnTo>
                        <a:pt x="5237" y="11876"/>
                      </a:lnTo>
                      <a:lnTo>
                        <a:pt x="4837" y="11609"/>
                      </a:lnTo>
                      <a:lnTo>
                        <a:pt x="3703" y="9675"/>
                      </a:lnTo>
                      <a:cubicBezTo>
                        <a:pt x="3736" y="9508"/>
                        <a:pt x="3669" y="9341"/>
                        <a:pt x="3569" y="9208"/>
                      </a:cubicBezTo>
                      <a:cubicBezTo>
                        <a:pt x="3536" y="9141"/>
                        <a:pt x="3503" y="9074"/>
                        <a:pt x="3469" y="9007"/>
                      </a:cubicBezTo>
                      <a:cubicBezTo>
                        <a:pt x="3469" y="9007"/>
                        <a:pt x="3469" y="8974"/>
                        <a:pt x="3436" y="8941"/>
                      </a:cubicBezTo>
                      <a:lnTo>
                        <a:pt x="3436" y="8741"/>
                      </a:lnTo>
                      <a:cubicBezTo>
                        <a:pt x="3636" y="8474"/>
                        <a:pt x="3736" y="8140"/>
                        <a:pt x="3736" y="7773"/>
                      </a:cubicBezTo>
                      <a:cubicBezTo>
                        <a:pt x="3736" y="7640"/>
                        <a:pt x="3736" y="7473"/>
                        <a:pt x="3769" y="7373"/>
                      </a:cubicBezTo>
                      <a:lnTo>
                        <a:pt x="3903" y="7373"/>
                      </a:lnTo>
                      <a:cubicBezTo>
                        <a:pt x="4103" y="7373"/>
                        <a:pt x="4270" y="7406"/>
                        <a:pt x="4437" y="7440"/>
                      </a:cubicBezTo>
                      <a:cubicBezTo>
                        <a:pt x="4837" y="7540"/>
                        <a:pt x="5270" y="7640"/>
                        <a:pt x="5671" y="7706"/>
                      </a:cubicBezTo>
                      <a:lnTo>
                        <a:pt x="6171" y="7773"/>
                      </a:lnTo>
                      <a:lnTo>
                        <a:pt x="6505" y="7973"/>
                      </a:lnTo>
                      <a:cubicBezTo>
                        <a:pt x="6605" y="8040"/>
                        <a:pt x="6705" y="8073"/>
                        <a:pt x="6838" y="8073"/>
                      </a:cubicBezTo>
                      <a:cubicBezTo>
                        <a:pt x="6862" y="8067"/>
                        <a:pt x="6887" y="8065"/>
                        <a:pt x="6912" y="8065"/>
                      </a:cubicBezTo>
                      <a:cubicBezTo>
                        <a:pt x="7029" y="8065"/>
                        <a:pt x="7156" y="8124"/>
                        <a:pt x="7239" y="8207"/>
                      </a:cubicBezTo>
                      <a:cubicBezTo>
                        <a:pt x="7305" y="8274"/>
                        <a:pt x="7372" y="8307"/>
                        <a:pt x="7439" y="8307"/>
                      </a:cubicBezTo>
                      <a:cubicBezTo>
                        <a:pt x="7472" y="8307"/>
                        <a:pt x="7505" y="8307"/>
                        <a:pt x="7539" y="8274"/>
                      </a:cubicBezTo>
                      <a:cubicBezTo>
                        <a:pt x="7605" y="8173"/>
                        <a:pt x="7539" y="8107"/>
                        <a:pt x="7505" y="8040"/>
                      </a:cubicBezTo>
                      <a:cubicBezTo>
                        <a:pt x="7472" y="7973"/>
                        <a:pt x="7472" y="7940"/>
                        <a:pt x="7439" y="7907"/>
                      </a:cubicBezTo>
                      <a:lnTo>
                        <a:pt x="6605" y="7340"/>
                      </a:lnTo>
                      <a:lnTo>
                        <a:pt x="6605" y="7206"/>
                      </a:lnTo>
                      <a:cubicBezTo>
                        <a:pt x="6638" y="7039"/>
                        <a:pt x="6571" y="6906"/>
                        <a:pt x="6505" y="6772"/>
                      </a:cubicBezTo>
                      <a:cubicBezTo>
                        <a:pt x="6505" y="6672"/>
                        <a:pt x="6505" y="6572"/>
                        <a:pt x="6438" y="6506"/>
                      </a:cubicBezTo>
                      <a:cubicBezTo>
                        <a:pt x="6356" y="6423"/>
                        <a:pt x="6251" y="6363"/>
                        <a:pt x="6142" y="6363"/>
                      </a:cubicBezTo>
                      <a:cubicBezTo>
                        <a:pt x="6118" y="6363"/>
                        <a:pt x="6095" y="6366"/>
                        <a:pt x="6071" y="6372"/>
                      </a:cubicBezTo>
                      <a:lnTo>
                        <a:pt x="6004" y="6372"/>
                      </a:lnTo>
                      <a:cubicBezTo>
                        <a:pt x="5838" y="6339"/>
                        <a:pt x="5671" y="6272"/>
                        <a:pt x="5504" y="6205"/>
                      </a:cubicBezTo>
                      <a:cubicBezTo>
                        <a:pt x="5404" y="6139"/>
                        <a:pt x="5304" y="6072"/>
                        <a:pt x="5204" y="6039"/>
                      </a:cubicBezTo>
                      <a:cubicBezTo>
                        <a:pt x="5037" y="6005"/>
                        <a:pt x="4904" y="5939"/>
                        <a:pt x="4937" y="5738"/>
                      </a:cubicBezTo>
                      <a:cubicBezTo>
                        <a:pt x="4970" y="5538"/>
                        <a:pt x="5104" y="5505"/>
                        <a:pt x="5270" y="5438"/>
                      </a:cubicBezTo>
                      <a:cubicBezTo>
                        <a:pt x="6772" y="4904"/>
                        <a:pt x="6805" y="4771"/>
                        <a:pt x="6838" y="3170"/>
                      </a:cubicBezTo>
                      <a:cubicBezTo>
                        <a:pt x="6905" y="2936"/>
                        <a:pt x="6838" y="2703"/>
                        <a:pt x="6705" y="2503"/>
                      </a:cubicBezTo>
                      <a:cubicBezTo>
                        <a:pt x="6655" y="2428"/>
                        <a:pt x="6586" y="2390"/>
                        <a:pt x="6498" y="2390"/>
                      </a:cubicBezTo>
                      <a:cubicBezTo>
                        <a:pt x="6469" y="2390"/>
                        <a:pt x="6438" y="2394"/>
                        <a:pt x="6405" y="2403"/>
                      </a:cubicBezTo>
                      <a:cubicBezTo>
                        <a:pt x="6305" y="2403"/>
                        <a:pt x="6171" y="2403"/>
                        <a:pt x="6038" y="2469"/>
                      </a:cubicBezTo>
                      <a:cubicBezTo>
                        <a:pt x="5237" y="2569"/>
                        <a:pt x="4537" y="3036"/>
                        <a:pt x="4070" y="3704"/>
                      </a:cubicBezTo>
                      <a:cubicBezTo>
                        <a:pt x="4003" y="3770"/>
                        <a:pt x="3970" y="3870"/>
                        <a:pt x="4003" y="3970"/>
                      </a:cubicBezTo>
                      <a:cubicBezTo>
                        <a:pt x="4003" y="4004"/>
                        <a:pt x="4003" y="4037"/>
                        <a:pt x="4036" y="4037"/>
                      </a:cubicBezTo>
                      <a:cubicBezTo>
                        <a:pt x="3970" y="4037"/>
                        <a:pt x="3936" y="4071"/>
                        <a:pt x="3903" y="4071"/>
                      </a:cubicBezTo>
                      <a:cubicBezTo>
                        <a:pt x="3836" y="4137"/>
                        <a:pt x="3769" y="4171"/>
                        <a:pt x="3736" y="4204"/>
                      </a:cubicBezTo>
                      <a:lnTo>
                        <a:pt x="3703" y="4204"/>
                      </a:lnTo>
                      <a:lnTo>
                        <a:pt x="3769" y="4104"/>
                      </a:lnTo>
                      <a:lnTo>
                        <a:pt x="3836" y="4004"/>
                      </a:lnTo>
                      <a:cubicBezTo>
                        <a:pt x="3903" y="3904"/>
                        <a:pt x="3936" y="3804"/>
                        <a:pt x="3936" y="3670"/>
                      </a:cubicBezTo>
                      <a:cubicBezTo>
                        <a:pt x="4303" y="3103"/>
                        <a:pt x="4270" y="2369"/>
                        <a:pt x="3869" y="1802"/>
                      </a:cubicBezTo>
                      <a:cubicBezTo>
                        <a:pt x="3503" y="1335"/>
                        <a:pt x="3636" y="1102"/>
                        <a:pt x="3936" y="768"/>
                      </a:cubicBezTo>
                      <a:cubicBezTo>
                        <a:pt x="4070" y="601"/>
                        <a:pt x="4270" y="334"/>
                        <a:pt x="4036" y="134"/>
                      </a:cubicBezTo>
                      <a:cubicBezTo>
                        <a:pt x="3970" y="34"/>
                        <a:pt x="3869" y="1"/>
                        <a:pt x="3736"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7" name="Google Shape;604;p17">
                  <a:extLst>
                    <a:ext uri="{FF2B5EF4-FFF2-40B4-BE49-F238E27FC236}">
                      <a16:creationId xmlns:a16="http://schemas.microsoft.com/office/drawing/2014/main" id="{EA0200CA-D885-874B-A33C-FA977C17085D}"/>
                    </a:ext>
                  </a:extLst>
                </p:cNvPr>
                <p:cNvSpPr/>
                <p:nvPr/>
              </p:nvSpPr>
              <p:spPr>
                <a:xfrm>
                  <a:off x="6281963" y="2672500"/>
                  <a:ext cx="154300" cy="43400"/>
                </a:xfrm>
                <a:custGeom>
                  <a:avLst/>
                  <a:gdLst/>
                  <a:ahLst/>
                  <a:cxnLst/>
                  <a:rect l="l" t="t" r="r" b="b"/>
                  <a:pathLst>
                    <a:path w="6172" h="1736" extrusionOk="0">
                      <a:moveTo>
                        <a:pt x="267" y="1"/>
                      </a:moveTo>
                      <a:cubicBezTo>
                        <a:pt x="67" y="201"/>
                        <a:pt x="1" y="368"/>
                        <a:pt x="67" y="501"/>
                      </a:cubicBezTo>
                      <a:cubicBezTo>
                        <a:pt x="101" y="601"/>
                        <a:pt x="267" y="701"/>
                        <a:pt x="568" y="768"/>
                      </a:cubicBezTo>
                      <a:cubicBezTo>
                        <a:pt x="701" y="801"/>
                        <a:pt x="868" y="835"/>
                        <a:pt x="1035" y="835"/>
                      </a:cubicBezTo>
                      <a:cubicBezTo>
                        <a:pt x="1078" y="830"/>
                        <a:pt x="1120" y="828"/>
                        <a:pt x="1162" y="828"/>
                      </a:cubicBezTo>
                      <a:cubicBezTo>
                        <a:pt x="1445" y="828"/>
                        <a:pt x="1703" y="923"/>
                        <a:pt x="1935" y="1068"/>
                      </a:cubicBezTo>
                      <a:cubicBezTo>
                        <a:pt x="2436" y="1368"/>
                        <a:pt x="2936" y="1535"/>
                        <a:pt x="3503" y="1635"/>
                      </a:cubicBezTo>
                      <a:lnTo>
                        <a:pt x="3737" y="1668"/>
                      </a:lnTo>
                      <a:cubicBezTo>
                        <a:pt x="3870" y="1702"/>
                        <a:pt x="4003" y="1735"/>
                        <a:pt x="4137" y="1735"/>
                      </a:cubicBezTo>
                      <a:cubicBezTo>
                        <a:pt x="4437" y="1735"/>
                        <a:pt x="4704" y="1635"/>
                        <a:pt x="4904" y="1435"/>
                      </a:cubicBezTo>
                      <a:lnTo>
                        <a:pt x="5605" y="1335"/>
                      </a:lnTo>
                      <a:lnTo>
                        <a:pt x="5705" y="1335"/>
                      </a:lnTo>
                      <a:cubicBezTo>
                        <a:pt x="5805" y="1335"/>
                        <a:pt x="5938" y="1302"/>
                        <a:pt x="6038" y="1268"/>
                      </a:cubicBezTo>
                      <a:cubicBezTo>
                        <a:pt x="6138" y="1168"/>
                        <a:pt x="6172" y="1101"/>
                        <a:pt x="6172" y="1035"/>
                      </a:cubicBezTo>
                      <a:cubicBezTo>
                        <a:pt x="6172" y="1018"/>
                        <a:pt x="6172" y="1018"/>
                        <a:pt x="6168" y="1018"/>
                      </a:cubicBezTo>
                      <a:cubicBezTo>
                        <a:pt x="6163" y="1018"/>
                        <a:pt x="6155" y="1018"/>
                        <a:pt x="6138" y="1001"/>
                      </a:cubicBezTo>
                      <a:cubicBezTo>
                        <a:pt x="6105" y="968"/>
                        <a:pt x="6072" y="935"/>
                        <a:pt x="6005" y="935"/>
                      </a:cubicBezTo>
                      <a:cubicBezTo>
                        <a:pt x="5938" y="901"/>
                        <a:pt x="5871" y="868"/>
                        <a:pt x="5838" y="801"/>
                      </a:cubicBezTo>
                      <a:cubicBezTo>
                        <a:pt x="5771" y="701"/>
                        <a:pt x="5638" y="668"/>
                        <a:pt x="5505" y="668"/>
                      </a:cubicBezTo>
                      <a:lnTo>
                        <a:pt x="5171" y="668"/>
                      </a:lnTo>
                      <a:lnTo>
                        <a:pt x="4971" y="534"/>
                      </a:lnTo>
                      <a:lnTo>
                        <a:pt x="4737" y="401"/>
                      </a:lnTo>
                      <a:cubicBezTo>
                        <a:pt x="4604" y="401"/>
                        <a:pt x="4504" y="434"/>
                        <a:pt x="4370" y="434"/>
                      </a:cubicBezTo>
                      <a:cubicBezTo>
                        <a:pt x="4104" y="434"/>
                        <a:pt x="3837" y="368"/>
                        <a:pt x="3570" y="301"/>
                      </a:cubicBezTo>
                      <a:cubicBezTo>
                        <a:pt x="3303" y="234"/>
                        <a:pt x="3036" y="201"/>
                        <a:pt x="2769" y="201"/>
                      </a:cubicBezTo>
                      <a:cubicBezTo>
                        <a:pt x="2636" y="201"/>
                        <a:pt x="2502" y="234"/>
                        <a:pt x="2369" y="267"/>
                      </a:cubicBezTo>
                      <a:cubicBezTo>
                        <a:pt x="2102" y="201"/>
                        <a:pt x="1802" y="167"/>
                        <a:pt x="1535" y="167"/>
                      </a:cubicBezTo>
                      <a:cubicBezTo>
                        <a:pt x="1235" y="167"/>
                        <a:pt x="935" y="134"/>
                        <a:pt x="634" y="67"/>
                      </a:cubicBezTo>
                      <a:lnTo>
                        <a:pt x="468" y="34"/>
                      </a:lnTo>
                      <a:cubicBezTo>
                        <a:pt x="401" y="34"/>
                        <a:pt x="334" y="1"/>
                        <a:pt x="267"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8" name="Google Shape;605;p17">
                  <a:extLst>
                    <a:ext uri="{FF2B5EF4-FFF2-40B4-BE49-F238E27FC236}">
                      <a16:creationId xmlns:a16="http://schemas.microsoft.com/office/drawing/2014/main" id="{A0D7D1D0-65FE-0740-9F45-DE6FC916B873}"/>
                    </a:ext>
                  </a:extLst>
                </p:cNvPr>
                <p:cNvSpPr/>
                <p:nvPr/>
              </p:nvSpPr>
              <p:spPr>
                <a:xfrm>
                  <a:off x="5182013" y="2673325"/>
                  <a:ext cx="207675" cy="99275"/>
                </a:xfrm>
                <a:custGeom>
                  <a:avLst/>
                  <a:gdLst/>
                  <a:ahLst/>
                  <a:cxnLst/>
                  <a:rect l="l" t="t" r="r" b="b"/>
                  <a:pathLst>
                    <a:path w="8307" h="3971" extrusionOk="0">
                      <a:moveTo>
                        <a:pt x="1368" y="1"/>
                      </a:moveTo>
                      <a:cubicBezTo>
                        <a:pt x="1201" y="1"/>
                        <a:pt x="1068" y="1"/>
                        <a:pt x="901" y="34"/>
                      </a:cubicBezTo>
                      <a:cubicBezTo>
                        <a:pt x="668" y="34"/>
                        <a:pt x="434" y="168"/>
                        <a:pt x="334" y="368"/>
                      </a:cubicBezTo>
                      <a:cubicBezTo>
                        <a:pt x="301" y="568"/>
                        <a:pt x="267" y="768"/>
                        <a:pt x="167" y="935"/>
                      </a:cubicBezTo>
                      <a:cubicBezTo>
                        <a:pt x="34" y="1168"/>
                        <a:pt x="1" y="1469"/>
                        <a:pt x="67" y="1736"/>
                      </a:cubicBezTo>
                      <a:cubicBezTo>
                        <a:pt x="67" y="1969"/>
                        <a:pt x="267" y="2136"/>
                        <a:pt x="468" y="2169"/>
                      </a:cubicBezTo>
                      <a:cubicBezTo>
                        <a:pt x="468" y="2203"/>
                        <a:pt x="534" y="2236"/>
                        <a:pt x="534" y="2236"/>
                      </a:cubicBezTo>
                      <a:lnTo>
                        <a:pt x="568" y="2236"/>
                      </a:lnTo>
                      <a:cubicBezTo>
                        <a:pt x="568" y="2236"/>
                        <a:pt x="601" y="2236"/>
                        <a:pt x="601" y="2203"/>
                      </a:cubicBezTo>
                      <a:lnTo>
                        <a:pt x="668" y="2203"/>
                      </a:lnTo>
                      <a:cubicBezTo>
                        <a:pt x="1001" y="2169"/>
                        <a:pt x="1368" y="2069"/>
                        <a:pt x="1668" y="1902"/>
                      </a:cubicBezTo>
                      <a:cubicBezTo>
                        <a:pt x="1935" y="1769"/>
                        <a:pt x="2235" y="1702"/>
                        <a:pt x="2536" y="1635"/>
                      </a:cubicBezTo>
                      <a:lnTo>
                        <a:pt x="2836" y="1902"/>
                      </a:lnTo>
                      <a:cubicBezTo>
                        <a:pt x="2869" y="1936"/>
                        <a:pt x="2936" y="1969"/>
                        <a:pt x="2969" y="1969"/>
                      </a:cubicBezTo>
                      <a:cubicBezTo>
                        <a:pt x="3036" y="1969"/>
                        <a:pt x="3103" y="1936"/>
                        <a:pt x="3136" y="1902"/>
                      </a:cubicBezTo>
                      <a:cubicBezTo>
                        <a:pt x="3270" y="1736"/>
                        <a:pt x="3503" y="1669"/>
                        <a:pt x="3703" y="1669"/>
                      </a:cubicBezTo>
                      <a:cubicBezTo>
                        <a:pt x="3770" y="1669"/>
                        <a:pt x="3837" y="1669"/>
                        <a:pt x="3870" y="1702"/>
                      </a:cubicBezTo>
                      <a:cubicBezTo>
                        <a:pt x="4237" y="1769"/>
                        <a:pt x="4604" y="1802"/>
                        <a:pt x="5004" y="1836"/>
                      </a:cubicBezTo>
                      <a:cubicBezTo>
                        <a:pt x="5371" y="1836"/>
                        <a:pt x="5738" y="1769"/>
                        <a:pt x="6072" y="1635"/>
                      </a:cubicBezTo>
                      <a:lnTo>
                        <a:pt x="6172" y="1635"/>
                      </a:lnTo>
                      <a:cubicBezTo>
                        <a:pt x="6005" y="2136"/>
                        <a:pt x="6105" y="2670"/>
                        <a:pt x="6438" y="3103"/>
                      </a:cubicBezTo>
                      <a:lnTo>
                        <a:pt x="6472" y="3170"/>
                      </a:lnTo>
                      <a:cubicBezTo>
                        <a:pt x="6572" y="3270"/>
                        <a:pt x="6639" y="3437"/>
                        <a:pt x="6639" y="3570"/>
                      </a:cubicBezTo>
                      <a:lnTo>
                        <a:pt x="6872" y="3904"/>
                      </a:lnTo>
                      <a:cubicBezTo>
                        <a:pt x="6939" y="3937"/>
                        <a:pt x="7039" y="3970"/>
                        <a:pt x="7106" y="3970"/>
                      </a:cubicBezTo>
                      <a:cubicBezTo>
                        <a:pt x="7206" y="3970"/>
                        <a:pt x="7272" y="3904"/>
                        <a:pt x="7306" y="3837"/>
                      </a:cubicBezTo>
                      <a:cubicBezTo>
                        <a:pt x="7506" y="3637"/>
                        <a:pt x="7506" y="3303"/>
                        <a:pt x="7339" y="3070"/>
                      </a:cubicBezTo>
                      <a:cubicBezTo>
                        <a:pt x="7039" y="2603"/>
                        <a:pt x="6972" y="2336"/>
                        <a:pt x="7039" y="2136"/>
                      </a:cubicBezTo>
                      <a:cubicBezTo>
                        <a:pt x="7106" y="1936"/>
                        <a:pt x="7372" y="1769"/>
                        <a:pt x="7806" y="1602"/>
                      </a:cubicBezTo>
                      <a:cubicBezTo>
                        <a:pt x="7873" y="1569"/>
                        <a:pt x="7906" y="1535"/>
                        <a:pt x="7973" y="1502"/>
                      </a:cubicBezTo>
                      <a:lnTo>
                        <a:pt x="8106" y="1402"/>
                      </a:lnTo>
                      <a:cubicBezTo>
                        <a:pt x="8240" y="1335"/>
                        <a:pt x="8306" y="1269"/>
                        <a:pt x="8306" y="1168"/>
                      </a:cubicBezTo>
                      <a:cubicBezTo>
                        <a:pt x="8306" y="1068"/>
                        <a:pt x="8206" y="1002"/>
                        <a:pt x="8106" y="968"/>
                      </a:cubicBezTo>
                      <a:lnTo>
                        <a:pt x="7973" y="935"/>
                      </a:lnTo>
                      <a:cubicBezTo>
                        <a:pt x="7539" y="768"/>
                        <a:pt x="7106" y="668"/>
                        <a:pt x="6639" y="635"/>
                      </a:cubicBezTo>
                      <a:cubicBezTo>
                        <a:pt x="6272" y="635"/>
                        <a:pt x="5905" y="735"/>
                        <a:pt x="5605" y="935"/>
                      </a:cubicBezTo>
                      <a:lnTo>
                        <a:pt x="4904" y="768"/>
                      </a:lnTo>
                      <a:cubicBezTo>
                        <a:pt x="4704" y="735"/>
                        <a:pt x="4537" y="701"/>
                        <a:pt x="4370" y="601"/>
                      </a:cubicBezTo>
                      <a:cubicBezTo>
                        <a:pt x="4204" y="501"/>
                        <a:pt x="4003" y="435"/>
                        <a:pt x="3803" y="401"/>
                      </a:cubicBezTo>
                      <a:cubicBezTo>
                        <a:pt x="3737" y="401"/>
                        <a:pt x="3636" y="435"/>
                        <a:pt x="3570" y="468"/>
                      </a:cubicBezTo>
                      <a:cubicBezTo>
                        <a:pt x="3570" y="435"/>
                        <a:pt x="3570" y="401"/>
                        <a:pt x="3570" y="368"/>
                      </a:cubicBezTo>
                      <a:cubicBezTo>
                        <a:pt x="2836" y="134"/>
                        <a:pt x="2102" y="34"/>
                        <a:pt x="1368"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49" name="Google Shape;606;p17">
                  <a:extLst>
                    <a:ext uri="{FF2B5EF4-FFF2-40B4-BE49-F238E27FC236}">
                      <a16:creationId xmlns:a16="http://schemas.microsoft.com/office/drawing/2014/main" id="{D4559521-76B9-C340-BF9C-8BFB40A8ABCB}"/>
                    </a:ext>
                  </a:extLst>
                </p:cNvPr>
                <p:cNvSpPr/>
                <p:nvPr/>
              </p:nvSpPr>
              <p:spPr>
                <a:xfrm>
                  <a:off x="5343788" y="2813425"/>
                  <a:ext cx="141800" cy="92600"/>
                </a:xfrm>
                <a:custGeom>
                  <a:avLst/>
                  <a:gdLst/>
                  <a:ahLst/>
                  <a:cxnLst/>
                  <a:rect l="l" t="t" r="r" b="b"/>
                  <a:pathLst>
                    <a:path w="5672" h="3704" extrusionOk="0">
                      <a:moveTo>
                        <a:pt x="3236" y="1"/>
                      </a:moveTo>
                      <a:cubicBezTo>
                        <a:pt x="3170" y="1"/>
                        <a:pt x="3103" y="1"/>
                        <a:pt x="3036" y="34"/>
                      </a:cubicBezTo>
                      <a:cubicBezTo>
                        <a:pt x="2769" y="68"/>
                        <a:pt x="2469" y="134"/>
                        <a:pt x="2202" y="201"/>
                      </a:cubicBezTo>
                      <a:cubicBezTo>
                        <a:pt x="1735" y="368"/>
                        <a:pt x="1235" y="435"/>
                        <a:pt x="701" y="468"/>
                      </a:cubicBezTo>
                      <a:lnTo>
                        <a:pt x="568" y="501"/>
                      </a:lnTo>
                      <a:cubicBezTo>
                        <a:pt x="401" y="535"/>
                        <a:pt x="234" y="668"/>
                        <a:pt x="234" y="868"/>
                      </a:cubicBezTo>
                      <a:cubicBezTo>
                        <a:pt x="1" y="1335"/>
                        <a:pt x="34" y="1635"/>
                        <a:pt x="368" y="1902"/>
                      </a:cubicBezTo>
                      <a:cubicBezTo>
                        <a:pt x="1002" y="2836"/>
                        <a:pt x="2036" y="3303"/>
                        <a:pt x="2970" y="3637"/>
                      </a:cubicBezTo>
                      <a:cubicBezTo>
                        <a:pt x="3036" y="3670"/>
                        <a:pt x="3103" y="3704"/>
                        <a:pt x="3170" y="3704"/>
                      </a:cubicBezTo>
                      <a:cubicBezTo>
                        <a:pt x="3503" y="3637"/>
                        <a:pt x="3837" y="3503"/>
                        <a:pt x="4070" y="3270"/>
                      </a:cubicBezTo>
                      <a:cubicBezTo>
                        <a:pt x="4237" y="3170"/>
                        <a:pt x="4404" y="3070"/>
                        <a:pt x="4571" y="2970"/>
                      </a:cubicBezTo>
                      <a:cubicBezTo>
                        <a:pt x="5004" y="2970"/>
                        <a:pt x="5338" y="2936"/>
                        <a:pt x="5571" y="2569"/>
                      </a:cubicBezTo>
                      <a:cubicBezTo>
                        <a:pt x="5672" y="2236"/>
                        <a:pt x="5672" y="1902"/>
                        <a:pt x="5538" y="1569"/>
                      </a:cubicBezTo>
                      <a:cubicBezTo>
                        <a:pt x="5305" y="1402"/>
                        <a:pt x="5071" y="1235"/>
                        <a:pt x="4871" y="1035"/>
                      </a:cubicBezTo>
                      <a:cubicBezTo>
                        <a:pt x="4604" y="701"/>
                        <a:pt x="4271" y="468"/>
                        <a:pt x="3870" y="301"/>
                      </a:cubicBezTo>
                      <a:cubicBezTo>
                        <a:pt x="3870" y="268"/>
                        <a:pt x="3837" y="268"/>
                        <a:pt x="3804" y="268"/>
                      </a:cubicBezTo>
                      <a:lnTo>
                        <a:pt x="3770" y="268"/>
                      </a:lnTo>
                      <a:cubicBezTo>
                        <a:pt x="3637" y="101"/>
                        <a:pt x="3437" y="1"/>
                        <a:pt x="3236"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0" name="Google Shape;607;p17">
                  <a:extLst>
                    <a:ext uri="{FF2B5EF4-FFF2-40B4-BE49-F238E27FC236}">
                      <a16:creationId xmlns:a16="http://schemas.microsoft.com/office/drawing/2014/main" id="{1D29CC60-AE72-D241-832C-4D703CE2B829}"/>
                    </a:ext>
                  </a:extLst>
                </p:cNvPr>
                <p:cNvSpPr/>
                <p:nvPr/>
              </p:nvSpPr>
              <p:spPr>
                <a:xfrm>
                  <a:off x="6003438" y="3037775"/>
                  <a:ext cx="68400" cy="80075"/>
                </a:xfrm>
                <a:custGeom>
                  <a:avLst/>
                  <a:gdLst/>
                  <a:ahLst/>
                  <a:cxnLst/>
                  <a:rect l="l" t="t" r="r" b="b"/>
                  <a:pathLst>
                    <a:path w="2736" h="3203" extrusionOk="0">
                      <a:moveTo>
                        <a:pt x="2202" y="0"/>
                      </a:moveTo>
                      <a:cubicBezTo>
                        <a:pt x="2035" y="0"/>
                        <a:pt x="1902" y="133"/>
                        <a:pt x="1768" y="367"/>
                      </a:cubicBezTo>
                      <a:cubicBezTo>
                        <a:pt x="1768" y="434"/>
                        <a:pt x="1735" y="500"/>
                        <a:pt x="1768" y="567"/>
                      </a:cubicBezTo>
                      <a:cubicBezTo>
                        <a:pt x="1768" y="734"/>
                        <a:pt x="1768" y="867"/>
                        <a:pt x="1535" y="901"/>
                      </a:cubicBezTo>
                      <a:lnTo>
                        <a:pt x="1468" y="901"/>
                      </a:lnTo>
                      <a:lnTo>
                        <a:pt x="1501" y="934"/>
                      </a:lnTo>
                      <a:cubicBezTo>
                        <a:pt x="1535" y="967"/>
                        <a:pt x="1501" y="1001"/>
                        <a:pt x="1501" y="1034"/>
                      </a:cubicBezTo>
                      <a:cubicBezTo>
                        <a:pt x="1468" y="1134"/>
                        <a:pt x="1435" y="1234"/>
                        <a:pt x="1401" y="1301"/>
                      </a:cubicBezTo>
                      <a:cubicBezTo>
                        <a:pt x="1368" y="1468"/>
                        <a:pt x="1301" y="1635"/>
                        <a:pt x="1201" y="1768"/>
                      </a:cubicBezTo>
                      <a:cubicBezTo>
                        <a:pt x="1101" y="1835"/>
                        <a:pt x="1001" y="1868"/>
                        <a:pt x="901" y="1935"/>
                      </a:cubicBezTo>
                      <a:lnTo>
                        <a:pt x="868" y="1835"/>
                      </a:lnTo>
                      <a:cubicBezTo>
                        <a:pt x="801" y="1668"/>
                        <a:pt x="734" y="1534"/>
                        <a:pt x="634" y="1434"/>
                      </a:cubicBezTo>
                      <a:lnTo>
                        <a:pt x="601" y="1434"/>
                      </a:lnTo>
                      <a:cubicBezTo>
                        <a:pt x="534" y="1368"/>
                        <a:pt x="501" y="1368"/>
                        <a:pt x="434" y="1334"/>
                      </a:cubicBezTo>
                      <a:lnTo>
                        <a:pt x="267" y="1334"/>
                      </a:lnTo>
                      <a:lnTo>
                        <a:pt x="267" y="1368"/>
                      </a:lnTo>
                      <a:lnTo>
                        <a:pt x="267" y="1434"/>
                      </a:lnTo>
                      <a:cubicBezTo>
                        <a:pt x="134" y="1501"/>
                        <a:pt x="34" y="1601"/>
                        <a:pt x="34" y="1768"/>
                      </a:cubicBezTo>
                      <a:cubicBezTo>
                        <a:pt x="34" y="1801"/>
                        <a:pt x="0" y="1835"/>
                        <a:pt x="0" y="1868"/>
                      </a:cubicBezTo>
                      <a:lnTo>
                        <a:pt x="267" y="2302"/>
                      </a:lnTo>
                      <a:lnTo>
                        <a:pt x="267" y="2435"/>
                      </a:lnTo>
                      <a:cubicBezTo>
                        <a:pt x="267" y="2602"/>
                        <a:pt x="301" y="2802"/>
                        <a:pt x="434" y="2935"/>
                      </a:cubicBezTo>
                      <a:lnTo>
                        <a:pt x="467" y="2935"/>
                      </a:lnTo>
                      <a:lnTo>
                        <a:pt x="534" y="3002"/>
                      </a:lnTo>
                      <a:cubicBezTo>
                        <a:pt x="501" y="3036"/>
                        <a:pt x="534" y="3102"/>
                        <a:pt x="567" y="3136"/>
                      </a:cubicBezTo>
                      <a:lnTo>
                        <a:pt x="701" y="3169"/>
                      </a:lnTo>
                      <a:lnTo>
                        <a:pt x="834" y="3136"/>
                      </a:lnTo>
                      <a:lnTo>
                        <a:pt x="1068" y="3136"/>
                      </a:lnTo>
                      <a:cubicBezTo>
                        <a:pt x="1068" y="3136"/>
                        <a:pt x="1101" y="3169"/>
                        <a:pt x="1134" y="3202"/>
                      </a:cubicBezTo>
                      <a:lnTo>
                        <a:pt x="1235" y="3202"/>
                      </a:lnTo>
                      <a:cubicBezTo>
                        <a:pt x="1268" y="3202"/>
                        <a:pt x="1301" y="3169"/>
                        <a:pt x="1335" y="3169"/>
                      </a:cubicBezTo>
                      <a:lnTo>
                        <a:pt x="1368" y="3169"/>
                      </a:lnTo>
                      <a:cubicBezTo>
                        <a:pt x="1401" y="3136"/>
                        <a:pt x="1401" y="3102"/>
                        <a:pt x="1435" y="3069"/>
                      </a:cubicBezTo>
                      <a:lnTo>
                        <a:pt x="1435" y="3036"/>
                      </a:lnTo>
                      <a:cubicBezTo>
                        <a:pt x="1468" y="3002"/>
                        <a:pt x="1501" y="3002"/>
                        <a:pt x="1501" y="2969"/>
                      </a:cubicBezTo>
                      <a:cubicBezTo>
                        <a:pt x="1601" y="2802"/>
                        <a:pt x="1668" y="2602"/>
                        <a:pt x="1635" y="2402"/>
                      </a:cubicBezTo>
                      <a:lnTo>
                        <a:pt x="1902" y="2035"/>
                      </a:lnTo>
                      <a:cubicBezTo>
                        <a:pt x="2102" y="1735"/>
                        <a:pt x="2302" y="1468"/>
                        <a:pt x="2535" y="1201"/>
                      </a:cubicBezTo>
                      <a:cubicBezTo>
                        <a:pt x="2569" y="1168"/>
                        <a:pt x="2602" y="1101"/>
                        <a:pt x="2636" y="1067"/>
                      </a:cubicBezTo>
                      <a:cubicBezTo>
                        <a:pt x="2669" y="1001"/>
                        <a:pt x="2702" y="901"/>
                        <a:pt x="2736" y="834"/>
                      </a:cubicBezTo>
                      <a:lnTo>
                        <a:pt x="2736" y="801"/>
                      </a:lnTo>
                      <a:cubicBezTo>
                        <a:pt x="2736" y="734"/>
                        <a:pt x="2736" y="667"/>
                        <a:pt x="2736" y="600"/>
                      </a:cubicBezTo>
                      <a:lnTo>
                        <a:pt x="2736" y="567"/>
                      </a:lnTo>
                      <a:cubicBezTo>
                        <a:pt x="2736" y="467"/>
                        <a:pt x="2702" y="400"/>
                        <a:pt x="2669" y="334"/>
                      </a:cubicBezTo>
                      <a:lnTo>
                        <a:pt x="2669" y="300"/>
                      </a:lnTo>
                      <a:cubicBezTo>
                        <a:pt x="2669" y="300"/>
                        <a:pt x="2636" y="234"/>
                        <a:pt x="2602" y="167"/>
                      </a:cubicBezTo>
                      <a:cubicBezTo>
                        <a:pt x="2502" y="67"/>
                        <a:pt x="2335" y="33"/>
                        <a:pt x="2202"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1" name="Google Shape;608;p17">
                  <a:extLst>
                    <a:ext uri="{FF2B5EF4-FFF2-40B4-BE49-F238E27FC236}">
                      <a16:creationId xmlns:a16="http://schemas.microsoft.com/office/drawing/2014/main" id="{D5A588E9-2560-EA43-8C8A-40440FADC78B}"/>
                    </a:ext>
                  </a:extLst>
                </p:cNvPr>
                <p:cNvSpPr/>
                <p:nvPr/>
              </p:nvSpPr>
              <p:spPr>
                <a:xfrm>
                  <a:off x="6216088" y="2610800"/>
                  <a:ext cx="35050" cy="29200"/>
                </a:xfrm>
                <a:custGeom>
                  <a:avLst/>
                  <a:gdLst/>
                  <a:ahLst/>
                  <a:cxnLst/>
                  <a:rect l="l" t="t" r="r" b="b"/>
                  <a:pathLst>
                    <a:path w="1402" h="1168" extrusionOk="0">
                      <a:moveTo>
                        <a:pt x="601" y="0"/>
                      </a:moveTo>
                      <a:cubicBezTo>
                        <a:pt x="367" y="0"/>
                        <a:pt x="201" y="167"/>
                        <a:pt x="100" y="467"/>
                      </a:cubicBezTo>
                      <a:cubicBezTo>
                        <a:pt x="0" y="734"/>
                        <a:pt x="134" y="1001"/>
                        <a:pt x="367" y="1068"/>
                      </a:cubicBezTo>
                      <a:cubicBezTo>
                        <a:pt x="434" y="1134"/>
                        <a:pt x="534" y="1168"/>
                        <a:pt x="601" y="1168"/>
                      </a:cubicBezTo>
                      <a:lnTo>
                        <a:pt x="901" y="1168"/>
                      </a:lnTo>
                      <a:cubicBezTo>
                        <a:pt x="1001" y="1168"/>
                        <a:pt x="1101" y="1101"/>
                        <a:pt x="1168" y="1001"/>
                      </a:cubicBezTo>
                      <a:cubicBezTo>
                        <a:pt x="1168" y="968"/>
                        <a:pt x="1201" y="968"/>
                        <a:pt x="1235" y="934"/>
                      </a:cubicBezTo>
                      <a:cubicBezTo>
                        <a:pt x="1335" y="834"/>
                        <a:pt x="1401" y="667"/>
                        <a:pt x="1368" y="501"/>
                      </a:cubicBezTo>
                      <a:cubicBezTo>
                        <a:pt x="1335" y="367"/>
                        <a:pt x="1201" y="234"/>
                        <a:pt x="968" y="100"/>
                      </a:cubicBezTo>
                      <a:cubicBezTo>
                        <a:pt x="834" y="34"/>
                        <a:pt x="734" y="0"/>
                        <a:pt x="601"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2" name="Google Shape;609;p17">
                  <a:extLst>
                    <a:ext uri="{FF2B5EF4-FFF2-40B4-BE49-F238E27FC236}">
                      <a16:creationId xmlns:a16="http://schemas.microsoft.com/office/drawing/2014/main" id="{ABCCBFDF-E442-234E-A2E6-65ED104EEA36}"/>
                    </a:ext>
                  </a:extLst>
                </p:cNvPr>
                <p:cNvSpPr/>
                <p:nvPr/>
              </p:nvSpPr>
              <p:spPr>
                <a:xfrm>
                  <a:off x="6271113" y="2578275"/>
                  <a:ext cx="111775" cy="68400"/>
                </a:xfrm>
                <a:custGeom>
                  <a:avLst/>
                  <a:gdLst/>
                  <a:ahLst/>
                  <a:cxnLst/>
                  <a:rect l="l" t="t" r="r" b="b"/>
                  <a:pathLst>
                    <a:path w="4471" h="2736" extrusionOk="0">
                      <a:moveTo>
                        <a:pt x="435" y="0"/>
                      </a:moveTo>
                      <a:cubicBezTo>
                        <a:pt x="268" y="0"/>
                        <a:pt x="134" y="100"/>
                        <a:pt x="1" y="401"/>
                      </a:cubicBezTo>
                      <a:cubicBezTo>
                        <a:pt x="68" y="567"/>
                        <a:pt x="201" y="701"/>
                        <a:pt x="335" y="801"/>
                      </a:cubicBezTo>
                      <a:lnTo>
                        <a:pt x="401" y="834"/>
                      </a:lnTo>
                      <a:lnTo>
                        <a:pt x="435" y="901"/>
                      </a:lnTo>
                      <a:cubicBezTo>
                        <a:pt x="468" y="968"/>
                        <a:pt x="535" y="1001"/>
                        <a:pt x="601" y="1034"/>
                      </a:cubicBezTo>
                      <a:lnTo>
                        <a:pt x="735" y="1034"/>
                      </a:lnTo>
                      <a:cubicBezTo>
                        <a:pt x="735" y="1201"/>
                        <a:pt x="868" y="1234"/>
                        <a:pt x="968" y="1234"/>
                      </a:cubicBezTo>
                      <a:cubicBezTo>
                        <a:pt x="1035" y="1401"/>
                        <a:pt x="1135" y="1435"/>
                        <a:pt x="1269" y="1468"/>
                      </a:cubicBezTo>
                      <a:cubicBezTo>
                        <a:pt x="1402" y="1535"/>
                        <a:pt x="1502" y="1568"/>
                        <a:pt x="1535" y="1668"/>
                      </a:cubicBezTo>
                      <a:cubicBezTo>
                        <a:pt x="1569" y="1768"/>
                        <a:pt x="1635" y="1835"/>
                        <a:pt x="1702" y="1902"/>
                      </a:cubicBezTo>
                      <a:cubicBezTo>
                        <a:pt x="1902" y="2202"/>
                        <a:pt x="2236" y="2435"/>
                        <a:pt x="2636" y="2502"/>
                      </a:cubicBezTo>
                      <a:cubicBezTo>
                        <a:pt x="2736" y="2535"/>
                        <a:pt x="2870" y="2569"/>
                        <a:pt x="3003" y="2602"/>
                      </a:cubicBezTo>
                      <a:cubicBezTo>
                        <a:pt x="3170" y="2702"/>
                        <a:pt x="3370" y="2736"/>
                        <a:pt x="3570" y="2736"/>
                      </a:cubicBezTo>
                      <a:cubicBezTo>
                        <a:pt x="3937" y="2736"/>
                        <a:pt x="4304" y="2535"/>
                        <a:pt x="4471" y="2202"/>
                      </a:cubicBezTo>
                      <a:cubicBezTo>
                        <a:pt x="4471" y="1935"/>
                        <a:pt x="4271" y="1768"/>
                        <a:pt x="4071" y="1635"/>
                      </a:cubicBezTo>
                      <a:cubicBezTo>
                        <a:pt x="4037" y="1601"/>
                        <a:pt x="3970" y="1568"/>
                        <a:pt x="3937" y="1568"/>
                      </a:cubicBezTo>
                      <a:cubicBezTo>
                        <a:pt x="3870" y="1568"/>
                        <a:pt x="3837" y="1635"/>
                        <a:pt x="3804" y="1701"/>
                      </a:cubicBezTo>
                      <a:cubicBezTo>
                        <a:pt x="3770" y="1735"/>
                        <a:pt x="3704" y="1768"/>
                        <a:pt x="3637" y="1768"/>
                      </a:cubicBezTo>
                      <a:cubicBezTo>
                        <a:pt x="3570" y="1768"/>
                        <a:pt x="3503" y="1668"/>
                        <a:pt x="3503" y="1568"/>
                      </a:cubicBezTo>
                      <a:cubicBezTo>
                        <a:pt x="3437" y="1335"/>
                        <a:pt x="3337" y="1134"/>
                        <a:pt x="3203" y="968"/>
                      </a:cubicBezTo>
                      <a:lnTo>
                        <a:pt x="3103" y="801"/>
                      </a:lnTo>
                      <a:cubicBezTo>
                        <a:pt x="3070" y="767"/>
                        <a:pt x="3003" y="734"/>
                        <a:pt x="2936" y="701"/>
                      </a:cubicBezTo>
                      <a:lnTo>
                        <a:pt x="2903" y="701"/>
                      </a:lnTo>
                      <a:lnTo>
                        <a:pt x="2803" y="601"/>
                      </a:lnTo>
                      <a:lnTo>
                        <a:pt x="2670" y="401"/>
                      </a:lnTo>
                      <a:lnTo>
                        <a:pt x="1969" y="401"/>
                      </a:lnTo>
                      <a:cubicBezTo>
                        <a:pt x="1769" y="300"/>
                        <a:pt x="1569" y="234"/>
                        <a:pt x="1335" y="234"/>
                      </a:cubicBezTo>
                      <a:cubicBezTo>
                        <a:pt x="1135" y="234"/>
                        <a:pt x="968" y="200"/>
                        <a:pt x="768" y="100"/>
                      </a:cubicBezTo>
                      <a:cubicBezTo>
                        <a:pt x="668" y="34"/>
                        <a:pt x="568" y="0"/>
                        <a:pt x="435" y="0"/>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3" name="Google Shape;610;p17">
                  <a:extLst>
                    <a:ext uri="{FF2B5EF4-FFF2-40B4-BE49-F238E27FC236}">
                      <a16:creationId xmlns:a16="http://schemas.microsoft.com/office/drawing/2014/main" id="{B8ED83D4-F3A4-6C4E-8264-D3CE2FE82B81}"/>
                    </a:ext>
                  </a:extLst>
                </p:cNvPr>
                <p:cNvSpPr/>
                <p:nvPr/>
              </p:nvSpPr>
              <p:spPr>
                <a:xfrm>
                  <a:off x="5674038" y="2511550"/>
                  <a:ext cx="39225" cy="37550"/>
                </a:xfrm>
                <a:custGeom>
                  <a:avLst/>
                  <a:gdLst/>
                  <a:ahLst/>
                  <a:cxnLst/>
                  <a:rect l="l" t="t" r="r" b="b"/>
                  <a:pathLst>
                    <a:path w="1569" h="1502" extrusionOk="0">
                      <a:moveTo>
                        <a:pt x="0" y="1"/>
                      </a:moveTo>
                      <a:cubicBezTo>
                        <a:pt x="134" y="501"/>
                        <a:pt x="434" y="901"/>
                        <a:pt x="868" y="1135"/>
                      </a:cubicBezTo>
                      <a:cubicBezTo>
                        <a:pt x="968" y="1235"/>
                        <a:pt x="1101" y="1335"/>
                        <a:pt x="1201" y="1435"/>
                      </a:cubicBezTo>
                      <a:cubicBezTo>
                        <a:pt x="1234" y="1468"/>
                        <a:pt x="1301" y="1502"/>
                        <a:pt x="1335" y="1502"/>
                      </a:cubicBezTo>
                      <a:cubicBezTo>
                        <a:pt x="1401" y="1502"/>
                        <a:pt x="1435" y="1468"/>
                        <a:pt x="1468" y="1435"/>
                      </a:cubicBezTo>
                      <a:cubicBezTo>
                        <a:pt x="1568" y="1335"/>
                        <a:pt x="1501" y="1235"/>
                        <a:pt x="1435" y="1135"/>
                      </a:cubicBezTo>
                      <a:cubicBezTo>
                        <a:pt x="1101" y="701"/>
                        <a:pt x="734" y="334"/>
                        <a:pt x="300"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4" name="Google Shape;611;p17">
                  <a:extLst>
                    <a:ext uri="{FF2B5EF4-FFF2-40B4-BE49-F238E27FC236}">
                      <a16:creationId xmlns:a16="http://schemas.microsoft.com/office/drawing/2014/main" id="{5CB04461-D818-3B43-BBDB-247AB4B7FADE}"/>
                    </a:ext>
                  </a:extLst>
                </p:cNvPr>
                <p:cNvSpPr/>
                <p:nvPr/>
              </p:nvSpPr>
              <p:spPr>
                <a:xfrm>
                  <a:off x="5719063" y="2631525"/>
                  <a:ext cx="30875" cy="15150"/>
                </a:xfrm>
                <a:custGeom>
                  <a:avLst/>
                  <a:gdLst/>
                  <a:ahLst/>
                  <a:cxnLst/>
                  <a:rect l="l" t="t" r="r" b="b"/>
                  <a:pathLst>
                    <a:path w="1235" h="606" extrusionOk="0">
                      <a:moveTo>
                        <a:pt x="694" y="1"/>
                      </a:moveTo>
                      <a:cubicBezTo>
                        <a:pt x="674" y="1"/>
                        <a:pt x="654" y="2"/>
                        <a:pt x="634" y="5"/>
                      </a:cubicBezTo>
                      <a:lnTo>
                        <a:pt x="301" y="5"/>
                      </a:lnTo>
                      <a:cubicBezTo>
                        <a:pt x="101" y="5"/>
                        <a:pt x="1" y="105"/>
                        <a:pt x="1" y="305"/>
                      </a:cubicBezTo>
                      <a:cubicBezTo>
                        <a:pt x="1" y="505"/>
                        <a:pt x="167" y="606"/>
                        <a:pt x="334" y="606"/>
                      </a:cubicBezTo>
                      <a:lnTo>
                        <a:pt x="601" y="606"/>
                      </a:lnTo>
                      <a:cubicBezTo>
                        <a:pt x="801" y="606"/>
                        <a:pt x="968" y="572"/>
                        <a:pt x="1135" y="472"/>
                      </a:cubicBezTo>
                      <a:lnTo>
                        <a:pt x="1201" y="439"/>
                      </a:lnTo>
                      <a:lnTo>
                        <a:pt x="1235" y="439"/>
                      </a:lnTo>
                      <a:lnTo>
                        <a:pt x="1135" y="372"/>
                      </a:lnTo>
                      <a:cubicBezTo>
                        <a:pt x="1104" y="159"/>
                        <a:pt x="906" y="1"/>
                        <a:pt x="694"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55" name="Google Shape;612;p17">
                  <a:extLst>
                    <a:ext uri="{FF2B5EF4-FFF2-40B4-BE49-F238E27FC236}">
                      <a16:creationId xmlns:a16="http://schemas.microsoft.com/office/drawing/2014/main" id="{CF5A673C-2791-C844-A373-1D68675B459E}"/>
                    </a:ext>
                  </a:extLst>
                </p:cNvPr>
                <p:cNvSpPr/>
                <p:nvPr/>
              </p:nvSpPr>
              <p:spPr>
                <a:xfrm>
                  <a:off x="5494738" y="2787575"/>
                  <a:ext cx="346950" cy="120125"/>
                </a:xfrm>
                <a:custGeom>
                  <a:avLst/>
                  <a:gdLst/>
                  <a:ahLst/>
                  <a:cxnLst/>
                  <a:rect l="l" t="t" r="r" b="b"/>
                  <a:pathLst>
                    <a:path w="13878" h="4805" extrusionOk="0">
                      <a:moveTo>
                        <a:pt x="8006" y="1"/>
                      </a:moveTo>
                      <a:cubicBezTo>
                        <a:pt x="7839" y="1"/>
                        <a:pt x="7673" y="101"/>
                        <a:pt x="7606" y="234"/>
                      </a:cubicBezTo>
                      <a:lnTo>
                        <a:pt x="7306" y="601"/>
                      </a:lnTo>
                      <a:cubicBezTo>
                        <a:pt x="7239" y="635"/>
                        <a:pt x="7172" y="668"/>
                        <a:pt x="7139" y="701"/>
                      </a:cubicBezTo>
                      <a:cubicBezTo>
                        <a:pt x="7072" y="768"/>
                        <a:pt x="6972" y="801"/>
                        <a:pt x="6905" y="835"/>
                      </a:cubicBezTo>
                      <a:cubicBezTo>
                        <a:pt x="6839" y="835"/>
                        <a:pt x="6805" y="801"/>
                        <a:pt x="6772" y="768"/>
                      </a:cubicBezTo>
                      <a:cubicBezTo>
                        <a:pt x="6436" y="493"/>
                        <a:pt x="5988" y="330"/>
                        <a:pt x="5531" y="330"/>
                      </a:cubicBezTo>
                      <a:cubicBezTo>
                        <a:pt x="5489" y="330"/>
                        <a:pt x="5447" y="332"/>
                        <a:pt x="5404" y="334"/>
                      </a:cubicBezTo>
                      <a:lnTo>
                        <a:pt x="4337" y="334"/>
                      </a:lnTo>
                      <a:cubicBezTo>
                        <a:pt x="4170" y="334"/>
                        <a:pt x="4003" y="301"/>
                        <a:pt x="3837" y="301"/>
                      </a:cubicBezTo>
                      <a:cubicBezTo>
                        <a:pt x="3786" y="296"/>
                        <a:pt x="3735" y="294"/>
                        <a:pt x="3684" y="294"/>
                      </a:cubicBezTo>
                      <a:cubicBezTo>
                        <a:pt x="3041" y="294"/>
                        <a:pt x="2449" y="681"/>
                        <a:pt x="2202" y="1268"/>
                      </a:cubicBezTo>
                      <a:cubicBezTo>
                        <a:pt x="2169" y="1335"/>
                        <a:pt x="2102" y="1402"/>
                        <a:pt x="2002" y="1435"/>
                      </a:cubicBezTo>
                      <a:lnTo>
                        <a:pt x="1902" y="1502"/>
                      </a:lnTo>
                      <a:lnTo>
                        <a:pt x="634" y="1936"/>
                      </a:lnTo>
                      <a:cubicBezTo>
                        <a:pt x="301" y="1969"/>
                        <a:pt x="101" y="2036"/>
                        <a:pt x="67" y="2136"/>
                      </a:cubicBezTo>
                      <a:cubicBezTo>
                        <a:pt x="0" y="2236"/>
                        <a:pt x="67" y="2403"/>
                        <a:pt x="201" y="2636"/>
                      </a:cubicBezTo>
                      <a:cubicBezTo>
                        <a:pt x="301" y="2669"/>
                        <a:pt x="401" y="2703"/>
                        <a:pt x="501" y="2736"/>
                      </a:cubicBezTo>
                      <a:cubicBezTo>
                        <a:pt x="601" y="2803"/>
                        <a:pt x="701" y="2836"/>
                        <a:pt x="801" y="2870"/>
                      </a:cubicBezTo>
                      <a:cubicBezTo>
                        <a:pt x="968" y="2870"/>
                        <a:pt x="1068" y="2703"/>
                        <a:pt x="1101" y="2403"/>
                      </a:cubicBezTo>
                      <a:cubicBezTo>
                        <a:pt x="1235" y="2369"/>
                        <a:pt x="1335" y="2369"/>
                        <a:pt x="1435" y="2369"/>
                      </a:cubicBezTo>
                      <a:lnTo>
                        <a:pt x="1635" y="2369"/>
                      </a:lnTo>
                      <a:cubicBezTo>
                        <a:pt x="1802" y="2403"/>
                        <a:pt x="1802" y="2503"/>
                        <a:pt x="1768" y="2636"/>
                      </a:cubicBezTo>
                      <a:cubicBezTo>
                        <a:pt x="1768" y="2669"/>
                        <a:pt x="1768" y="2703"/>
                        <a:pt x="1768" y="2736"/>
                      </a:cubicBezTo>
                      <a:cubicBezTo>
                        <a:pt x="1802" y="2903"/>
                        <a:pt x="1802" y="3036"/>
                        <a:pt x="1768" y="3170"/>
                      </a:cubicBezTo>
                      <a:cubicBezTo>
                        <a:pt x="1735" y="3470"/>
                        <a:pt x="1802" y="3737"/>
                        <a:pt x="1868" y="4037"/>
                      </a:cubicBezTo>
                      <a:cubicBezTo>
                        <a:pt x="1868" y="4137"/>
                        <a:pt x="1868" y="4271"/>
                        <a:pt x="1935" y="4371"/>
                      </a:cubicBezTo>
                      <a:cubicBezTo>
                        <a:pt x="1969" y="4437"/>
                        <a:pt x="2035" y="4437"/>
                        <a:pt x="2102" y="4437"/>
                      </a:cubicBezTo>
                      <a:cubicBezTo>
                        <a:pt x="2135" y="4437"/>
                        <a:pt x="2202" y="4437"/>
                        <a:pt x="2269" y="4404"/>
                      </a:cubicBezTo>
                      <a:cubicBezTo>
                        <a:pt x="2335" y="4371"/>
                        <a:pt x="2436" y="4337"/>
                        <a:pt x="2536" y="4337"/>
                      </a:cubicBezTo>
                      <a:cubicBezTo>
                        <a:pt x="2636" y="4337"/>
                        <a:pt x="2736" y="4371"/>
                        <a:pt x="2836" y="4404"/>
                      </a:cubicBezTo>
                      <a:lnTo>
                        <a:pt x="2903" y="4404"/>
                      </a:lnTo>
                      <a:cubicBezTo>
                        <a:pt x="3169" y="4371"/>
                        <a:pt x="3436" y="4304"/>
                        <a:pt x="3670" y="4171"/>
                      </a:cubicBezTo>
                      <a:cubicBezTo>
                        <a:pt x="3837" y="4070"/>
                        <a:pt x="4037" y="3970"/>
                        <a:pt x="4203" y="3937"/>
                      </a:cubicBezTo>
                      <a:cubicBezTo>
                        <a:pt x="4270" y="3904"/>
                        <a:pt x="4304" y="3904"/>
                        <a:pt x="4337" y="3870"/>
                      </a:cubicBezTo>
                      <a:lnTo>
                        <a:pt x="4971" y="3870"/>
                      </a:lnTo>
                      <a:cubicBezTo>
                        <a:pt x="5137" y="3870"/>
                        <a:pt x="5304" y="3770"/>
                        <a:pt x="5338" y="3603"/>
                      </a:cubicBezTo>
                      <a:cubicBezTo>
                        <a:pt x="5404" y="3337"/>
                        <a:pt x="5271" y="3036"/>
                        <a:pt x="5004" y="2903"/>
                      </a:cubicBezTo>
                      <a:cubicBezTo>
                        <a:pt x="5004" y="2903"/>
                        <a:pt x="5004" y="2836"/>
                        <a:pt x="5004" y="2803"/>
                      </a:cubicBezTo>
                      <a:cubicBezTo>
                        <a:pt x="5004" y="2770"/>
                        <a:pt x="5004" y="2770"/>
                        <a:pt x="5004" y="2736"/>
                      </a:cubicBezTo>
                      <a:lnTo>
                        <a:pt x="5471" y="2536"/>
                      </a:lnTo>
                      <a:lnTo>
                        <a:pt x="5971" y="2303"/>
                      </a:lnTo>
                      <a:lnTo>
                        <a:pt x="6071" y="2469"/>
                      </a:lnTo>
                      <a:cubicBezTo>
                        <a:pt x="6071" y="2603"/>
                        <a:pt x="6071" y="2736"/>
                        <a:pt x="6272" y="2803"/>
                      </a:cubicBezTo>
                      <a:lnTo>
                        <a:pt x="6672" y="2870"/>
                      </a:lnTo>
                      <a:cubicBezTo>
                        <a:pt x="7005" y="2936"/>
                        <a:pt x="7339" y="3036"/>
                        <a:pt x="7673" y="3070"/>
                      </a:cubicBezTo>
                      <a:lnTo>
                        <a:pt x="7873" y="3070"/>
                      </a:lnTo>
                      <a:cubicBezTo>
                        <a:pt x="8173" y="3070"/>
                        <a:pt x="8440" y="2970"/>
                        <a:pt x="8607" y="2770"/>
                      </a:cubicBezTo>
                      <a:cubicBezTo>
                        <a:pt x="8773" y="2603"/>
                        <a:pt x="8940" y="2536"/>
                        <a:pt x="9140" y="2536"/>
                      </a:cubicBezTo>
                      <a:cubicBezTo>
                        <a:pt x="9407" y="2536"/>
                        <a:pt x="9641" y="2669"/>
                        <a:pt x="9807" y="2903"/>
                      </a:cubicBezTo>
                      <a:cubicBezTo>
                        <a:pt x="10141" y="3337"/>
                        <a:pt x="10641" y="3570"/>
                        <a:pt x="11175" y="3570"/>
                      </a:cubicBezTo>
                      <a:lnTo>
                        <a:pt x="11242" y="3570"/>
                      </a:lnTo>
                      <a:lnTo>
                        <a:pt x="13210" y="4738"/>
                      </a:lnTo>
                      <a:lnTo>
                        <a:pt x="13310" y="4804"/>
                      </a:lnTo>
                      <a:cubicBezTo>
                        <a:pt x="13443" y="4804"/>
                        <a:pt x="13510" y="4804"/>
                        <a:pt x="13543" y="4738"/>
                      </a:cubicBezTo>
                      <a:cubicBezTo>
                        <a:pt x="13610" y="4704"/>
                        <a:pt x="13610" y="4471"/>
                        <a:pt x="13610" y="4037"/>
                      </a:cubicBezTo>
                      <a:cubicBezTo>
                        <a:pt x="13810" y="3870"/>
                        <a:pt x="13877" y="3637"/>
                        <a:pt x="13810" y="3370"/>
                      </a:cubicBezTo>
                      <a:cubicBezTo>
                        <a:pt x="13710" y="3170"/>
                        <a:pt x="13577" y="3003"/>
                        <a:pt x="13377" y="2870"/>
                      </a:cubicBezTo>
                      <a:lnTo>
                        <a:pt x="13277" y="2770"/>
                      </a:lnTo>
                      <a:cubicBezTo>
                        <a:pt x="13243" y="2736"/>
                        <a:pt x="13177" y="2669"/>
                        <a:pt x="13110" y="2636"/>
                      </a:cubicBezTo>
                      <a:cubicBezTo>
                        <a:pt x="12943" y="2503"/>
                        <a:pt x="12843" y="2369"/>
                        <a:pt x="12743" y="2169"/>
                      </a:cubicBezTo>
                      <a:cubicBezTo>
                        <a:pt x="12343" y="1168"/>
                        <a:pt x="11842" y="835"/>
                        <a:pt x="10775" y="835"/>
                      </a:cubicBezTo>
                      <a:lnTo>
                        <a:pt x="10708" y="835"/>
                      </a:lnTo>
                      <a:cubicBezTo>
                        <a:pt x="10308" y="835"/>
                        <a:pt x="9908" y="801"/>
                        <a:pt x="9541" y="668"/>
                      </a:cubicBezTo>
                      <a:lnTo>
                        <a:pt x="9007" y="535"/>
                      </a:lnTo>
                      <a:cubicBezTo>
                        <a:pt x="8940" y="435"/>
                        <a:pt x="8840" y="368"/>
                        <a:pt x="8707" y="368"/>
                      </a:cubicBezTo>
                      <a:cubicBezTo>
                        <a:pt x="8607" y="368"/>
                        <a:pt x="8507" y="334"/>
                        <a:pt x="8440" y="268"/>
                      </a:cubicBezTo>
                      <a:cubicBezTo>
                        <a:pt x="8473" y="234"/>
                        <a:pt x="8473" y="168"/>
                        <a:pt x="8440" y="134"/>
                      </a:cubicBezTo>
                      <a:cubicBezTo>
                        <a:pt x="8306" y="68"/>
                        <a:pt x="8173" y="1"/>
                        <a:pt x="8006" y="1"/>
                      </a:cubicBezTo>
                      <a:close/>
                    </a:path>
                  </a:pathLst>
                </a:custGeom>
                <a:grpFill/>
                <a:ln>
                  <a:solidFill>
                    <a:srgbClr val="92D050"/>
                  </a:solid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grpSp>
        <p:pic>
          <p:nvPicPr>
            <p:cNvPr id="6" name="Picture 2" descr="Lighthouse logo design Royalty Free Vector Image">
              <a:extLst>
                <a:ext uri="{FF2B5EF4-FFF2-40B4-BE49-F238E27FC236}">
                  <a16:creationId xmlns:a16="http://schemas.microsoft.com/office/drawing/2014/main" id="{287B1AC7-62B8-2A4A-90B7-5CE380692A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5511" y="3238097"/>
              <a:ext cx="2324256" cy="1946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uoy Logo (Graphic) by Redvy Creative · Creative Fabrica">
              <a:extLst>
                <a:ext uri="{FF2B5EF4-FFF2-40B4-BE49-F238E27FC236}">
                  <a16:creationId xmlns:a16="http://schemas.microsoft.com/office/drawing/2014/main" id="{09768FF2-9A04-F241-9941-14706CC0E9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92920" y="3231926"/>
              <a:ext cx="2292647" cy="187902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031;p19">
              <a:extLst>
                <a:ext uri="{FF2B5EF4-FFF2-40B4-BE49-F238E27FC236}">
                  <a16:creationId xmlns:a16="http://schemas.microsoft.com/office/drawing/2014/main" id="{2BCCF209-4E1D-C047-9B75-97B8DBBA954F}"/>
                </a:ext>
              </a:extLst>
            </p:cNvPr>
            <p:cNvSpPr txBox="1"/>
            <p:nvPr/>
          </p:nvSpPr>
          <p:spPr>
            <a:xfrm>
              <a:off x="5165659" y="5196733"/>
              <a:ext cx="2275350" cy="330400"/>
            </a:xfrm>
            <a:prstGeom prst="rect">
              <a:avLst/>
            </a:prstGeom>
            <a:noFill/>
            <a:ln>
              <a:noFill/>
            </a:ln>
          </p:spPr>
          <p:txBody>
            <a:bodyPr spcFirstLastPara="1" wrap="square" lIns="182803" tIns="182803" rIns="182803" bIns="182803" anchor="ctr" anchorCtr="0">
              <a:noAutofit/>
            </a:bodyPr>
            <a:lstStyle/>
            <a:p>
              <a:pPr defTabSz="1371257">
                <a:defRPr/>
              </a:pPr>
              <a:r>
                <a:rPr lang="en-US" sz="3599" kern="0" dirty="0">
                  <a:solidFill>
                    <a:srgbClr val="4472C4"/>
                  </a:solidFill>
                  <a:latin typeface="Fira Sans Extra Condensed"/>
                  <a:ea typeface="Fira Sans Extra Condensed"/>
                  <a:cs typeface="Fira Sans Extra Condensed"/>
                  <a:sym typeface="Fira Sans Extra Condensed"/>
                </a:rPr>
                <a:t>LIGHT BUOY</a:t>
              </a:r>
              <a:endParaRPr sz="3599" kern="0" dirty="0">
                <a:solidFill>
                  <a:srgbClr val="4472C4"/>
                </a:solidFill>
                <a:latin typeface="Fira Sans Extra Condensed"/>
                <a:ea typeface="Fira Sans Extra Condensed"/>
                <a:cs typeface="Fira Sans Extra Condensed"/>
                <a:sym typeface="Fira Sans Extra Condensed"/>
              </a:endParaRPr>
            </a:p>
          </p:txBody>
        </p:sp>
        <p:grpSp>
          <p:nvGrpSpPr>
            <p:cNvPr id="9" name="Group 8">
              <a:extLst>
                <a:ext uri="{FF2B5EF4-FFF2-40B4-BE49-F238E27FC236}">
                  <a16:creationId xmlns:a16="http://schemas.microsoft.com/office/drawing/2014/main" id="{E8B7D508-238E-7B49-91DC-744A62A3D12A}"/>
                </a:ext>
              </a:extLst>
            </p:cNvPr>
            <p:cNvGrpSpPr/>
            <p:nvPr/>
          </p:nvGrpSpPr>
          <p:grpSpPr>
            <a:xfrm>
              <a:off x="4217529" y="4746845"/>
              <a:ext cx="1034120" cy="959788"/>
              <a:chOff x="6733894" y="3711601"/>
              <a:chExt cx="1034120" cy="959788"/>
            </a:xfrm>
          </p:grpSpPr>
          <p:sp>
            <p:nvSpPr>
              <p:cNvPr id="30" name="Google Shape;1034;p19">
                <a:extLst>
                  <a:ext uri="{FF2B5EF4-FFF2-40B4-BE49-F238E27FC236}">
                    <a16:creationId xmlns:a16="http://schemas.microsoft.com/office/drawing/2014/main" id="{EA842ABC-0658-E841-8D69-DC620B1B0735}"/>
                  </a:ext>
                </a:extLst>
              </p:cNvPr>
              <p:cNvSpPr/>
              <p:nvPr/>
            </p:nvSpPr>
            <p:spPr>
              <a:xfrm>
                <a:off x="6920554" y="3890777"/>
                <a:ext cx="625896" cy="598889"/>
              </a:xfrm>
              <a:custGeom>
                <a:avLst/>
                <a:gdLst/>
                <a:ahLst/>
                <a:cxnLst/>
                <a:rect l="l" t="t" r="r" b="b"/>
                <a:pathLst>
                  <a:path w="5655" h="5411" extrusionOk="0">
                    <a:moveTo>
                      <a:pt x="2675" y="182"/>
                    </a:moveTo>
                    <a:cubicBezTo>
                      <a:pt x="3253" y="182"/>
                      <a:pt x="3830" y="334"/>
                      <a:pt x="4317" y="669"/>
                    </a:cubicBezTo>
                    <a:cubicBezTo>
                      <a:pt x="4773" y="1034"/>
                      <a:pt x="5107" y="1550"/>
                      <a:pt x="5259" y="2128"/>
                    </a:cubicBezTo>
                    <a:cubicBezTo>
                      <a:pt x="5649" y="3833"/>
                      <a:pt x="4300" y="5266"/>
                      <a:pt x="2763" y="5266"/>
                    </a:cubicBezTo>
                    <a:cubicBezTo>
                      <a:pt x="2383" y="5266"/>
                      <a:pt x="1991" y="5178"/>
                      <a:pt x="1612" y="4985"/>
                    </a:cubicBezTo>
                    <a:lnTo>
                      <a:pt x="1642" y="4985"/>
                    </a:lnTo>
                    <a:cubicBezTo>
                      <a:pt x="1064" y="4681"/>
                      <a:pt x="639" y="4195"/>
                      <a:pt x="396" y="3617"/>
                    </a:cubicBezTo>
                    <a:cubicBezTo>
                      <a:pt x="183" y="3009"/>
                      <a:pt x="183" y="2341"/>
                      <a:pt x="396" y="1763"/>
                    </a:cubicBezTo>
                    <a:cubicBezTo>
                      <a:pt x="608" y="1186"/>
                      <a:pt x="1004" y="730"/>
                      <a:pt x="1551" y="426"/>
                    </a:cubicBezTo>
                    <a:cubicBezTo>
                      <a:pt x="1885" y="274"/>
                      <a:pt x="2280" y="182"/>
                      <a:pt x="2675" y="182"/>
                    </a:cubicBezTo>
                    <a:close/>
                    <a:moveTo>
                      <a:pt x="2706" y="0"/>
                    </a:moveTo>
                    <a:cubicBezTo>
                      <a:pt x="2280" y="0"/>
                      <a:pt x="1855" y="91"/>
                      <a:pt x="1460" y="274"/>
                    </a:cubicBezTo>
                    <a:cubicBezTo>
                      <a:pt x="882" y="578"/>
                      <a:pt x="456" y="1094"/>
                      <a:pt x="213" y="1702"/>
                    </a:cubicBezTo>
                    <a:cubicBezTo>
                      <a:pt x="1" y="2341"/>
                      <a:pt x="1" y="3040"/>
                      <a:pt x="213" y="3678"/>
                    </a:cubicBezTo>
                    <a:cubicBezTo>
                      <a:pt x="456" y="4286"/>
                      <a:pt x="943" y="4833"/>
                      <a:pt x="1551" y="5137"/>
                    </a:cubicBezTo>
                    <a:cubicBezTo>
                      <a:pt x="1915" y="5319"/>
                      <a:pt x="2341" y="5411"/>
                      <a:pt x="2767" y="5411"/>
                    </a:cubicBezTo>
                    <a:cubicBezTo>
                      <a:pt x="3374" y="5411"/>
                      <a:pt x="3982" y="5228"/>
                      <a:pt x="4469" y="4863"/>
                    </a:cubicBezTo>
                    <a:cubicBezTo>
                      <a:pt x="5289" y="4195"/>
                      <a:pt x="5654" y="3131"/>
                      <a:pt x="5441" y="2097"/>
                    </a:cubicBezTo>
                    <a:cubicBezTo>
                      <a:pt x="5289" y="1459"/>
                      <a:pt x="4955" y="912"/>
                      <a:pt x="4438" y="547"/>
                    </a:cubicBezTo>
                    <a:cubicBezTo>
                      <a:pt x="3922" y="182"/>
                      <a:pt x="3314" y="0"/>
                      <a:pt x="2706" y="0"/>
                    </a:cubicBezTo>
                    <a:close/>
                  </a:path>
                </a:pathLst>
              </a:custGeom>
              <a:solidFill>
                <a:srgbClr val="4472C4"/>
              </a:solidFill>
              <a:ln>
                <a:noFill/>
              </a:ln>
            </p:spPr>
            <p:txBody>
              <a:bodyPr spcFirstLastPara="1" wrap="square" lIns="182803" tIns="182803" rIns="182803" bIns="182803" anchor="ctr" anchorCtr="0">
                <a:noAutofit/>
              </a:bodyPr>
              <a:lstStyle/>
              <a:p>
                <a:pPr defTabSz="1371257">
                  <a:defRPr/>
                </a:pPr>
                <a:endParaRPr sz="3599" kern="0">
                  <a:solidFill>
                    <a:prstClr val="black"/>
                  </a:solidFill>
                  <a:latin typeface="Calibri" panose="020F0502020204030204"/>
                </a:endParaRPr>
              </a:p>
            </p:txBody>
          </p:sp>
          <p:sp>
            <p:nvSpPr>
              <p:cNvPr id="31" name="Google Shape;1035;p19">
                <a:extLst>
                  <a:ext uri="{FF2B5EF4-FFF2-40B4-BE49-F238E27FC236}">
                    <a16:creationId xmlns:a16="http://schemas.microsoft.com/office/drawing/2014/main" id="{CF55CF1C-BF93-004A-AEF6-5EFEF5F1DFDA}"/>
                  </a:ext>
                </a:extLst>
              </p:cNvPr>
              <p:cNvSpPr/>
              <p:nvPr/>
            </p:nvSpPr>
            <p:spPr>
              <a:xfrm>
                <a:off x="6733894" y="3711601"/>
                <a:ext cx="1034120" cy="959788"/>
              </a:xfrm>
              <a:custGeom>
                <a:avLst/>
                <a:gdLst/>
                <a:ahLst/>
                <a:cxnLst/>
                <a:rect l="l" t="t" r="r" b="b"/>
                <a:pathLst>
                  <a:path w="9329" h="8672" extrusionOk="0">
                    <a:moveTo>
                      <a:pt x="4477" y="158"/>
                    </a:moveTo>
                    <a:cubicBezTo>
                      <a:pt x="5375" y="158"/>
                      <a:pt x="6267" y="459"/>
                      <a:pt x="6992" y="981"/>
                    </a:cubicBezTo>
                    <a:cubicBezTo>
                      <a:pt x="9180" y="2622"/>
                      <a:pt x="9211" y="5905"/>
                      <a:pt x="7053" y="7607"/>
                    </a:cubicBezTo>
                    <a:cubicBezTo>
                      <a:pt x="6293" y="8185"/>
                      <a:pt x="5381" y="8489"/>
                      <a:pt x="4439" y="8489"/>
                    </a:cubicBezTo>
                    <a:cubicBezTo>
                      <a:pt x="3800" y="8489"/>
                      <a:pt x="3132" y="8337"/>
                      <a:pt x="2554" y="8033"/>
                    </a:cubicBezTo>
                    <a:cubicBezTo>
                      <a:pt x="1612" y="7577"/>
                      <a:pt x="913" y="6756"/>
                      <a:pt x="548" y="5814"/>
                    </a:cubicBezTo>
                    <a:cubicBezTo>
                      <a:pt x="153" y="4811"/>
                      <a:pt x="153" y="3747"/>
                      <a:pt x="548" y="2744"/>
                    </a:cubicBezTo>
                    <a:cubicBezTo>
                      <a:pt x="882" y="1832"/>
                      <a:pt x="1551" y="1042"/>
                      <a:pt x="2463" y="586"/>
                    </a:cubicBezTo>
                    <a:cubicBezTo>
                      <a:pt x="3040" y="282"/>
                      <a:pt x="3679" y="160"/>
                      <a:pt x="4347" y="160"/>
                    </a:cubicBezTo>
                    <a:cubicBezTo>
                      <a:pt x="4390" y="159"/>
                      <a:pt x="4434" y="158"/>
                      <a:pt x="4477" y="158"/>
                    </a:cubicBezTo>
                    <a:close/>
                    <a:moveTo>
                      <a:pt x="4376" y="1"/>
                    </a:moveTo>
                    <a:cubicBezTo>
                      <a:pt x="3696" y="1"/>
                      <a:pt x="3013" y="144"/>
                      <a:pt x="2372" y="434"/>
                    </a:cubicBezTo>
                    <a:cubicBezTo>
                      <a:pt x="1429" y="920"/>
                      <a:pt x="730" y="1741"/>
                      <a:pt x="366" y="2713"/>
                    </a:cubicBezTo>
                    <a:cubicBezTo>
                      <a:pt x="1" y="3716"/>
                      <a:pt x="1" y="4841"/>
                      <a:pt x="366" y="5874"/>
                    </a:cubicBezTo>
                    <a:cubicBezTo>
                      <a:pt x="761" y="6878"/>
                      <a:pt x="1521" y="7698"/>
                      <a:pt x="2463" y="8215"/>
                    </a:cubicBezTo>
                    <a:cubicBezTo>
                      <a:pt x="3071" y="8519"/>
                      <a:pt x="3770" y="8671"/>
                      <a:pt x="4439" y="8671"/>
                    </a:cubicBezTo>
                    <a:cubicBezTo>
                      <a:pt x="4455" y="8671"/>
                      <a:pt x="4471" y="8671"/>
                      <a:pt x="4487" y="8671"/>
                    </a:cubicBezTo>
                    <a:cubicBezTo>
                      <a:pt x="7259" y="8671"/>
                      <a:pt x="9329" y="6071"/>
                      <a:pt x="8724" y="3352"/>
                    </a:cubicBezTo>
                    <a:cubicBezTo>
                      <a:pt x="8481" y="2349"/>
                      <a:pt x="7904" y="1467"/>
                      <a:pt x="7113" y="859"/>
                    </a:cubicBezTo>
                    <a:cubicBezTo>
                      <a:pt x="6294" y="289"/>
                      <a:pt x="5338" y="1"/>
                      <a:pt x="4376" y="1"/>
                    </a:cubicBezTo>
                    <a:close/>
                  </a:path>
                </a:pathLst>
              </a:custGeom>
              <a:solidFill>
                <a:srgbClr val="4472C4"/>
              </a:solidFill>
              <a:ln>
                <a:noFill/>
              </a:ln>
            </p:spPr>
            <p:txBody>
              <a:bodyPr spcFirstLastPara="1" wrap="square" lIns="182803" tIns="182803" rIns="182803" bIns="182803" anchor="ctr" anchorCtr="0">
                <a:noAutofit/>
              </a:bodyPr>
              <a:lstStyle/>
              <a:p>
                <a:pPr defTabSz="1371257">
                  <a:defRPr/>
                </a:pPr>
                <a:endParaRPr sz="3599" kern="0">
                  <a:solidFill>
                    <a:prstClr val="black"/>
                  </a:solidFill>
                  <a:latin typeface="Calibri" panose="020F0502020204030204"/>
                </a:endParaRPr>
              </a:p>
            </p:txBody>
          </p:sp>
          <p:sp>
            <p:nvSpPr>
              <p:cNvPr id="32" name="Google Shape;1036;p19">
                <a:extLst>
                  <a:ext uri="{FF2B5EF4-FFF2-40B4-BE49-F238E27FC236}">
                    <a16:creationId xmlns:a16="http://schemas.microsoft.com/office/drawing/2014/main" id="{31A94E2E-3931-7645-B123-FE220747B434}"/>
                  </a:ext>
                </a:extLst>
              </p:cNvPr>
              <p:cNvSpPr/>
              <p:nvPr/>
            </p:nvSpPr>
            <p:spPr>
              <a:xfrm>
                <a:off x="7014745" y="3752426"/>
                <a:ext cx="683007" cy="878577"/>
              </a:xfrm>
              <a:custGeom>
                <a:avLst/>
                <a:gdLst/>
                <a:ahLst/>
                <a:cxnLst/>
                <a:rect l="l" t="t" r="r" b="b"/>
                <a:pathLst>
                  <a:path w="6171" h="7938" extrusionOk="0">
                    <a:moveTo>
                      <a:pt x="1663" y="0"/>
                    </a:moveTo>
                    <a:cubicBezTo>
                      <a:pt x="1084" y="0"/>
                      <a:pt x="529" y="149"/>
                      <a:pt x="1" y="399"/>
                    </a:cubicBezTo>
                    <a:lnTo>
                      <a:pt x="517" y="1372"/>
                    </a:lnTo>
                    <a:cubicBezTo>
                      <a:pt x="913" y="1159"/>
                      <a:pt x="1368" y="1068"/>
                      <a:pt x="1824" y="1068"/>
                    </a:cubicBezTo>
                    <a:cubicBezTo>
                      <a:pt x="2493" y="1068"/>
                      <a:pt x="3131" y="1250"/>
                      <a:pt x="3679" y="1645"/>
                    </a:cubicBezTo>
                    <a:cubicBezTo>
                      <a:pt x="4226" y="2040"/>
                      <a:pt x="4621" y="2648"/>
                      <a:pt x="4773" y="3317"/>
                    </a:cubicBezTo>
                    <a:cubicBezTo>
                      <a:pt x="5195" y="5125"/>
                      <a:pt x="3824" y="6843"/>
                      <a:pt x="1964" y="6843"/>
                    </a:cubicBezTo>
                    <a:cubicBezTo>
                      <a:pt x="1948" y="6843"/>
                      <a:pt x="1932" y="6843"/>
                      <a:pt x="1916" y="6843"/>
                    </a:cubicBezTo>
                    <a:lnTo>
                      <a:pt x="1916" y="7937"/>
                    </a:lnTo>
                    <a:cubicBezTo>
                      <a:pt x="2827" y="7937"/>
                      <a:pt x="3679" y="7633"/>
                      <a:pt x="4408" y="7116"/>
                    </a:cubicBezTo>
                    <a:cubicBezTo>
                      <a:pt x="5593" y="6144"/>
                      <a:pt x="6171" y="4563"/>
                      <a:pt x="5837" y="3043"/>
                    </a:cubicBezTo>
                    <a:cubicBezTo>
                      <a:pt x="5624" y="2132"/>
                      <a:pt x="5107" y="1341"/>
                      <a:pt x="4347" y="764"/>
                    </a:cubicBezTo>
                    <a:cubicBezTo>
                      <a:pt x="3654" y="273"/>
                      <a:pt x="2824" y="2"/>
                      <a:pt x="1962" y="2"/>
                    </a:cubicBezTo>
                    <a:cubicBezTo>
                      <a:pt x="1916" y="2"/>
                      <a:pt x="1870" y="2"/>
                      <a:pt x="1824" y="4"/>
                    </a:cubicBezTo>
                    <a:cubicBezTo>
                      <a:pt x="1770" y="1"/>
                      <a:pt x="1717" y="0"/>
                      <a:pt x="1663" y="0"/>
                    </a:cubicBezTo>
                    <a:close/>
                  </a:path>
                </a:pathLst>
              </a:custGeom>
              <a:solidFill>
                <a:srgbClr val="4472C4"/>
              </a:solidFill>
              <a:ln>
                <a:noFill/>
              </a:ln>
            </p:spPr>
            <p:txBody>
              <a:bodyPr spcFirstLastPara="1" wrap="square" lIns="182803" tIns="182803" rIns="182803" bIns="182803" anchor="ctr" anchorCtr="0">
                <a:noAutofit/>
              </a:bodyPr>
              <a:lstStyle/>
              <a:p>
                <a:pPr defTabSz="1371257">
                  <a:defRPr/>
                </a:pPr>
                <a:endParaRPr sz="3599" kern="0">
                  <a:solidFill>
                    <a:prstClr val="black"/>
                  </a:solidFill>
                  <a:latin typeface="Calibri" panose="020F0502020204030204"/>
                </a:endParaRPr>
              </a:p>
            </p:txBody>
          </p:sp>
          <p:sp>
            <p:nvSpPr>
              <p:cNvPr id="33" name="Google Shape;1037;p19">
                <a:extLst>
                  <a:ext uri="{FF2B5EF4-FFF2-40B4-BE49-F238E27FC236}">
                    <a16:creationId xmlns:a16="http://schemas.microsoft.com/office/drawing/2014/main" id="{8E25210D-B590-6E4A-AC56-F2A30E4C026E}"/>
                  </a:ext>
                </a:extLst>
              </p:cNvPr>
              <p:cNvSpPr txBox="1"/>
              <p:nvPr/>
            </p:nvSpPr>
            <p:spPr>
              <a:xfrm>
                <a:off x="6743994" y="4027268"/>
                <a:ext cx="968400" cy="330400"/>
              </a:xfrm>
              <a:prstGeom prst="rect">
                <a:avLst/>
              </a:prstGeom>
              <a:noFill/>
              <a:ln>
                <a:noFill/>
              </a:ln>
            </p:spPr>
            <p:txBody>
              <a:bodyPr spcFirstLastPara="1" wrap="square" lIns="182803" tIns="182803" rIns="182803" bIns="182803" anchor="ctr" anchorCtr="0">
                <a:noAutofit/>
              </a:bodyPr>
              <a:lstStyle/>
              <a:p>
                <a:pPr algn="ctr" defTabSz="1371257">
                  <a:defRPr/>
                </a:pPr>
                <a:r>
                  <a:rPr lang="en" sz="3199" kern="0" dirty="0">
                    <a:solidFill>
                      <a:srgbClr val="4472C4"/>
                    </a:solidFill>
                    <a:latin typeface="Fira Sans Extra Condensed"/>
                    <a:ea typeface="Fira Sans Extra Condensed"/>
                    <a:cs typeface="Fira Sans Extra Condensed"/>
                    <a:sym typeface="Fira Sans Extra Condensed"/>
                  </a:rPr>
                  <a:t>614</a:t>
                </a:r>
                <a:endParaRPr sz="3199" kern="0" dirty="0">
                  <a:solidFill>
                    <a:srgbClr val="4472C4"/>
                  </a:solidFill>
                  <a:latin typeface="Fira Sans Extra Condensed"/>
                  <a:ea typeface="Fira Sans Extra Condensed"/>
                  <a:cs typeface="Fira Sans Extra Condensed"/>
                  <a:sym typeface="Fira Sans Extra Condensed"/>
                </a:endParaRPr>
              </a:p>
            </p:txBody>
          </p:sp>
        </p:grpSp>
        <p:grpSp>
          <p:nvGrpSpPr>
            <p:cNvPr id="10" name="Google Shape;1039;p19">
              <a:extLst>
                <a:ext uri="{FF2B5EF4-FFF2-40B4-BE49-F238E27FC236}">
                  <a16:creationId xmlns:a16="http://schemas.microsoft.com/office/drawing/2014/main" id="{9B133F9F-8C2C-964C-8461-DF1D6AB6CD19}"/>
                </a:ext>
              </a:extLst>
            </p:cNvPr>
            <p:cNvGrpSpPr/>
            <p:nvPr/>
          </p:nvGrpSpPr>
          <p:grpSpPr>
            <a:xfrm>
              <a:off x="1014471" y="4283558"/>
              <a:ext cx="4143254" cy="1305212"/>
              <a:chOff x="-295764" y="3466901"/>
              <a:chExt cx="3107435" cy="978908"/>
            </a:xfrm>
          </p:grpSpPr>
          <p:sp>
            <p:nvSpPr>
              <p:cNvPr id="28" name="Google Shape;1040;p19">
                <a:extLst>
                  <a:ext uri="{FF2B5EF4-FFF2-40B4-BE49-F238E27FC236}">
                    <a16:creationId xmlns:a16="http://schemas.microsoft.com/office/drawing/2014/main" id="{8434F5EA-1F03-3546-A955-E95B45256E0F}"/>
                  </a:ext>
                </a:extLst>
              </p:cNvPr>
              <p:cNvSpPr txBox="1"/>
              <p:nvPr/>
            </p:nvSpPr>
            <p:spPr>
              <a:xfrm>
                <a:off x="-295764" y="4174286"/>
                <a:ext cx="1920942" cy="271523"/>
              </a:xfrm>
              <a:prstGeom prst="rect">
                <a:avLst/>
              </a:prstGeom>
              <a:noFill/>
              <a:ln>
                <a:noFill/>
              </a:ln>
            </p:spPr>
            <p:txBody>
              <a:bodyPr spcFirstLastPara="1" wrap="square" lIns="182803" tIns="182803" rIns="182803" bIns="182803" anchor="ctr" anchorCtr="0">
                <a:noAutofit/>
              </a:bodyPr>
              <a:lstStyle/>
              <a:p>
                <a:pPr defTabSz="1371257">
                  <a:defRPr/>
                </a:pPr>
                <a:r>
                  <a:rPr lang="en-US" sz="3599" kern="0" dirty="0">
                    <a:solidFill>
                      <a:sysClr val="windowText" lastClr="000000"/>
                    </a:solidFill>
                    <a:latin typeface="Fira Sans Extra Condensed"/>
                    <a:ea typeface="Fira Sans Extra Condensed"/>
                    <a:cs typeface="Fira Sans Extra Condensed"/>
                    <a:sym typeface="Fira Sans Extra Condensed"/>
                  </a:rPr>
                  <a:t>LIGHTHOUSES</a:t>
                </a:r>
                <a:endParaRPr sz="3599" kern="0" dirty="0">
                  <a:solidFill>
                    <a:sysClr val="windowText" lastClr="000000"/>
                  </a:solidFill>
                  <a:latin typeface="Fira Sans Extra Condensed"/>
                  <a:ea typeface="Fira Sans Extra Condensed"/>
                  <a:cs typeface="Fira Sans Extra Condensed"/>
                  <a:sym typeface="Fira Sans Extra Condensed"/>
                </a:endParaRPr>
              </a:p>
            </p:txBody>
          </p:sp>
          <p:sp>
            <p:nvSpPr>
              <p:cNvPr id="29" name="Google Shape;1041;p19">
                <a:extLst>
                  <a:ext uri="{FF2B5EF4-FFF2-40B4-BE49-F238E27FC236}">
                    <a16:creationId xmlns:a16="http://schemas.microsoft.com/office/drawing/2014/main" id="{FF1BBFCE-8EAD-1D48-A416-774749C73235}"/>
                  </a:ext>
                </a:extLst>
              </p:cNvPr>
              <p:cNvSpPr txBox="1"/>
              <p:nvPr/>
            </p:nvSpPr>
            <p:spPr>
              <a:xfrm>
                <a:off x="1233068" y="3466901"/>
                <a:ext cx="1578603" cy="573300"/>
              </a:xfrm>
              <a:prstGeom prst="rect">
                <a:avLst/>
              </a:prstGeom>
              <a:noFill/>
              <a:ln>
                <a:noFill/>
              </a:ln>
            </p:spPr>
            <p:txBody>
              <a:bodyPr spcFirstLastPara="1" wrap="square" lIns="182803" tIns="182803" rIns="182803" bIns="182803" anchor="ctr" anchorCtr="0">
                <a:noAutofit/>
              </a:bodyPr>
              <a:lstStyle/>
              <a:p>
                <a:pPr defTabSz="1371257">
                  <a:defRPr/>
                </a:pPr>
                <a:endParaRPr sz="2399" kern="0" dirty="0">
                  <a:solidFill>
                    <a:sysClr val="windowText" lastClr="000000"/>
                  </a:solidFill>
                  <a:latin typeface="Roboto"/>
                  <a:ea typeface="Roboto"/>
                  <a:cs typeface="Roboto"/>
                  <a:sym typeface="Roboto"/>
                </a:endParaRPr>
              </a:p>
            </p:txBody>
          </p:sp>
        </p:grpSp>
        <p:grpSp>
          <p:nvGrpSpPr>
            <p:cNvPr id="11" name="Google Shape;1042;p19">
              <a:extLst>
                <a:ext uri="{FF2B5EF4-FFF2-40B4-BE49-F238E27FC236}">
                  <a16:creationId xmlns:a16="http://schemas.microsoft.com/office/drawing/2014/main" id="{DEAFA28A-CAE5-AC4F-93CB-56C5A699C5C3}"/>
                </a:ext>
              </a:extLst>
            </p:cNvPr>
            <p:cNvGrpSpPr/>
            <p:nvPr/>
          </p:nvGrpSpPr>
          <p:grpSpPr>
            <a:xfrm>
              <a:off x="41926" y="4852751"/>
              <a:ext cx="1156384" cy="961367"/>
              <a:chOff x="457210" y="3233584"/>
              <a:chExt cx="867288" cy="721025"/>
            </a:xfrm>
          </p:grpSpPr>
          <p:sp>
            <p:nvSpPr>
              <p:cNvPr id="25" name="Google Shape;1043;p19">
                <a:extLst>
                  <a:ext uri="{FF2B5EF4-FFF2-40B4-BE49-F238E27FC236}">
                    <a16:creationId xmlns:a16="http://schemas.microsoft.com/office/drawing/2014/main" id="{F97B95ED-DCBF-354E-891A-A5CFBA8B5A42}"/>
                  </a:ext>
                </a:extLst>
              </p:cNvPr>
              <p:cNvSpPr txBox="1"/>
              <p:nvPr/>
            </p:nvSpPr>
            <p:spPr>
              <a:xfrm>
                <a:off x="464900" y="3470200"/>
                <a:ext cx="726300" cy="247800"/>
              </a:xfrm>
              <a:prstGeom prst="rect">
                <a:avLst/>
              </a:prstGeom>
              <a:noFill/>
              <a:ln>
                <a:noFill/>
              </a:ln>
            </p:spPr>
            <p:txBody>
              <a:bodyPr spcFirstLastPara="1" wrap="square" lIns="182803" tIns="182803" rIns="182803" bIns="182803" anchor="ctr" anchorCtr="0">
                <a:noAutofit/>
              </a:bodyPr>
              <a:lstStyle/>
              <a:p>
                <a:pPr algn="ctr" defTabSz="1371257">
                  <a:defRPr/>
                </a:pPr>
                <a:r>
                  <a:rPr lang="en" sz="3199" kern="0" dirty="0">
                    <a:solidFill>
                      <a:sysClr val="windowText" lastClr="000000"/>
                    </a:solidFill>
                    <a:latin typeface="Fira Sans Extra Condensed"/>
                    <a:ea typeface="Fira Sans Extra Condensed"/>
                    <a:cs typeface="Fira Sans Extra Condensed"/>
                    <a:sym typeface="Fira Sans Extra Condensed"/>
                  </a:rPr>
                  <a:t>284</a:t>
                </a:r>
                <a:endParaRPr sz="3199" kern="0" dirty="0">
                  <a:solidFill>
                    <a:sysClr val="windowText" lastClr="000000"/>
                  </a:solidFill>
                  <a:latin typeface="Fira Sans Extra Condensed"/>
                  <a:ea typeface="Fira Sans Extra Condensed"/>
                  <a:cs typeface="Fira Sans Extra Condensed"/>
                  <a:sym typeface="Fira Sans Extra Condensed"/>
                </a:endParaRPr>
              </a:p>
            </p:txBody>
          </p:sp>
          <p:sp>
            <p:nvSpPr>
              <p:cNvPr id="26" name="Google Shape;1044;p19">
                <a:extLst>
                  <a:ext uri="{FF2B5EF4-FFF2-40B4-BE49-F238E27FC236}">
                    <a16:creationId xmlns:a16="http://schemas.microsoft.com/office/drawing/2014/main" id="{952886E0-042D-AE48-86CE-AB2B97A5EA7D}"/>
                  </a:ext>
                </a:extLst>
              </p:cNvPr>
              <p:cNvSpPr/>
              <p:nvPr/>
            </p:nvSpPr>
            <p:spPr>
              <a:xfrm>
                <a:off x="457210" y="3233584"/>
                <a:ext cx="867288" cy="721025"/>
              </a:xfrm>
              <a:custGeom>
                <a:avLst/>
                <a:gdLst/>
                <a:ahLst/>
                <a:cxnLst/>
                <a:rect l="l" t="t" r="r" b="b"/>
                <a:pathLst>
                  <a:path w="10448" h="8686" extrusionOk="0">
                    <a:moveTo>
                      <a:pt x="4503" y="1813"/>
                    </a:moveTo>
                    <a:cubicBezTo>
                      <a:pt x="5038" y="1813"/>
                      <a:pt x="5568" y="1992"/>
                      <a:pt x="6019" y="2303"/>
                    </a:cubicBezTo>
                    <a:cubicBezTo>
                      <a:pt x="7387" y="3336"/>
                      <a:pt x="7387" y="5373"/>
                      <a:pt x="6019" y="6376"/>
                    </a:cubicBezTo>
                    <a:cubicBezTo>
                      <a:pt x="5552" y="6729"/>
                      <a:pt x="5013" y="6894"/>
                      <a:pt x="4484" y="6894"/>
                    </a:cubicBezTo>
                    <a:cubicBezTo>
                      <a:pt x="3464" y="6894"/>
                      <a:pt x="2478" y="6281"/>
                      <a:pt x="2098" y="5221"/>
                    </a:cubicBezTo>
                    <a:cubicBezTo>
                      <a:pt x="1885" y="4643"/>
                      <a:pt x="1885" y="3974"/>
                      <a:pt x="2098" y="3366"/>
                    </a:cubicBezTo>
                    <a:cubicBezTo>
                      <a:pt x="2311" y="2819"/>
                      <a:pt x="2706" y="2333"/>
                      <a:pt x="3253" y="2059"/>
                    </a:cubicBezTo>
                    <a:cubicBezTo>
                      <a:pt x="3587" y="1877"/>
                      <a:pt x="3983" y="1816"/>
                      <a:pt x="4378" y="1816"/>
                    </a:cubicBezTo>
                    <a:cubicBezTo>
                      <a:pt x="4419" y="1814"/>
                      <a:pt x="4461" y="1813"/>
                      <a:pt x="4503" y="1813"/>
                    </a:cubicBezTo>
                    <a:close/>
                    <a:moveTo>
                      <a:pt x="4509" y="1631"/>
                    </a:moveTo>
                    <a:cubicBezTo>
                      <a:pt x="4465" y="1631"/>
                      <a:pt x="4421" y="1632"/>
                      <a:pt x="4378" y="1634"/>
                    </a:cubicBezTo>
                    <a:cubicBezTo>
                      <a:pt x="3952" y="1634"/>
                      <a:pt x="3527" y="1725"/>
                      <a:pt x="3132" y="1907"/>
                    </a:cubicBezTo>
                    <a:cubicBezTo>
                      <a:pt x="2584" y="2211"/>
                      <a:pt x="2128" y="2698"/>
                      <a:pt x="1885" y="3306"/>
                    </a:cubicBezTo>
                    <a:cubicBezTo>
                      <a:pt x="1673" y="3944"/>
                      <a:pt x="1673" y="4643"/>
                      <a:pt x="1885" y="5281"/>
                    </a:cubicBezTo>
                    <a:cubicBezTo>
                      <a:pt x="2159" y="5920"/>
                      <a:pt x="2615" y="6436"/>
                      <a:pt x="3223" y="6771"/>
                    </a:cubicBezTo>
                    <a:cubicBezTo>
                      <a:pt x="3587" y="6953"/>
                      <a:pt x="4013" y="7044"/>
                      <a:pt x="4439" y="7044"/>
                    </a:cubicBezTo>
                    <a:cubicBezTo>
                      <a:pt x="5046" y="7044"/>
                      <a:pt x="5654" y="6862"/>
                      <a:pt x="6141" y="6467"/>
                    </a:cubicBezTo>
                    <a:cubicBezTo>
                      <a:pt x="6961" y="5828"/>
                      <a:pt x="7357" y="4734"/>
                      <a:pt x="7113" y="3731"/>
                    </a:cubicBezTo>
                    <a:cubicBezTo>
                      <a:pt x="6992" y="3093"/>
                      <a:pt x="6627" y="2546"/>
                      <a:pt x="6110" y="2151"/>
                    </a:cubicBezTo>
                    <a:cubicBezTo>
                      <a:pt x="5631" y="1812"/>
                      <a:pt x="5073" y="1631"/>
                      <a:pt x="4509" y="1631"/>
                    </a:cubicBezTo>
                    <a:close/>
                    <a:moveTo>
                      <a:pt x="4347" y="175"/>
                    </a:moveTo>
                    <a:cubicBezTo>
                      <a:pt x="5290" y="175"/>
                      <a:pt x="6232" y="448"/>
                      <a:pt x="6992" y="996"/>
                    </a:cubicBezTo>
                    <a:cubicBezTo>
                      <a:pt x="9180" y="2637"/>
                      <a:pt x="9211" y="5950"/>
                      <a:pt x="7022" y="7622"/>
                    </a:cubicBezTo>
                    <a:cubicBezTo>
                      <a:pt x="6293" y="8199"/>
                      <a:pt x="5381" y="8503"/>
                      <a:pt x="4439" y="8503"/>
                    </a:cubicBezTo>
                    <a:cubicBezTo>
                      <a:pt x="3800" y="8503"/>
                      <a:pt x="3132" y="8351"/>
                      <a:pt x="2554" y="8047"/>
                    </a:cubicBezTo>
                    <a:cubicBezTo>
                      <a:pt x="1612" y="7561"/>
                      <a:pt x="913" y="6771"/>
                      <a:pt x="518" y="5798"/>
                    </a:cubicBezTo>
                    <a:cubicBezTo>
                      <a:pt x="153" y="4825"/>
                      <a:pt x="153" y="3762"/>
                      <a:pt x="518" y="2789"/>
                    </a:cubicBezTo>
                    <a:cubicBezTo>
                      <a:pt x="882" y="1847"/>
                      <a:pt x="1551" y="1056"/>
                      <a:pt x="2463" y="600"/>
                    </a:cubicBezTo>
                    <a:cubicBezTo>
                      <a:pt x="3040" y="327"/>
                      <a:pt x="3679" y="175"/>
                      <a:pt x="4347" y="175"/>
                    </a:cubicBezTo>
                    <a:close/>
                    <a:moveTo>
                      <a:pt x="4378" y="0"/>
                    </a:moveTo>
                    <a:cubicBezTo>
                      <a:pt x="3698" y="0"/>
                      <a:pt x="3014" y="146"/>
                      <a:pt x="2372" y="448"/>
                    </a:cubicBezTo>
                    <a:cubicBezTo>
                      <a:pt x="1460" y="935"/>
                      <a:pt x="730" y="1725"/>
                      <a:pt x="366" y="2728"/>
                    </a:cubicBezTo>
                    <a:cubicBezTo>
                      <a:pt x="1" y="3731"/>
                      <a:pt x="1" y="4856"/>
                      <a:pt x="366" y="5859"/>
                    </a:cubicBezTo>
                    <a:cubicBezTo>
                      <a:pt x="761" y="6892"/>
                      <a:pt x="1521" y="7713"/>
                      <a:pt x="2493" y="8199"/>
                    </a:cubicBezTo>
                    <a:cubicBezTo>
                      <a:pt x="3101" y="8503"/>
                      <a:pt x="3770" y="8686"/>
                      <a:pt x="4439" y="8686"/>
                    </a:cubicBezTo>
                    <a:cubicBezTo>
                      <a:pt x="4450" y="8686"/>
                      <a:pt x="4462" y="8686"/>
                      <a:pt x="4474" y="8686"/>
                    </a:cubicBezTo>
                    <a:cubicBezTo>
                      <a:pt x="8643" y="8686"/>
                      <a:pt x="10447" y="3359"/>
                      <a:pt x="7113" y="844"/>
                    </a:cubicBezTo>
                    <a:cubicBezTo>
                      <a:pt x="6294" y="292"/>
                      <a:pt x="5340" y="0"/>
                      <a:pt x="4378" y="0"/>
                    </a:cubicBezTo>
                    <a:close/>
                  </a:path>
                </a:pathLst>
              </a:custGeom>
              <a:solidFill>
                <a:srgbClr val="A5A5A5"/>
              </a:solidFill>
              <a:ln>
                <a:noFill/>
              </a:ln>
            </p:spPr>
            <p:txBody>
              <a:bodyPr spcFirstLastPara="1" wrap="square" lIns="182803" tIns="182803" rIns="182803" bIns="182803" anchor="ctr" anchorCtr="0">
                <a:noAutofit/>
              </a:bodyPr>
              <a:lstStyle/>
              <a:p>
                <a:pPr defTabSz="1371257">
                  <a:defRPr/>
                </a:pPr>
                <a:endParaRPr sz="3599" kern="0">
                  <a:solidFill>
                    <a:sysClr val="windowText" lastClr="000000"/>
                  </a:solidFill>
                  <a:latin typeface="Calibri" panose="020F0502020204030204"/>
                </a:endParaRPr>
              </a:p>
            </p:txBody>
          </p:sp>
          <p:sp>
            <p:nvSpPr>
              <p:cNvPr id="27" name="Google Shape;1045;p19">
                <a:extLst>
                  <a:ext uri="{FF2B5EF4-FFF2-40B4-BE49-F238E27FC236}">
                    <a16:creationId xmlns:a16="http://schemas.microsoft.com/office/drawing/2014/main" id="{10B2F63B-4469-6A4F-9043-50947138DE48}"/>
                  </a:ext>
                </a:extLst>
              </p:cNvPr>
              <p:cNvSpPr/>
              <p:nvPr/>
            </p:nvSpPr>
            <p:spPr>
              <a:xfrm>
                <a:off x="819250" y="3263219"/>
                <a:ext cx="360844" cy="661092"/>
              </a:xfrm>
              <a:custGeom>
                <a:avLst/>
                <a:gdLst/>
                <a:ahLst/>
                <a:cxnLst/>
                <a:rect l="l" t="t" r="r" b="b"/>
                <a:pathLst>
                  <a:path w="4347" h="7964" extrusionOk="0">
                    <a:moveTo>
                      <a:pt x="0" y="0"/>
                    </a:moveTo>
                    <a:lnTo>
                      <a:pt x="0" y="1094"/>
                    </a:lnTo>
                    <a:cubicBezTo>
                      <a:pt x="43" y="1093"/>
                      <a:pt x="85" y="1092"/>
                      <a:pt x="127" y="1092"/>
                    </a:cubicBezTo>
                    <a:cubicBezTo>
                      <a:pt x="753" y="1092"/>
                      <a:pt x="1372" y="1300"/>
                      <a:pt x="1885" y="1642"/>
                    </a:cubicBezTo>
                    <a:cubicBezTo>
                      <a:pt x="2432" y="2067"/>
                      <a:pt x="2797" y="2645"/>
                      <a:pt x="2949" y="3313"/>
                    </a:cubicBezTo>
                    <a:cubicBezTo>
                      <a:pt x="3192" y="4408"/>
                      <a:pt x="2797" y="5563"/>
                      <a:pt x="1915" y="6262"/>
                    </a:cubicBezTo>
                    <a:cubicBezTo>
                      <a:pt x="1399" y="6657"/>
                      <a:pt x="760" y="6870"/>
                      <a:pt x="122" y="6870"/>
                    </a:cubicBezTo>
                    <a:lnTo>
                      <a:pt x="122" y="7964"/>
                    </a:lnTo>
                    <a:cubicBezTo>
                      <a:pt x="1003" y="7964"/>
                      <a:pt x="1885" y="7660"/>
                      <a:pt x="2584" y="7113"/>
                    </a:cubicBezTo>
                    <a:cubicBezTo>
                      <a:pt x="3769" y="6140"/>
                      <a:pt x="4347" y="4590"/>
                      <a:pt x="4043" y="3070"/>
                    </a:cubicBezTo>
                    <a:cubicBezTo>
                      <a:pt x="3800" y="2158"/>
                      <a:pt x="3283" y="1368"/>
                      <a:pt x="2523" y="791"/>
                    </a:cubicBezTo>
                    <a:cubicBezTo>
                      <a:pt x="1794" y="274"/>
                      <a:pt x="912" y="0"/>
                      <a:pt x="0" y="0"/>
                    </a:cubicBezTo>
                    <a:close/>
                  </a:path>
                </a:pathLst>
              </a:custGeom>
              <a:solidFill>
                <a:srgbClr val="A5A5A5"/>
              </a:solidFill>
              <a:ln>
                <a:noFill/>
              </a:ln>
            </p:spPr>
            <p:txBody>
              <a:bodyPr spcFirstLastPara="1" wrap="square" lIns="182803" tIns="182803" rIns="182803" bIns="182803" anchor="ctr" anchorCtr="0">
                <a:noAutofit/>
              </a:bodyPr>
              <a:lstStyle/>
              <a:p>
                <a:pPr defTabSz="1371257">
                  <a:defRPr/>
                </a:pPr>
                <a:endParaRPr sz="3599" kern="0">
                  <a:solidFill>
                    <a:sysClr val="windowText" lastClr="000000"/>
                  </a:solidFill>
                  <a:latin typeface="Calibri" panose="020F0502020204030204"/>
                </a:endParaRPr>
              </a:p>
            </p:txBody>
          </p:sp>
        </p:grpSp>
        <p:grpSp>
          <p:nvGrpSpPr>
            <p:cNvPr id="12" name="Google Shape;613;p17">
              <a:extLst>
                <a:ext uri="{FF2B5EF4-FFF2-40B4-BE49-F238E27FC236}">
                  <a16:creationId xmlns:a16="http://schemas.microsoft.com/office/drawing/2014/main" id="{BDB491F6-EFDE-BC4C-9370-F4CD8E575DFE}"/>
                </a:ext>
              </a:extLst>
            </p:cNvPr>
            <p:cNvGrpSpPr/>
            <p:nvPr/>
          </p:nvGrpSpPr>
          <p:grpSpPr>
            <a:xfrm>
              <a:off x="1563628" y="3154880"/>
              <a:ext cx="9257092" cy="114420"/>
              <a:chOff x="1162798" y="2947650"/>
              <a:chExt cx="6942819" cy="85815"/>
            </a:xfrm>
            <a:solidFill>
              <a:srgbClr val="FFC000"/>
            </a:solidFill>
          </p:grpSpPr>
          <p:sp>
            <p:nvSpPr>
              <p:cNvPr id="21" name="Google Shape;614;p17">
                <a:extLst>
                  <a:ext uri="{FF2B5EF4-FFF2-40B4-BE49-F238E27FC236}">
                    <a16:creationId xmlns:a16="http://schemas.microsoft.com/office/drawing/2014/main" id="{665B682D-F033-5849-9A91-DEC3464D4E2B}"/>
                  </a:ext>
                </a:extLst>
              </p:cNvPr>
              <p:cNvSpPr/>
              <p:nvPr/>
            </p:nvSpPr>
            <p:spPr>
              <a:xfrm>
                <a:off x="1211863" y="2976788"/>
                <a:ext cx="6860039" cy="25725"/>
              </a:xfrm>
              <a:custGeom>
                <a:avLst/>
                <a:gdLst/>
                <a:ahLst/>
                <a:cxnLst/>
                <a:rect l="l" t="t" r="r" b="b"/>
                <a:pathLst>
                  <a:path w="105535" h="396" extrusionOk="0">
                    <a:moveTo>
                      <a:pt x="1" y="1"/>
                    </a:moveTo>
                    <a:lnTo>
                      <a:pt x="1" y="396"/>
                    </a:lnTo>
                    <a:lnTo>
                      <a:pt x="105535" y="396"/>
                    </a:lnTo>
                    <a:lnTo>
                      <a:pt x="105504" y="153"/>
                    </a:lnTo>
                    <a:lnTo>
                      <a:pt x="1" y="1"/>
                    </a:lnTo>
                    <a:close/>
                  </a:path>
                </a:pathLst>
              </a:custGeom>
              <a:grpFill/>
              <a:ln>
                <a:no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22" name="Google Shape;615;p17">
                <a:extLst>
                  <a:ext uri="{FF2B5EF4-FFF2-40B4-BE49-F238E27FC236}">
                    <a16:creationId xmlns:a16="http://schemas.microsoft.com/office/drawing/2014/main" id="{21627F4E-2B94-C340-9555-192F4906FA4C}"/>
                  </a:ext>
                </a:extLst>
              </p:cNvPr>
              <p:cNvSpPr/>
              <p:nvPr/>
            </p:nvSpPr>
            <p:spPr>
              <a:xfrm>
                <a:off x="1162798" y="2947650"/>
                <a:ext cx="98093" cy="83997"/>
              </a:xfrm>
              <a:custGeom>
                <a:avLst/>
                <a:gdLst/>
                <a:ahLst/>
                <a:cxnLst/>
                <a:rect l="l" t="t" r="r" b="b"/>
                <a:pathLst>
                  <a:path w="1510" h="1293" extrusionOk="0">
                    <a:moveTo>
                      <a:pt x="805" y="0"/>
                    </a:moveTo>
                    <a:cubicBezTo>
                      <a:pt x="643" y="0"/>
                      <a:pt x="490" y="47"/>
                      <a:pt x="365" y="151"/>
                    </a:cubicBezTo>
                    <a:cubicBezTo>
                      <a:pt x="1" y="485"/>
                      <a:pt x="92" y="1093"/>
                      <a:pt x="578" y="1245"/>
                    </a:cubicBezTo>
                    <a:cubicBezTo>
                      <a:pt x="659" y="1278"/>
                      <a:pt x="742" y="1293"/>
                      <a:pt x="821" y="1293"/>
                    </a:cubicBezTo>
                    <a:cubicBezTo>
                      <a:pt x="1190" y="1293"/>
                      <a:pt x="1510" y="971"/>
                      <a:pt x="1460" y="546"/>
                    </a:cubicBezTo>
                    <a:cubicBezTo>
                      <a:pt x="1399" y="303"/>
                      <a:pt x="1247" y="121"/>
                      <a:pt x="1034" y="29"/>
                    </a:cubicBezTo>
                    <a:cubicBezTo>
                      <a:pt x="957" y="10"/>
                      <a:pt x="880" y="0"/>
                      <a:pt x="805" y="0"/>
                    </a:cubicBezTo>
                    <a:close/>
                  </a:path>
                </a:pathLst>
              </a:custGeom>
              <a:grpFill/>
              <a:ln>
                <a:no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23" name="Google Shape;617;p17">
                <a:extLst>
                  <a:ext uri="{FF2B5EF4-FFF2-40B4-BE49-F238E27FC236}">
                    <a16:creationId xmlns:a16="http://schemas.microsoft.com/office/drawing/2014/main" id="{192E0376-55BA-7744-AC7A-C969B19974E5}"/>
                  </a:ext>
                </a:extLst>
              </p:cNvPr>
              <p:cNvSpPr/>
              <p:nvPr/>
            </p:nvSpPr>
            <p:spPr>
              <a:xfrm>
                <a:off x="4594887" y="2947650"/>
                <a:ext cx="89453" cy="85815"/>
              </a:xfrm>
              <a:custGeom>
                <a:avLst/>
                <a:gdLst/>
                <a:ahLst/>
                <a:cxnLst/>
                <a:rect l="l" t="t" r="r" b="b"/>
                <a:pathLst>
                  <a:path w="1377" h="1321" extrusionOk="0">
                    <a:moveTo>
                      <a:pt x="674" y="0"/>
                    </a:moveTo>
                    <a:cubicBezTo>
                      <a:pt x="521" y="0"/>
                      <a:pt x="368" y="47"/>
                      <a:pt x="244" y="151"/>
                    </a:cubicBezTo>
                    <a:cubicBezTo>
                      <a:pt x="92" y="273"/>
                      <a:pt x="0" y="485"/>
                      <a:pt x="0" y="698"/>
                    </a:cubicBezTo>
                    <a:cubicBezTo>
                      <a:pt x="31" y="911"/>
                      <a:pt x="122" y="1093"/>
                      <a:pt x="304" y="1215"/>
                    </a:cubicBezTo>
                    <a:cubicBezTo>
                      <a:pt x="413" y="1287"/>
                      <a:pt x="532" y="1320"/>
                      <a:pt x="649" y="1320"/>
                    </a:cubicBezTo>
                    <a:cubicBezTo>
                      <a:pt x="1023" y="1320"/>
                      <a:pt x="1377" y="986"/>
                      <a:pt x="1307" y="546"/>
                    </a:cubicBezTo>
                    <a:cubicBezTo>
                      <a:pt x="1277" y="303"/>
                      <a:pt x="1125" y="121"/>
                      <a:pt x="882" y="29"/>
                    </a:cubicBezTo>
                    <a:cubicBezTo>
                      <a:pt x="815" y="10"/>
                      <a:pt x="744" y="0"/>
                      <a:pt x="674" y="0"/>
                    </a:cubicBezTo>
                    <a:close/>
                  </a:path>
                </a:pathLst>
              </a:custGeom>
              <a:grpFill/>
              <a:ln>
                <a:no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sp>
            <p:nvSpPr>
              <p:cNvPr id="24" name="Google Shape;619;p17">
                <a:extLst>
                  <a:ext uri="{FF2B5EF4-FFF2-40B4-BE49-F238E27FC236}">
                    <a16:creationId xmlns:a16="http://schemas.microsoft.com/office/drawing/2014/main" id="{6699E19C-7A76-0649-9E46-C00E0A280AA2}"/>
                  </a:ext>
                </a:extLst>
              </p:cNvPr>
              <p:cNvSpPr/>
              <p:nvPr/>
            </p:nvSpPr>
            <p:spPr>
              <a:xfrm>
                <a:off x="8015709" y="2947650"/>
                <a:ext cx="89908" cy="85815"/>
              </a:xfrm>
              <a:custGeom>
                <a:avLst/>
                <a:gdLst/>
                <a:ahLst/>
                <a:cxnLst/>
                <a:rect l="l" t="t" r="r" b="b"/>
                <a:pathLst>
                  <a:path w="1384" h="1321" extrusionOk="0">
                    <a:moveTo>
                      <a:pt x="683" y="0"/>
                    </a:moveTo>
                    <a:cubicBezTo>
                      <a:pt x="521" y="0"/>
                      <a:pt x="368" y="47"/>
                      <a:pt x="243" y="151"/>
                    </a:cubicBezTo>
                    <a:cubicBezTo>
                      <a:pt x="91" y="273"/>
                      <a:pt x="0" y="485"/>
                      <a:pt x="31" y="698"/>
                    </a:cubicBezTo>
                    <a:cubicBezTo>
                      <a:pt x="31" y="911"/>
                      <a:pt x="152" y="1093"/>
                      <a:pt x="304" y="1215"/>
                    </a:cubicBezTo>
                    <a:cubicBezTo>
                      <a:pt x="420" y="1287"/>
                      <a:pt x="543" y="1320"/>
                      <a:pt x="662" y="1320"/>
                    </a:cubicBezTo>
                    <a:cubicBezTo>
                      <a:pt x="1042" y="1320"/>
                      <a:pt x="1384" y="986"/>
                      <a:pt x="1338" y="546"/>
                    </a:cubicBezTo>
                    <a:cubicBezTo>
                      <a:pt x="1277" y="303"/>
                      <a:pt x="1125" y="121"/>
                      <a:pt x="912" y="29"/>
                    </a:cubicBezTo>
                    <a:cubicBezTo>
                      <a:pt x="835" y="10"/>
                      <a:pt x="758" y="0"/>
                      <a:pt x="683" y="0"/>
                    </a:cubicBezTo>
                    <a:close/>
                  </a:path>
                </a:pathLst>
              </a:custGeom>
              <a:grpFill/>
              <a:ln>
                <a:noFill/>
              </a:ln>
            </p:spPr>
            <p:txBody>
              <a:bodyPr spcFirstLastPara="1" wrap="square" lIns="182803" tIns="182803" rIns="182803" bIns="182803" anchor="ctr" anchorCtr="0">
                <a:noAutofit/>
              </a:bodyPr>
              <a:lstStyle/>
              <a:p>
                <a:pPr defTabSz="1828298">
                  <a:buClr>
                    <a:srgbClr val="000000"/>
                  </a:buClr>
                </a:pPr>
                <a:endParaRPr sz="2800" kern="0">
                  <a:solidFill>
                    <a:srgbClr val="000000"/>
                  </a:solidFill>
                  <a:latin typeface="Arial"/>
                  <a:cs typeface="Arial"/>
                  <a:sym typeface="Arial"/>
                </a:endParaRPr>
              </a:p>
            </p:txBody>
          </p:sp>
        </p:grpSp>
        <p:pic>
          <p:nvPicPr>
            <p:cNvPr id="13" name="Picture 12">
              <a:extLst>
                <a:ext uri="{FF2B5EF4-FFF2-40B4-BE49-F238E27FC236}">
                  <a16:creationId xmlns:a16="http://schemas.microsoft.com/office/drawing/2014/main" id="{06E3CDC1-B099-C543-9FB5-A18CBCD9D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07"/>
            <a:stretch/>
          </p:blipFill>
          <p:spPr>
            <a:xfrm>
              <a:off x="10053902" y="3303325"/>
              <a:ext cx="1204243" cy="1802459"/>
            </a:xfrm>
            <a:prstGeom prst="rect">
              <a:avLst/>
            </a:prstGeom>
          </p:spPr>
        </p:pic>
        <p:graphicFrame>
          <p:nvGraphicFramePr>
            <p:cNvPr id="14" name="Chart 5">
              <a:extLst>
                <a:ext uri="{FF2B5EF4-FFF2-40B4-BE49-F238E27FC236}">
                  <a16:creationId xmlns:a16="http://schemas.microsoft.com/office/drawing/2014/main" id="{64D283A7-1E33-2D45-8AA8-535D7C2950C4}"/>
                </a:ext>
              </a:extLst>
            </p:cNvPr>
            <p:cNvGraphicFramePr>
              <a:graphicFrameLocks/>
            </p:cNvGraphicFramePr>
            <p:nvPr/>
          </p:nvGraphicFramePr>
          <p:xfrm>
            <a:off x="1056409" y="1087723"/>
            <a:ext cx="4328716" cy="2400564"/>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Group 14">
              <a:extLst>
                <a:ext uri="{FF2B5EF4-FFF2-40B4-BE49-F238E27FC236}">
                  <a16:creationId xmlns:a16="http://schemas.microsoft.com/office/drawing/2014/main" id="{92E9D54A-753D-F246-A3F4-BB99460C79A4}"/>
                </a:ext>
              </a:extLst>
            </p:cNvPr>
            <p:cNvGrpSpPr/>
            <p:nvPr/>
          </p:nvGrpSpPr>
          <p:grpSpPr>
            <a:xfrm>
              <a:off x="9030937" y="4813319"/>
              <a:ext cx="1059429" cy="961367"/>
              <a:chOff x="8999199" y="3999912"/>
              <a:chExt cx="1059429" cy="961367"/>
            </a:xfrm>
          </p:grpSpPr>
          <p:sp>
            <p:nvSpPr>
              <p:cNvPr id="16" name="Google Shape;1048;p19">
                <a:extLst>
                  <a:ext uri="{FF2B5EF4-FFF2-40B4-BE49-F238E27FC236}">
                    <a16:creationId xmlns:a16="http://schemas.microsoft.com/office/drawing/2014/main" id="{507B3D3C-0499-3840-9049-F4150A4B6383}"/>
                  </a:ext>
                </a:extLst>
              </p:cNvPr>
              <p:cNvSpPr txBox="1"/>
              <p:nvPr/>
            </p:nvSpPr>
            <p:spPr>
              <a:xfrm>
                <a:off x="9033520" y="4315424"/>
                <a:ext cx="968400" cy="330400"/>
              </a:xfrm>
              <a:prstGeom prst="rect">
                <a:avLst/>
              </a:prstGeom>
              <a:noFill/>
              <a:ln>
                <a:noFill/>
              </a:ln>
            </p:spPr>
            <p:txBody>
              <a:bodyPr spcFirstLastPara="1" wrap="square" lIns="182803" tIns="182803" rIns="182803" bIns="182803" anchor="ctr" anchorCtr="0">
                <a:noAutofit/>
              </a:bodyPr>
              <a:lstStyle/>
              <a:p>
                <a:pPr algn="ctr"/>
                <a:r>
                  <a:rPr lang="en" sz="2399" dirty="0">
                    <a:solidFill>
                      <a:schemeClr val="accent2"/>
                    </a:solidFill>
                    <a:latin typeface="Fira Sans Extra Condensed"/>
                    <a:ea typeface="Fira Sans Extra Condensed"/>
                    <a:cs typeface="Fira Sans Extra Condensed"/>
                    <a:sym typeface="Fira Sans Extra Condensed"/>
                  </a:rPr>
                  <a:t>1976</a:t>
                </a:r>
                <a:endParaRPr sz="2399" dirty="0">
                  <a:solidFill>
                    <a:schemeClr val="accent2"/>
                  </a:solidFill>
                  <a:latin typeface="Fira Sans Extra Condensed"/>
                  <a:ea typeface="Fira Sans Extra Condensed"/>
                  <a:cs typeface="Fira Sans Extra Condensed"/>
                  <a:sym typeface="Fira Sans Extra Condensed"/>
                </a:endParaRPr>
              </a:p>
            </p:txBody>
          </p:sp>
          <p:sp>
            <p:nvSpPr>
              <p:cNvPr id="17" name="Google Shape;1049;p19">
                <a:extLst>
                  <a:ext uri="{FF2B5EF4-FFF2-40B4-BE49-F238E27FC236}">
                    <a16:creationId xmlns:a16="http://schemas.microsoft.com/office/drawing/2014/main" id="{309A9406-26D4-BB47-B261-0D3B6A1EA74B}"/>
                  </a:ext>
                </a:extLst>
              </p:cNvPr>
              <p:cNvSpPr/>
              <p:nvPr/>
            </p:nvSpPr>
            <p:spPr>
              <a:xfrm>
                <a:off x="8999199" y="3999912"/>
                <a:ext cx="1059429" cy="961367"/>
              </a:xfrm>
              <a:custGeom>
                <a:avLst/>
                <a:gdLst/>
                <a:ahLst/>
                <a:cxnLst/>
                <a:rect l="l" t="t" r="r" b="b"/>
                <a:pathLst>
                  <a:path w="9572" h="8686" extrusionOk="0">
                    <a:moveTo>
                      <a:pt x="4721" y="1813"/>
                    </a:moveTo>
                    <a:cubicBezTo>
                      <a:pt x="5281" y="1813"/>
                      <a:pt x="5809" y="1992"/>
                      <a:pt x="6232" y="2302"/>
                    </a:cubicBezTo>
                    <a:cubicBezTo>
                      <a:pt x="6718" y="2667"/>
                      <a:pt x="7052" y="3184"/>
                      <a:pt x="7204" y="3761"/>
                    </a:cubicBezTo>
                    <a:cubicBezTo>
                      <a:pt x="7594" y="5442"/>
                      <a:pt x="6246" y="6869"/>
                      <a:pt x="4710" y="6869"/>
                    </a:cubicBezTo>
                    <a:cubicBezTo>
                      <a:pt x="4329" y="6869"/>
                      <a:pt x="3937" y="6781"/>
                      <a:pt x="3557" y="6588"/>
                    </a:cubicBezTo>
                    <a:cubicBezTo>
                      <a:pt x="2979" y="6315"/>
                      <a:pt x="2554" y="5828"/>
                      <a:pt x="2311" y="5220"/>
                    </a:cubicBezTo>
                    <a:cubicBezTo>
                      <a:pt x="2098" y="4612"/>
                      <a:pt x="2098" y="3974"/>
                      <a:pt x="2311" y="3366"/>
                    </a:cubicBezTo>
                    <a:cubicBezTo>
                      <a:pt x="2523" y="2819"/>
                      <a:pt x="2918" y="2333"/>
                      <a:pt x="3466" y="2059"/>
                    </a:cubicBezTo>
                    <a:cubicBezTo>
                      <a:pt x="3830" y="1877"/>
                      <a:pt x="4195" y="1816"/>
                      <a:pt x="4590" y="1816"/>
                    </a:cubicBezTo>
                    <a:cubicBezTo>
                      <a:pt x="4634" y="1814"/>
                      <a:pt x="4678" y="1813"/>
                      <a:pt x="4721" y="1813"/>
                    </a:cubicBezTo>
                    <a:close/>
                    <a:moveTo>
                      <a:pt x="4459" y="1629"/>
                    </a:moveTo>
                    <a:cubicBezTo>
                      <a:pt x="4083" y="1629"/>
                      <a:pt x="3729" y="1744"/>
                      <a:pt x="3374" y="1907"/>
                    </a:cubicBezTo>
                    <a:cubicBezTo>
                      <a:pt x="2797" y="2211"/>
                      <a:pt x="2341" y="2698"/>
                      <a:pt x="2128" y="3305"/>
                    </a:cubicBezTo>
                    <a:cubicBezTo>
                      <a:pt x="1885" y="3944"/>
                      <a:pt x="1885" y="4643"/>
                      <a:pt x="2128" y="5281"/>
                    </a:cubicBezTo>
                    <a:cubicBezTo>
                      <a:pt x="2371" y="5919"/>
                      <a:pt x="2858" y="6436"/>
                      <a:pt x="3435" y="6740"/>
                    </a:cubicBezTo>
                    <a:cubicBezTo>
                      <a:pt x="3830" y="6953"/>
                      <a:pt x="4256" y="7044"/>
                      <a:pt x="4681" y="7044"/>
                    </a:cubicBezTo>
                    <a:cubicBezTo>
                      <a:pt x="4697" y="7044"/>
                      <a:pt x="4714" y="7044"/>
                      <a:pt x="4730" y="7044"/>
                    </a:cubicBezTo>
                    <a:cubicBezTo>
                      <a:pt x="6468" y="7044"/>
                      <a:pt x="7748" y="5417"/>
                      <a:pt x="7356" y="3701"/>
                    </a:cubicBezTo>
                    <a:cubicBezTo>
                      <a:pt x="7204" y="3093"/>
                      <a:pt x="6839" y="2546"/>
                      <a:pt x="6323" y="2150"/>
                    </a:cubicBezTo>
                    <a:cubicBezTo>
                      <a:pt x="5871" y="1812"/>
                      <a:pt x="5315" y="1630"/>
                      <a:pt x="4727" y="1630"/>
                    </a:cubicBezTo>
                    <a:cubicBezTo>
                      <a:pt x="4682" y="1630"/>
                      <a:pt x="4636" y="1631"/>
                      <a:pt x="4590" y="1634"/>
                    </a:cubicBezTo>
                    <a:cubicBezTo>
                      <a:pt x="4546" y="1631"/>
                      <a:pt x="4503" y="1629"/>
                      <a:pt x="4459" y="1629"/>
                    </a:cubicBezTo>
                    <a:close/>
                    <a:moveTo>
                      <a:pt x="4719" y="173"/>
                    </a:moveTo>
                    <a:cubicBezTo>
                      <a:pt x="5618" y="173"/>
                      <a:pt x="6511" y="473"/>
                      <a:pt x="7265" y="995"/>
                    </a:cubicBezTo>
                    <a:cubicBezTo>
                      <a:pt x="8025" y="1603"/>
                      <a:pt x="8572" y="2424"/>
                      <a:pt x="8815" y="3397"/>
                    </a:cubicBezTo>
                    <a:cubicBezTo>
                      <a:pt x="9150" y="4977"/>
                      <a:pt x="8572" y="6619"/>
                      <a:pt x="7295" y="7622"/>
                    </a:cubicBezTo>
                    <a:cubicBezTo>
                      <a:pt x="6536" y="8199"/>
                      <a:pt x="5624" y="8503"/>
                      <a:pt x="4712" y="8503"/>
                    </a:cubicBezTo>
                    <a:cubicBezTo>
                      <a:pt x="4043" y="8503"/>
                      <a:pt x="3374" y="8351"/>
                      <a:pt x="2797" y="8047"/>
                    </a:cubicBezTo>
                    <a:cubicBezTo>
                      <a:pt x="882" y="7074"/>
                      <a:pt x="0" y="4795"/>
                      <a:pt x="791" y="2789"/>
                    </a:cubicBezTo>
                    <a:cubicBezTo>
                      <a:pt x="1125" y="1846"/>
                      <a:pt x="1794" y="1056"/>
                      <a:pt x="2675" y="600"/>
                    </a:cubicBezTo>
                    <a:cubicBezTo>
                      <a:pt x="3253" y="327"/>
                      <a:pt x="3921" y="175"/>
                      <a:pt x="4590" y="175"/>
                    </a:cubicBezTo>
                    <a:cubicBezTo>
                      <a:pt x="4633" y="173"/>
                      <a:pt x="4676" y="173"/>
                      <a:pt x="4719" y="173"/>
                    </a:cubicBezTo>
                    <a:close/>
                    <a:moveTo>
                      <a:pt x="4606" y="0"/>
                    </a:moveTo>
                    <a:cubicBezTo>
                      <a:pt x="3926" y="0"/>
                      <a:pt x="3244" y="146"/>
                      <a:pt x="2614" y="448"/>
                    </a:cubicBezTo>
                    <a:cubicBezTo>
                      <a:pt x="1672" y="935"/>
                      <a:pt x="973" y="1725"/>
                      <a:pt x="608" y="2728"/>
                    </a:cubicBezTo>
                    <a:cubicBezTo>
                      <a:pt x="213" y="3731"/>
                      <a:pt x="213" y="4856"/>
                      <a:pt x="608" y="5859"/>
                    </a:cubicBezTo>
                    <a:cubicBezTo>
                      <a:pt x="1004" y="6892"/>
                      <a:pt x="1733" y="7713"/>
                      <a:pt x="2706" y="8199"/>
                    </a:cubicBezTo>
                    <a:cubicBezTo>
                      <a:pt x="3314" y="8503"/>
                      <a:pt x="3982" y="8685"/>
                      <a:pt x="4681" y="8685"/>
                    </a:cubicBezTo>
                    <a:lnTo>
                      <a:pt x="4681" y="8655"/>
                    </a:lnTo>
                    <a:cubicBezTo>
                      <a:pt x="4698" y="8655"/>
                      <a:pt x="4714" y="8655"/>
                      <a:pt x="4730" y="8655"/>
                    </a:cubicBezTo>
                    <a:cubicBezTo>
                      <a:pt x="7502" y="8655"/>
                      <a:pt x="9572" y="6056"/>
                      <a:pt x="8967" y="3336"/>
                    </a:cubicBezTo>
                    <a:cubicBezTo>
                      <a:pt x="8724" y="2363"/>
                      <a:pt x="8146" y="1482"/>
                      <a:pt x="7326" y="843"/>
                    </a:cubicBezTo>
                    <a:cubicBezTo>
                      <a:pt x="6525" y="291"/>
                      <a:pt x="5567" y="0"/>
                      <a:pt x="4606" y="0"/>
                    </a:cubicBezTo>
                    <a:close/>
                  </a:path>
                </a:pathLst>
              </a:custGeom>
              <a:solidFill>
                <a:schemeClr val="accent2"/>
              </a:solidFill>
              <a:ln>
                <a:noFill/>
              </a:ln>
            </p:spPr>
            <p:txBody>
              <a:bodyPr spcFirstLastPara="1" wrap="square" lIns="182803" tIns="182803" rIns="182803" bIns="182803" anchor="ctr" anchorCtr="0">
                <a:noAutofit/>
              </a:bodyPr>
              <a:lstStyle/>
              <a:p>
                <a:endParaRPr sz="3599"/>
              </a:p>
            </p:txBody>
          </p:sp>
          <p:sp>
            <p:nvSpPr>
              <p:cNvPr id="20" name="Google Shape;1050;p19">
                <a:extLst>
                  <a:ext uri="{FF2B5EF4-FFF2-40B4-BE49-F238E27FC236}">
                    <a16:creationId xmlns:a16="http://schemas.microsoft.com/office/drawing/2014/main" id="{4E7F562D-9F5A-B747-8920-3EA67A76DB70}"/>
                  </a:ext>
                </a:extLst>
              </p:cNvPr>
              <p:cNvSpPr/>
              <p:nvPr/>
            </p:nvSpPr>
            <p:spPr>
              <a:xfrm>
                <a:off x="9106748" y="4039425"/>
                <a:ext cx="881566" cy="881456"/>
              </a:xfrm>
              <a:custGeom>
                <a:avLst/>
                <a:gdLst/>
                <a:ahLst/>
                <a:cxnLst/>
                <a:rect l="l" t="t" r="r" b="b"/>
                <a:pathLst>
                  <a:path w="7965" h="7964" extrusionOk="0">
                    <a:moveTo>
                      <a:pt x="3648" y="0"/>
                    </a:moveTo>
                    <a:cubicBezTo>
                      <a:pt x="3010" y="0"/>
                      <a:pt x="2402" y="152"/>
                      <a:pt x="1824" y="426"/>
                    </a:cubicBezTo>
                    <a:cubicBezTo>
                      <a:pt x="973" y="851"/>
                      <a:pt x="335" y="1581"/>
                      <a:pt x="1" y="2492"/>
                    </a:cubicBezTo>
                    <a:lnTo>
                      <a:pt x="1004" y="2888"/>
                    </a:lnTo>
                    <a:cubicBezTo>
                      <a:pt x="1247" y="2219"/>
                      <a:pt x="1703" y="1702"/>
                      <a:pt x="2311" y="1368"/>
                    </a:cubicBezTo>
                    <a:cubicBezTo>
                      <a:pt x="2736" y="1185"/>
                      <a:pt x="3192" y="1094"/>
                      <a:pt x="3648" y="1094"/>
                    </a:cubicBezTo>
                    <a:cubicBezTo>
                      <a:pt x="3689" y="1092"/>
                      <a:pt x="3729" y="1091"/>
                      <a:pt x="3770" y="1091"/>
                    </a:cubicBezTo>
                    <a:cubicBezTo>
                      <a:pt x="4371" y="1091"/>
                      <a:pt x="4990" y="1300"/>
                      <a:pt x="5502" y="1641"/>
                    </a:cubicBezTo>
                    <a:cubicBezTo>
                      <a:pt x="6049" y="2067"/>
                      <a:pt x="6445" y="2644"/>
                      <a:pt x="6597" y="3313"/>
                    </a:cubicBezTo>
                    <a:cubicBezTo>
                      <a:pt x="6809" y="4407"/>
                      <a:pt x="6414" y="5562"/>
                      <a:pt x="5533" y="6262"/>
                    </a:cubicBezTo>
                    <a:cubicBezTo>
                      <a:pt x="5016" y="6657"/>
                      <a:pt x="4378" y="6869"/>
                      <a:pt x="3739" y="6869"/>
                    </a:cubicBezTo>
                    <a:lnTo>
                      <a:pt x="3739" y="7964"/>
                    </a:lnTo>
                    <a:cubicBezTo>
                      <a:pt x="4621" y="7964"/>
                      <a:pt x="5502" y="7660"/>
                      <a:pt x="6201" y="7113"/>
                    </a:cubicBezTo>
                    <a:cubicBezTo>
                      <a:pt x="7417" y="6140"/>
                      <a:pt x="7964" y="4590"/>
                      <a:pt x="7660" y="3070"/>
                    </a:cubicBezTo>
                    <a:cubicBezTo>
                      <a:pt x="7448" y="2158"/>
                      <a:pt x="6901" y="1368"/>
                      <a:pt x="6171" y="790"/>
                    </a:cubicBezTo>
                    <a:cubicBezTo>
                      <a:pt x="5442" y="274"/>
                      <a:pt x="4530" y="0"/>
                      <a:pt x="3648" y="0"/>
                    </a:cubicBezTo>
                    <a:close/>
                  </a:path>
                </a:pathLst>
              </a:custGeom>
              <a:solidFill>
                <a:schemeClr val="accent2"/>
              </a:solidFill>
              <a:ln>
                <a:noFill/>
              </a:ln>
            </p:spPr>
            <p:txBody>
              <a:bodyPr spcFirstLastPara="1" wrap="square" lIns="182803" tIns="182803" rIns="182803" bIns="182803" anchor="ctr" anchorCtr="0">
                <a:noAutofit/>
              </a:bodyPr>
              <a:lstStyle/>
              <a:p>
                <a:endParaRPr sz="3599"/>
              </a:p>
            </p:txBody>
          </p:sp>
        </p:grpSp>
      </p:grpSp>
      <p:sp>
        <p:nvSpPr>
          <p:cNvPr id="107" name="Google Shape;1052;p19">
            <a:extLst>
              <a:ext uri="{FF2B5EF4-FFF2-40B4-BE49-F238E27FC236}">
                <a16:creationId xmlns:a16="http://schemas.microsoft.com/office/drawing/2014/main" id="{F8C42252-5E62-9345-A247-7390FE651978}"/>
              </a:ext>
            </a:extLst>
          </p:cNvPr>
          <p:cNvSpPr txBox="1"/>
          <p:nvPr/>
        </p:nvSpPr>
        <p:spPr>
          <a:xfrm flipH="1">
            <a:off x="15502285" y="7914096"/>
            <a:ext cx="2930235" cy="495471"/>
          </a:xfrm>
          <a:prstGeom prst="rect">
            <a:avLst/>
          </a:prstGeom>
          <a:noFill/>
          <a:ln>
            <a:noFill/>
          </a:ln>
        </p:spPr>
        <p:txBody>
          <a:bodyPr spcFirstLastPara="1" wrap="square" lIns="182803" tIns="182803" rIns="182803" bIns="182803" anchor="ctr" anchorCtr="0">
            <a:noAutofit/>
          </a:bodyPr>
          <a:lstStyle/>
          <a:p>
            <a:r>
              <a:rPr lang="en-US" sz="3599" dirty="0">
                <a:solidFill>
                  <a:schemeClr val="accent2"/>
                </a:solidFill>
                <a:latin typeface="Fira Sans Extra Condensed"/>
                <a:ea typeface="Fira Sans Extra Condensed"/>
                <a:cs typeface="Fira Sans Extra Condensed"/>
                <a:sym typeface="Fira Sans Extra Condensed"/>
              </a:rPr>
              <a:t>LIGHT BEACON</a:t>
            </a:r>
            <a:endParaRPr sz="3599" dirty="0">
              <a:solidFill>
                <a:schemeClr val="accent2"/>
              </a:solidFill>
              <a:latin typeface="Fira Sans Extra Condensed"/>
              <a:ea typeface="Fira Sans Extra Condensed"/>
              <a:cs typeface="Fira Sans Extra Condensed"/>
              <a:sym typeface="Fira Sans Extra Condensed"/>
            </a:endParaRPr>
          </a:p>
        </p:txBody>
      </p:sp>
      <p:cxnSp>
        <p:nvCxnSpPr>
          <p:cNvPr id="2" name="Straight Connector 1">
            <a:extLst>
              <a:ext uri="{FF2B5EF4-FFF2-40B4-BE49-F238E27FC236}">
                <a16:creationId xmlns:a16="http://schemas.microsoft.com/office/drawing/2014/main" id="{8E057056-A0CD-6C97-D025-819E228E8797}"/>
              </a:ext>
            </a:extLst>
          </p:cNvPr>
          <p:cNvCxnSpPr>
            <a:cxnSpLocks/>
          </p:cNvCxnSpPr>
          <p:nvPr/>
        </p:nvCxnSpPr>
        <p:spPr>
          <a:xfrm>
            <a:off x="364895" y="987575"/>
            <a:ext cx="51066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19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E81C43-B6E3-B978-2F93-CFAC3F7DAD16}"/>
              </a:ext>
            </a:extLst>
          </p:cNvPr>
          <p:cNvSpPr/>
          <p:nvPr/>
        </p:nvSpPr>
        <p:spPr>
          <a:xfrm>
            <a:off x="163529" y="295260"/>
            <a:ext cx="7130196" cy="646203"/>
          </a:xfrm>
          <a:prstGeom prst="rect">
            <a:avLst/>
          </a:prstGeom>
        </p:spPr>
        <p:txBody>
          <a:bodyPr wrap="square">
            <a:spAutoFit/>
          </a:bodyPr>
          <a:lstStyle/>
          <a:p>
            <a:pPr>
              <a:defRPr/>
            </a:pPr>
            <a:r>
              <a:rPr lang="id-ID" sz="3599" dirty="0">
                <a:effectLst>
                  <a:outerShdw blurRad="38100" dist="38100" dir="2700000" algn="tl">
                    <a:srgbClr val="000000">
                      <a:alpha val="43137"/>
                    </a:srgbClr>
                  </a:outerShdw>
                </a:effectLst>
                <a:latin typeface="Montserrat" pitchFamily="2" charset="0"/>
              </a:rPr>
              <a:t>SHIP ROUTEING MEASURES</a:t>
            </a:r>
            <a:endParaRPr lang="fi-FI" sz="3599" dirty="0">
              <a:effectLst>
                <a:outerShdw blurRad="38100" dist="38100" dir="2700000" algn="tl">
                  <a:srgbClr val="000000">
                    <a:alpha val="43137"/>
                  </a:srgbClr>
                </a:outerShdw>
              </a:effectLst>
              <a:latin typeface="Montserrat" pitchFamily="2" charset="0"/>
            </a:endParaRPr>
          </a:p>
        </p:txBody>
      </p:sp>
      <p:sp>
        <p:nvSpPr>
          <p:cNvPr id="4" name="Rectangle 3"/>
          <p:cNvSpPr/>
          <p:nvPr/>
        </p:nvSpPr>
        <p:spPr>
          <a:xfrm>
            <a:off x="452990" y="2247492"/>
            <a:ext cx="6756978" cy="461537"/>
          </a:xfrm>
          <a:prstGeom prst="rect">
            <a:avLst/>
          </a:prstGeom>
        </p:spPr>
        <p:txBody>
          <a:bodyPr wrap="none">
            <a:spAutoFit/>
          </a:bodyPr>
          <a:lstStyle/>
          <a:p>
            <a:pPr algn="just"/>
            <a:r>
              <a:rPr lang="en-US" sz="2399" dirty="0">
                <a:effectLst>
                  <a:outerShdw blurRad="38100" dist="38100" dir="2700000" algn="tl">
                    <a:srgbClr val="000000">
                      <a:alpha val="43137"/>
                    </a:srgbClr>
                  </a:outerShdw>
                </a:effectLst>
                <a:latin typeface="Century Gothic" panose="020B0502020202020204" pitchFamily="34" charset="0"/>
              </a:rPr>
              <a:t>PROGRESS OF DESIGNATION SHIP ROUTEING </a:t>
            </a:r>
            <a:endParaRPr lang="id-ID" sz="2399" dirty="0">
              <a:effectLst>
                <a:outerShdw blurRad="38100" dist="38100" dir="2700000" algn="tl">
                  <a:srgbClr val="000000">
                    <a:alpha val="43137"/>
                  </a:srgbClr>
                </a:outerShdw>
              </a:effectLst>
              <a:latin typeface="Century Gothic" panose="020B0502020202020204" pitchFamily="34" charset="0"/>
            </a:endParaRPr>
          </a:p>
        </p:txBody>
      </p:sp>
      <p:graphicFrame>
        <p:nvGraphicFramePr>
          <p:cNvPr id="5" name="Table 4"/>
          <p:cNvGraphicFramePr>
            <a:graphicFrameLocks noGrp="1"/>
          </p:cNvGraphicFramePr>
          <p:nvPr/>
        </p:nvGraphicFramePr>
        <p:xfrm>
          <a:off x="511785" y="2783664"/>
          <a:ext cx="10552406" cy="1462968"/>
        </p:xfrm>
        <a:graphic>
          <a:graphicData uri="http://schemas.openxmlformats.org/drawingml/2006/table">
            <a:tbl>
              <a:tblPr firstRow="1" bandRow="1">
                <a:tableStyleId>{5C22544A-7EE6-4342-B048-85BDC9FD1C3A}</a:tableStyleId>
              </a:tblPr>
              <a:tblGrid>
                <a:gridCol w="3293750">
                  <a:extLst>
                    <a:ext uri="{9D8B030D-6E8A-4147-A177-3AD203B41FA5}">
                      <a16:colId xmlns:a16="http://schemas.microsoft.com/office/drawing/2014/main" val="20000"/>
                    </a:ext>
                  </a:extLst>
                </a:gridCol>
                <a:gridCol w="2214016">
                  <a:extLst>
                    <a:ext uri="{9D8B030D-6E8A-4147-A177-3AD203B41FA5}">
                      <a16:colId xmlns:a16="http://schemas.microsoft.com/office/drawing/2014/main" val="20001"/>
                    </a:ext>
                  </a:extLst>
                </a:gridCol>
                <a:gridCol w="2782352">
                  <a:extLst>
                    <a:ext uri="{9D8B030D-6E8A-4147-A177-3AD203B41FA5}">
                      <a16:colId xmlns:a16="http://schemas.microsoft.com/office/drawing/2014/main" val="20002"/>
                    </a:ext>
                  </a:extLst>
                </a:gridCol>
                <a:gridCol w="2262288">
                  <a:extLst>
                    <a:ext uri="{9D8B030D-6E8A-4147-A177-3AD203B41FA5}">
                      <a16:colId xmlns:a16="http://schemas.microsoft.com/office/drawing/2014/main" val="20003"/>
                    </a:ext>
                  </a:extLst>
                </a:gridCol>
              </a:tblGrid>
              <a:tr h="502884">
                <a:tc>
                  <a:txBody>
                    <a:bodyPr/>
                    <a:lstStyle/>
                    <a:p>
                      <a:r>
                        <a:rPr lang="en-US" sz="2400" dirty="0"/>
                        <a:t>TYPE/LOCATION</a:t>
                      </a:r>
                    </a:p>
                  </a:txBody>
                  <a:tcPr marL="137124" marR="137124" marT="68562" marB="68562"/>
                </a:tc>
                <a:tc>
                  <a:txBody>
                    <a:bodyPr/>
                    <a:lstStyle/>
                    <a:p>
                      <a:r>
                        <a:rPr lang="en-US" sz="2400" dirty="0"/>
                        <a:t>DESIGNATED</a:t>
                      </a:r>
                    </a:p>
                  </a:txBody>
                  <a:tcPr marL="137124" marR="137124" marT="68562" marB="68562"/>
                </a:tc>
                <a:tc>
                  <a:txBody>
                    <a:bodyPr/>
                    <a:lstStyle/>
                    <a:p>
                      <a:r>
                        <a:rPr lang="en-US" sz="2400" dirty="0"/>
                        <a:t>PLAN/PROPOSAL</a:t>
                      </a:r>
                    </a:p>
                  </a:txBody>
                  <a:tcPr marL="137124" marR="137124" marT="68562" marB="68562"/>
                </a:tc>
                <a:tc>
                  <a:txBody>
                    <a:bodyPr/>
                    <a:lstStyle/>
                    <a:p>
                      <a:pPr algn="ctr"/>
                      <a:r>
                        <a:rPr lang="en-US" sz="2400" dirty="0"/>
                        <a:t>TOTAL</a:t>
                      </a:r>
                    </a:p>
                  </a:txBody>
                  <a:tcPr marL="137124" marR="137124" marT="68562" marB="68562"/>
                </a:tc>
                <a:extLst>
                  <a:ext uri="{0D108BD9-81ED-4DB2-BD59-A6C34878D82A}">
                    <a16:rowId xmlns:a16="http://schemas.microsoft.com/office/drawing/2014/main" val="10000"/>
                  </a:ext>
                </a:extLst>
              </a:tr>
              <a:tr h="960084">
                <a:tc>
                  <a:txBody>
                    <a:bodyPr/>
                    <a:lstStyle/>
                    <a:p>
                      <a:r>
                        <a:rPr lang="en-US" sz="2400" dirty="0"/>
                        <a:t>GENERAL PORT</a:t>
                      </a:r>
                    </a:p>
                  </a:txBody>
                  <a:tcPr marL="137124" marR="137124" marT="68562" marB="68562"/>
                </a:tc>
                <a:tc>
                  <a:txBody>
                    <a:bodyPr/>
                    <a:lstStyle/>
                    <a:p>
                      <a:pPr algn="ctr"/>
                      <a:r>
                        <a:rPr lang="en-US" sz="5400" dirty="0"/>
                        <a:t>116</a:t>
                      </a:r>
                    </a:p>
                  </a:txBody>
                  <a:tcPr marL="137124" marR="137124" marT="68562" marB="68562"/>
                </a:tc>
                <a:tc>
                  <a:txBody>
                    <a:bodyPr/>
                    <a:lstStyle/>
                    <a:p>
                      <a:pPr algn="ctr"/>
                      <a:r>
                        <a:rPr lang="en-US" sz="5400" dirty="0"/>
                        <a:t>520</a:t>
                      </a:r>
                    </a:p>
                  </a:txBody>
                  <a:tcPr marL="137124" marR="137124" marT="68562" marB="68562"/>
                </a:tc>
                <a:tc>
                  <a:txBody>
                    <a:bodyPr/>
                    <a:lstStyle/>
                    <a:p>
                      <a:pPr algn="ctr"/>
                      <a:r>
                        <a:rPr lang="en-US" sz="5400" dirty="0"/>
                        <a:t>636</a:t>
                      </a:r>
                    </a:p>
                  </a:txBody>
                  <a:tcPr marL="137124" marR="137124" marT="68562" marB="68562"/>
                </a:tc>
                <a:extLst>
                  <a:ext uri="{0D108BD9-81ED-4DB2-BD59-A6C34878D82A}">
                    <a16:rowId xmlns:a16="http://schemas.microsoft.com/office/drawing/2014/main" val="10001"/>
                  </a:ext>
                </a:extLst>
              </a:tr>
            </a:tbl>
          </a:graphicData>
        </a:graphic>
      </p:graphicFrame>
      <p:graphicFrame>
        <p:nvGraphicFramePr>
          <p:cNvPr id="6" name="Chart 5"/>
          <p:cNvGraphicFramePr/>
          <p:nvPr/>
        </p:nvGraphicFramePr>
        <p:xfrm>
          <a:off x="10182414" y="971815"/>
          <a:ext cx="6978113" cy="390119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6105CE3A-32A2-C943-B0F8-19C7278501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4667" y="4567452"/>
            <a:ext cx="4452368" cy="3796981"/>
          </a:xfrm>
          <a:prstGeom prst="rect">
            <a:avLst/>
          </a:prstGeom>
        </p:spPr>
      </p:pic>
      <p:pic>
        <p:nvPicPr>
          <p:cNvPr id="8" name="Picture 7">
            <a:extLst>
              <a:ext uri="{FF2B5EF4-FFF2-40B4-BE49-F238E27FC236}">
                <a16:creationId xmlns:a16="http://schemas.microsoft.com/office/drawing/2014/main" id="{CF5AF7AC-1485-564D-9414-F023651E4EA6}"/>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93030" y="4727599"/>
            <a:ext cx="4271351" cy="3470881"/>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DB9F559-0E48-D34B-AB63-09D77C45247E}"/>
              </a:ext>
            </a:extLst>
          </p:cNvPr>
          <p:cNvSpPr txBox="1"/>
          <p:nvPr/>
        </p:nvSpPr>
        <p:spPr>
          <a:xfrm>
            <a:off x="1498865" y="8262616"/>
            <a:ext cx="2414018" cy="415370"/>
          </a:xfrm>
          <a:prstGeom prst="rect">
            <a:avLst/>
          </a:prstGeom>
          <a:noFill/>
        </p:spPr>
        <p:txBody>
          <a:bodyPr wrap="square" rtlCol="0" anchor="ctr">
            <a:spAutoFit/>
          </a:bodyPr>
          <a:lstStyle/>
          <a:p>
            <a:r>
              <a:rPr lang="en-US" altLang="ko-KR" sz="2099" b="1" dirty="0">
                <a:solidFill>
                  <a:schemeClr val="tx1">
                    <a:lumMod val="75000"/>
                    <a:lumOff val="25000"/>
                  </a:schemeClr>
                </a:solidFill>
                <a:cs typeface="Arial" pitchFamily="34" charset="0"/>
              </a:rPr>
              <a:t>TSS SUNDA STRAIT</a:t>
            </a:r>
            <a:endParaRPr lang="ko-KR" altLang="en-US" sz="2099" b="1"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id="{ADB9F559-0E48-D34B-AB63-09D77C45247E}"/>
              </a:ext>
            </a:extLst>
          </p:cNvPr>
          <p:cNvSpPr txBox="1"/>
          <p:nvPr/>
        </p:nvSpPr>
        <p:spPr>
          <a:xfrm>
            <a:off x="5869466" y="8262614"/>
            <a:ext cx="4265888" cy="415370"/>
          </a:xfrm>
          <a:prstGeom prst="rect">
            <a:avLst/>
          </a:prstGeom>
          <a:noFill/>
        </p:spPr>
        <p:txBody>
          <a:bodyPr wrap="square" rtlCol="0" anchor="ctr">
            <a:spAutoFit/>
          </a:bodyPr>
          <a:lstStyle/>
          <a:p>
            <a:r>
              <a:rPr lang="en-US" altLang="ko-KR" sz="2099" b="1" dirty="0">
                <a:solidFill>
                  <a:schemeClr val="tx1">
                    <a:lumMod val="75000"/>
                    <a:lumOff val="25000"/>
                  </a:schemeClr>
                </a:solidFill>
                <a:cs typeface="Arial" pitchFamily="34" charset="0"/>
              </a:rPr>
              <a:t>TSS LOMBOK STRAIT</a:t>
            </a:r>
            <a:endParaRPr lang="ko-KR" altLang="en-US" sz="2099" b="1" dirty="0">
              <a:solidFill>
                <a:schemeClr val="tx1">
                  <a:lumMod val="75000"/>
                  <a:lumOff val="25000"/>
                </a:schemeClr>
              </a:solidFill>
              <a:cs typeface="Arial" pitchFamily="34" charset="0"/>
            </a:endParaRPr>
          </a:p>
        </p:txBody>
      </p:sp>
      <p:pic>
        <p:nvPicPr>
          <p:cNvPr id="11" name="Picture 10">
            <a:extLst>
              <a:ext uri="{FF2B5EF4-FFF2-40B4-BE49-F238E27FC236}">
                <a16:creationId xmlns:a16="http://schemas.microsoft.com/office/drawing/2014/main" id="{1DAFB5FC-5320-4C51-B497-D2E61052FC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57322" y="4784095"/>
            <a:ext cx="7828298" cy="4372306"/>
          </a:xfrm>
          <a:prstGeom prst="rect">
            <a:avLst/>
          </a:prstGeom>
        </p:spPr>
      </p:pic>
      <p:cxnSp>
        <p:nvCxnSpPr>
          <p:cNvPr id="2" name="Straight Connector 1">
            <a:extLst>
              <a:ext uri="{FF2B5EF4-FFF2-40B4-BE49-F238E27FC236}">
                <a16:creationId xmlns:a16="http://schemas.microsoft.com/office/drawing/2014/main" id="{73144106-9FB5-F5E9-C19D-E8181DAB7231}"/>
              </a:ext>
            </a:extLst>
          </p:cNvPr>
          <p:cNvCxnSpPr>
            <a:cxnSpLocks/>
          </p:cNvCxnSpPr>
          <p:nvPr/>
        </p:nvCxnSpPr>
        <p:spPr>
          <a:xfrm>
            <a:off x="364894" y="971815"/>
            <a:ext cx="64148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56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546"/>
        </a:solidFill>
        <a:effectLst/>
      </p:bgPr>
    </p:bg>
    <p:spTree>
      <p:nvGrpSpPr>
        <p:cNvPr id="1" name=""/>
        <p:cNvGrpSpPr/>
        <p:nvPr/>
      </p:nvGrpSpPr>
      <p:grpSpPr>
        <a:xfrm>
          <a:off x="0" y="0"/>
          <a:ext cx="0" cy="0"/>
          <a:chOff x="0" y="0"/>
          <a:chExt cx="0" cy="0"/>
        </a:xfrm>
      </p:grpSpPr>
      <p:grpSp>
        <p:nvGrpSpPr>
          <p:cNvPr id="2" name="Group 2"/>
          <p:cNvGrpSpPr/>
          <p:nvPr/>
        </p:nvGrpSpPr>
        <p:grpSpPr>
          <a:xfrm>
            <a:off x="12420600" y="266700"/>
            <a:ext cx="5546962" cy="3356363"/>
            <a:chOff x="0" y="0"/>
            <a:chExt cx="13468642" cy="7501927"/>
          </a:xfrm>
        </p:grpSpPr>
        <p:sp>
          <p:nvSpPr>
            <p:cNvPr id="3" name="Freeform 3"/>
            <p:cNvSpPr/>
            <p:nvPr/>
          </p:nvSpPr>
          <p:spPr>
            <a:xfrm>
              <a:off x="0" y="0"/>
              <a:ext cx="13468646" cy="7501890"/>
            </a:xfrm>
            <a:custGeom>
              <a:avLst/>
              <a:gdLst/>
              <a:ahLst/>
              <a:cxnLst/>
              <a:rect l="l" t="t" r="r" b="b"/>
              <a:pathLst>
                <a:path w="13468646" h="7501890">
                  <a:moveTo>
                    <a:pt x="0" y="0"/>
                  </a:moveTo>
                  <a:lnTo>
                    <a:pt x="13468646" y="0"/>
                  </a:lnTo>
                  <a:lnTo>
                    <a:pt x="13468646" y="7501890"/>
                  </a:lnTo>
                  <a:lnTo>
                    <a:pt x="0" y="7501890"/>
                  </a:lnTo>
                  <a:close/>
                </a:path>
              </a:pathLst>
            </a:custGeom>
            <a:blipFill>
              <a:blip r:embed="rId2"/>
              <a:stretch>
                <a:fillRect t="-7956" b="-7956"/>
              </a:stretch>
            </a:blipFill>
          </p:spPr>
          <p:txBody>
            <a:bodyPr/>
            <a:lstStyle/>
            <a:p>
              <a:endParaRPr lang="en-ID"/>
            </a:p>
          </p:txBody>
        </p:sp>
      </p:grpSp>
      <p:grpSp>
        <p:nvGrpSpPr>
          <p:cNvPr id="4" name="Group 4"/>
          <p:cNvGrpSpPr/>
          <p:nvPr/>
        </p:nvGrpSpPr>
        <p:grpSpPr>
          <a:xfrm>
            <a:off x="228600" y="876300"/>
            <a:ext cx="6530340" cy="38100"/>
            <a:chOff x="0" y="0"/>
            <a:chExt cx="8707120" cy="50800"/>
          </a:xfrm>
        </p:grpSpPr>
        <p:sp>
          <p:nvSpPr>
            <p:cNvPr id="5" name="Freeform 5"/>
            <p:cNvSpPr/>
            <p:nvPr/>
          </p:nvSpPr>
          <p:spPr>
            <a:xfrm>
              <a:off x="25400" y="0"/>
              <a:ext cx="8656320" cy="50800"/>
            </a:xfrm>
            <a:custGeom>
              <a:avLst/>
              <a:gdLst/>
              <a:ahLst/>
              <a:cxnLst/>
              <a:rect l="l" t="t" r="r" b="b"/>
              <a:pathLst>
                <a:path w="8656320" h="50800">
                  <a:moveTo>
                    <a:pt x="0" y="0"/>
                  </a:moveTo>
                  <a:lnTo>
                    <a:pt x="8656320" y="0"/>
                  </a:lnTo>
                  <a:lnTo>
                    <a:pt x="8656320" y="50800"/>
                  </a:lnTo>
                  <a:lnTo>
                    <a:pt x="0" y="50800"/>
                  </a:lnTo>
                  <a:close/>
                </a:path>
              </a:pathLst>
            </a:custGeom>
            <a:solidFill>
              <a:srgbClr val="FFFFFF"/>
            </a:solidFill>
          </p:spPr>
          <p:txBody>
            <a:bodyPr/>
            <a:lstStyle/>
            <a:p>
              <a:endParaRPr lang="en-ID"/>
            </a:p>
          </p:txBody>
        </p:sp>
      </p:grpSp>
      <p:grpSp>
        <p:nvGrpSpPr>
          <p:cNvPr id="6" name="Group 6"/>
          <p:cNvGrpSpPr/>
          <p:nvPr/>
        </p:nvGrpSpPr>
        <p:grpSpPr>
          <a:xfrm>
            <a:off x="8077200" y="3771900"/>
            <a:ext cx="4185276" cy="3088427"/>
            <a:chOff x="0" y="0"/>
            <a:chExt cx="12048136" cy="8497623"/>
          </a:xfrm>
        </p:grpSpPr>
        <p:sp>
          <p:nvSpPr>
            <p:cNvPr id="7" name="Freeform 7"/>
            <p:cNvSpPr/>
            <p:nvPr/>
          </p:nvSpPr>
          <p:spPr>
            <a:xfrm>
              <a:off x="0" y="0"/>
              <a:ext cx="12048109" cy="8497570"/>
            </a:xfrm>
            <a:custGeom>
              <a:avLst/>
              <a:gdLst/>
              <a:ahLst/>
              <a:cxnLst/>
              <a:rect l="l" t="t" r="r" b="b"/>
              <a:pathLst>
                <a:path w="12048109" h="8497570">
                  <a:moveTo>
                    <a:pt x="0" y="0"/>
                  </a:moveTo>
                  <a:lnTo>
                    <a:pt x="12048109" y="0"/>
                  </a:lnTo>
                  <a:lnTo>
                    <a:pt x="12048109" y="8497570"/>
                  </a:lnTo>
                  <a:lnTo>
                    <a:pt x="0" y="8497570"/>
                  </a:lnTo>
                  <a:lnTo>
                    <a:pt x="0" y="0"/>
                  </a:lnTo>
                  <a:close/>
                </a:path>
              </a:pathLst>
            </a:custGeom>
            <a:blipFill>
              <a:blip r:embed="rId3"/>
              <a:stretch>
                <a:fillRect t="-4814" b="-4814"/>
              </a:stretch>
            </a:blipFill>
          </p:spPr>
          <p:txBody>
            <a:bodyPr/>
            <a:lstStyle/>
            <a:p>
              <a:endParaRPr lang="en-ID"/>
            </a:p>
          </p:txBody>
        </p:sp>
      </p:grpSp>
      <p:sp>
        <p:nvSpPr>
          <p:cNvPr id="8" name="TextBox 8"/>
          <p:cNvSpPr txBox="1"/>
          <p:nvPr/>
        </p:nvSpPr>
        <p:spPr>
          <a:xfrm>
            <a:off x="233949" y="4202430"/>
            <a:ext cx="4292604" cy="712470"/>
          </a:xfrm>
          <a:prstGeom prst="rect">
            <a:avLst/>
          </a:prstGeom>
        </p:spPr>
        <p:txBody>
          <a:bodyPr lIns="0" tIns="0" rIns="0" bIns="0" rtlCol="0" anchor="t">
            <a:spAutoFit/>
          </a:bodyPr>
          <a:lstStyle/>
          <a:p>
            <a:pPr algn="just">
              <a:lnSpc>
                <a:spcPts val="5880"/>
              </a:lnSpc>
            </a:pPr>
            <a:r>
              <a:rPr lang="en-US" sz="4200" dirty="0">
                <a:solidFill>
                  <a:srgbClr val="FFFFFF"/>
                </a:solidFill>
                <a:latin typeface="Montserrat Bold"/>
              </a:rPr>
              <a:t>LEBAR ALUR</a:t>
            </a:r>
          </a:p>
        </p:txBody>
      </p:sp>
      <p:grpSp>
        <p:nvGrpSpPr>
          <p:cNvPr id="9" name="Group 9"/>
          <p:cNvGrpSpPr/>
          <p:nvPr/>
        </p:nvGrpSpPr>
        <p:grpSpPr>
          <a:xfrm>
            <a:off x="175260" y="4839508"/>
            <a:ext cx="6530340" cy="38100"/>
            <a:chOff x="0" y="0"/>
            <a:chExt cx="8707120" cy="50800"/>
          </a:xfrm>
        </p:grpSpPr>
        <p:sp>
          <p:nvSpPr>
            <p:cNvPr id="10" name="Freeform 10"/>
            <p:cNvSpPr/>
            <p:nvPr/>
          </p:nvSpPr>
          <p:spPr>
            <a:xfrm>
              <a:off x="25400" y="0"/>
              <a:ext cx="8656320" cy="50800"/>
            </a:xfrm>
            <a:custGeom>
              <a:avLst/>
              <a:gdLst/>
              <a:ahLst/>
              <a:cxnLst/>
              <a:rect l="l" t="t" r="r" b="b"/>
              <a:pathLst>
                <a:path w="8656320" h="50800">
                  <a:moveTo>
                    <a:pt x="0" y="0"/>
                  </a:moveTo>
                  <a:lnTo>
                    <a:pt x="8656320" y="0"/>
                  </a:lnTo>
                  <a:lnTo>
                    <a:pt x="8656320" y="50800"/>
                  </a:lnTo>
                  <a:lnTo>
                    <a:pt x="0" y="50800"/>
                  </a:lnTo>
                  <a:close/>
                </a:path>
              </a:pathLst>
            </a:custGeom>
            <a:solidFill>
              <a:srgbClr val="FFFFFF"/>
            </a:solidFill>
            <a:ln w="19050">
              <a:solidFill>
                <a:schemeClr val="bg1"/>
              </a:solidFill>
            </a:ln>
          </p:spPr>
          <p:txBody>
            <a:bodyPr/>
            <a:lstStyle/>
            <a:p>
              <a:endParaRPr lang="en-ID"/>
            </a:p>
          </p:txBody>
        </p:sp>
      </p:grpSp>
      <p:grpSp>
        <p:nvGrpSpPr>
          <p:cNvPr id="11" name="Group 11"/>
          <p:cNvGrpSpPr/>
          <p:nvPr/>
        </p:nvGrpSpPr>
        <p:grpSpPr>
          <a:xfrm>
            <a:off x="251460" y="7601019"/>
            <a:ext cx="6530340" cy="38100"/>
            <a:chOff x="0" y="0"/>
            <a:chExt cx="8707120" cy="50800"/>
          </a:xfrm>
        </p:grpSpPr>
        <p:sp>
          <p:nvSpPr>
            <p:cNvPr id="12" name="Freeform 12"/>
            <p:cNvSpPr/>
            <p:nvPr/>
          </p:nvSpPr>
          <p:spPr>
            <a:xfrm>
              <a:off x="25400" y="0"/>
              <a:ext cx="8656320" cy="50800"/>
            </a:xfrm>
            <a:custGeom>
              <a:avLst/>
              <a:gdLst/>
              <a:ahLst/>
              <a:cxnLst/>
              <a:rect l="l" t="t" r="r" b="b"/>
              <a:pathLst>
                <a:path w="8656320" h="50800">
                  <a:moveTo>
                    <a:pt x="0" y="0"/>
                  </a:moveTo>
                  <a:lnTo>
                    <a:pt x="8656320" y="0"/>
                  </a:lnTo>
                  <a:lnTo>
                    <a:pt x="8656320" y="50800"/>
                  </a:lnTo>
                  <a:lnTo>
                    <a:pt x="0" y="50800"/>
                  </a:lnTo>
                  <a:close/>
                </a:path>
              </a:pathLst>
            </a:custGeom>
            <a:solidFill>
              <a:srgbClr val="FFFFFF"/>
            </a:solidFill>
          </p:spPr>
          <p:txBody>
            <a:bodyPr/>
            <a:lstStyle/>
            <a:p>
              <a:endParaRPr lang="en-ID"/>
            </a:p>
          </p:txBody>
        </p:sp>
      </p:grpSp>
      <p:sp>
        <p:nvSpPr>
          <p:cNvPr id="13" name="Freeform 13"/>
          <p:cNvSpPr/>
          <p:nvPr/>
        </p:nvSpPr>
        <p:spPr>
          <a:xfrm>
            <a:off x="12420600" y="3771900"/>
            <a:ext cx="5546963" cy="3088408"/>
          </a:xfrm>
          <a:custGeom>
            <a:avLst/>
            <a:gdLst/>
            <a:ahLst/>
            <a:cxnLst/>
            <a:rect l="l" t="t" r="r" b="b"/>
            <a:pathLst>
              <a:path w="4185276" h="2463703">
                <a:moveTo>
                  <a:pt x="0" y="0"/>
                </a:moveTo>
                <a:lnTo>
                  <a:pt x="4185276" y="0"/>
                </a:lnTo>
                <a:lnTo>
                  <a:pt x="4185276" y="2463703"/>
                </a:lnTo>
                <a:lnTo>
                  <a:pt x="0" y="2463703"/>
                </a:lnTo>
                <a:lnTo>
                  <a:pt x="0" y="0"/>
                </a:lnTo>
                <a:close/>
              </a:path>
            </a:pathLst>
          </a:custGeom>
          <a:blipFill>
            <a:blip r:embed="rId4"/>
            <a:stretch>
              <a:fillRect l="-75834" t="-51815" b="-15890"/>
            </a:stretch>
          </a:blipFill>
        </p:spPr>
        <p:txBody>
          <a:bodyPr/>
          <a:lstStyle/>
          <a:p>
            <a:endParaRPr lang="en-ID"/>
          </a:p>
        </p:txBody>
      </p:sp>
      <p:sp>
        <p:nvSpPr>
          <p:cNvPr id="14" name="TextBox 14"/>
          <p:cNvSpPr txBox="1"/>
          <p:nvPr/>
        </p:nvSpPr>
        <p:spPr>
          <a:xfrm rot="54193">
            <a:off x="234343" y="179959"/>
            <a:ext cx="7627162" cy="788670"/>
          </a:xfrm>
          <a:prstGeom prst="rect">
            <a:avLst/>
          </a:prstGeom>
        </p:spPr>
        <p:txBody>
          <a:bodyPr lIns="0" tIns="0" rIns="0" bIns="0" rtlCol="0" anchor="t">
            <a:spAutoFit/>
          </a:bodyPr>
          <a:lstStyle/>
          <a:p>
            <a:pPr algn="just">
              <a:lnSpc>
                <a:spcPts val="5880"/>
              </a:lnSpc>
            </a:pPr>
            <a:r>
              <a:rPr lang="en-US" sz="4200" dirty="0">
                <a:solidFill>
                  <a:srgbClr val="FFFFFF"/>
                </a:solidFill>
                <a:latin typeface="Montserrat Bold"/>
              </a:rPr>
              <a:t>KORIDOR</a:t>
            </a:r>
          </a:p>
        </p:txBody>
      </p:sp>
      <p:sp>
        <p:nvSpPr>
          <p:cNvPr id="15" name="TextBox 15"/>
          <p:cNvSpPr txBox="1"/>
          <p:nvPr/>
        </p:nvSpPr>
        <p:spPr>
          <a:xfrm>
            <a:off x="262769" y="1028700"/>
            <a:ext cx="11472031" cy="2746906"/>
          </a:xfrm>
          <a:prstGeom prst="rect">
            <a:avLst/>
          </a:prstGeom>
        </p:spPr>
        <p:txBody>
          <a:bodyPr lIns="0" tIns="0" rIns="0" bIns="0" rtlCol="0" anchor="t">
            <a:spAutoFit/>
          </a:bodyPr>
          <a:lstStyle/>
          <a:p>
            <a:pPr algn="just">
              <a:lnSpc>
                <a:spcPts val="2378"/>
              </a:lnSpc>
            </a:pPr>
            <a:r>
              <a:rPr lang="en-US" sz="1699" dirty="0" err="1">
                <a:solidFill>
                  <a:srgbClr val="FFFFFF"/>
                </a:solidFill>
                <a:latin typeface="Montserrat"/>
              </a:rPr>
              <a:t>Koridor</a:t>
            </a:r>
            <a:r>
              <a:rPr lang="en-US" sz="1699" dirty="0">
                <a:solidFill>
                  <a:srgbClr val="FFFFFF"/>
                </a:solidFill>
                <a:latin typeface="Montserrat"/>
              </a:rPr>
              <a:t> </a:t>
            </a:r>
            <a:r>
              <a:rPr lang="en-US" sz="1699" dirty="0" err="1">
                <a:solidFill>
                  <a:srgbClr val="FFFFFF"/>
                </a:solidFill>
                <a:latin typeface="Montserrat"/>
              </a:rPr>
              <a:t>alur</a:t>
            </a:r>
            <a:r>
              <a:rPr lang="en-US" sz="1699" dirty="0">
                <a:solidFill>
                  <a:srgbClr val="FFFFFF"/>
                </a:solidFill>
                <a:latin typeface="Montserrat"/>
              </a:rPr>
              <a:t> </a:t>
            </a:r>
            <a:r>
              <a:rPr lang="en-US" sz="1699" dirty="0" err="1">
                <a:solidFill>
                  <a:srgbClr val="FFFFFF"/>
                </a:solidFill>
                <a:latin typeface="Montserrat"/>
              </a:rPr>
              <a:t>ditetapkan</a:t>
            </a:r>
            <a:r>
              <a:rPr lang="en-US" sz="1699" dirty="0">
                <a:solidFill>
                  <a:srgbClr val="FFFFFF"/>
                </a:solidFill>
                <a:latin typeface="Montserrat"/>
              </a:rPr>
              <a:t> </a:t>
            </a:r>
            <a:r>
              <a:rPr lang="en-US" sz="1699" dirty="0" err="1">
                <a:solidFill>
                  <a:srgbClr val="FFFFFF"/>
                </a:solidFill>
                <a:latin typeface="Montserrat"/>
              </a:rPr>
              <a:t>berdasarkan</a:t>
            </a:r>
            <a:r>
              <a:rPr lang="en-US" sz="1699" dirty="0">
                <a:solidFill>
                  <a:srgbClr val="FFFFFF"/>
                </a:solidFill>
                <a:latin typeface="Montserrat"/>
              </a:rPr>
              <a:t> </a:t>
            </a:r>
            <a:r>
              <a:rPr lang="en-US" sz="1699" dirty="0" err="1">
                <a:solidFill>
                  <a:srgbClr val="FFFFFF"/>
                </a:solidFill>
                <a:latin typeface="Montserrat"/>
              </a:rPr>
              <a:t>lebar</a:t>
            </a:r>
            <a:r>
              <a:rPr lang="en-US" sz="1699" dirty="0">
                <a:solidFill>
                  <a:srgbClr val="FFFFFF"/>
                </a:solidFill>
                <a:latin typeface="Montserrat"/>
              </a:rPr>
              <a:t> dan </a:t>
            </a:r>
            <a:r>
              <a:rPr lang="en-US" sz="1699" dirty="0" err="1">
                <a:solidFill>
                  <a:srgbClr val="FFFFFF"/>
                </a:solidFill>
                <a:latin typeface="Montserrat"/>
              </a:rPr>
              <a:t>kedalaman</a:t>
            </a:r>
            <a:r>
              <a:rPr lang="en-US" sz="1699" dirty="0">
                <a:solidFill>
                  <a:srgbClr val="FFFFFF"/>
                </a:solidFill>
                <a:latin typeface="Montserrat"/>
              </a:rPr>
              <a:t> yang ideal yang </a:t>
            </a:r>
            <a:r>
              <a:rPr lang="en-US" sz="1699" dirty="0" err="1">
                <a:solidFill>
                  <a:srgbClr val="FFFFFF"/>
                </a:solidFill>
                <a:latin typeface="Montserrat"/>
              </a:rPr>
              <a:t>dapat</a:t>
            </a:r>
            <a:r>
              <a:rPr lang="en-US" sz="1699" dirty="0">
                <a:solidFill>
                  <a:srgbClr val="FFFFFF"/>
                </a:solidFill>
                <a:latin typeface="Montserrat"/>
              </a:rPr>
              <a:t> </a:t>
            </a:r>
            <a:r>
              <a:rPr lang="en-US" sz="1699" dirty="0" err="1">
                <a:solidFill>
                  <a:srgbClr val="FFFFFF"/>
                </a:solidFill>
                <a:latin typeface="Montserrat"/>
              </a:rPr>
              <a:t>dilayari</a:t>
            </a:r>
            <a:r>
              <a:rPr lang="en-US" sz="1699" dirty="0">
                <a:solidFill>
                  <a:srgbClr val="FFFFFF"/>
                </a:solidFill>
                <a:latin typeface="Montserrat"/>
              </a:rPr>
              <a:t> </a:t>
            </a:r>
            <a:r>
              <a:rPr lang="en-US" sz="1699" dirty="0" err="1">
                <a:solidFill>
                  <a:srgbClr val="FFFFFF"/>
                </a:solidFill>
                <a:latin typeface="Montserrat"/>
              </a:rPr>
              <a:t>kapal</a:t>
            </a:r>
            <a:r>
              <a:rPr lang="en-US" sz="1699" dirty="0">
                <a:solidFill>
                  <a:srgbClr val="FFFFFF"/>
                </a:solidFill>
                <a:latin typeface="Montserrat"/>
              </a:rPr>
              <a:t> </a:t>
            </a:r>
            <a:r>
              <a:rPr lang="en-US" sz="1699" dirty="0" err="1">
                <a:solidFill>
                  <a:srgbClr val="FFFFFF"/>
                </a:solidFill>
                <a:latin typeface="Montserrat"/>
              </a:rPr>
              <a:t>dengan</a:t>
            </a:r>
            <a:r>
              <a:rPr lang="en-US" sz="1699" dirty="0">
                <a:solidFill>
                  <a:srgbClr val="FFFFFF"/>
                </a:solidFill>
                <a:latin typeface="Montserrat"/>
              </a:rPr>
              <a:t> </a:t>
            </a:r>
            <a:r>
              <a:rPr lang="en-US" sz="1699" dirty="0" err="1">
                <a:solidFill>
                  <a:srgbClr val="FFFFFF"/>
                </a:solidFill>
                <a:latin typeface="Montserrat"/>
              </a:rPr>
              <a:t>ukuran</a:t>
            </a:r>
            <a:r>
              <a:rPr lang="en-US" sz="1699" dirty="0">
                <a:solidFill>
                  <a:srgbClr val="FFFFFF"/>
                </a:solidFill>
                <a:latin typeface="Montserrat"/>
              </a:rPr>
              <a:t> </a:t>
            </a:r>
            <a:r>
              <a:rPr lang="en-US" sz="1699" dirty="0" err="1">
                <a:solidFill>
                  <a:srgbClr val="FFFFFF"/>
                </a:solidFill>
                <a:latin typeface="Montserrat"/>
              </a:rPr>
              <a:t>tertentu</a:t>
            </a:r>
            <a:r>
              <a:rPr lang="en-US" sz="1699" dirty="0">
                <a:solidFill>
                  <a:srgbClr val="FFFFFF"/>
                </a:solidFill>
                <a:latin typeface="Montserrat"/>
              </a:rPr>
              <a:t> </a:t>
            </a:r>
            <a:r>
              <a:rPr lang="en-US" sz="1699" dirty="0" err="1">
                <a:solidFill>
                  <a:srgbClr val="FFFFFF"/>
                </a:solidFill>
                <a:latin typeface="Montserrat"/>
              </a:rPr>
              <a:t>sesuai</a:t>
            </a:r>
            <a:r>
              <a:rPr lang="en-US" sz="1699" dirty="0">
                <a:solidFill>
                  <a:srgbClr val="FFFFFF"/>
                </a:solidFill>
                <a:latin typeface="Montserrat"/>
              </a:rPr>
              <a:t> batas </a:t>
            </a:r>
            <a:r>
              <a:rPr lang="en-US" sz="1699" dirty="0" err="1">
                <a:solidFill>
                  <a:srgbClr val="FFFFFF"/>
                </a:solidFill>
                <a:latin typeface="Montserrat"/>
              </a:rPr>
              <a:t>kanan-kiri</a:t>
            </a:r>
            <a:r>
              <a:rPr lang="en-US" sz="1699" dirty="0">
                <a:solidFill>
                  <a:srgbClr val="FFFFFF"/>
                </a:solidFill>
                <a:latin typeface="Montserrat"/>
              </a:rPr>
              <a:t> yang </a:t>
            </a:r>
            <a:r>
              <a:rPr lang="en-US" sz="1699" dirty="0" err="1">
                <a:solidFill>
                  <a:srgbClr val="FFFFFF"/>
                </a:solidFill>
                <a:latin typeface="Montserrat"/>
              </a:rPr>
              <a:t>ditetapkan</a:t>
            </a:r>
            <a:r>
              <a:rPr lang="en-US" sz="1699" dirty="0">
                <a:solidFill>
                  <a:srgbClr val="FFFFFF"/>
                </a:solidFill>
                <a:latin typeface="Montserrat"/>
              </a:rPr>
              <a:t> </a:t>
            </a:r>
            <a:r>
              <a:rPr lang="en-US" sz="1699" dirty="0" err="1">
                <a:solidFill>
                  <a:srgbClr val="FFFFFF"/>
                </a:solidFill>
                <a:latin typeface="Montserrat"/>
              </a:rPr>
              <a:t>dalam</a:t>
            </a:r>
            <a:r>
              <a:rPr lang="en-US" sz="1699" dirty="0">
                <a:solidFill>
                  <a:srgbClr val="FFFFFF"/>
                </a:solidFill>
                <a:latin typeface="Montserrat"/>
              </a:rPr>
              <a:t> </a:t>
            </a:r>
            <a:r>
              <a:rPr lang="en-US" sz="1699" dirty="0" err="1">
                <a:solidFill>
                  <a:srgbClr val="FFFFFF"/>
                </a:solidFill>
                <a:latin typeface="Montserrat"/>
              </a:rPr>
              <a:t>koordinat</a:t>
            </a:r>
            <a:endParaRPr lang="en-US" sz="1699" dirty="0">
              <a:solidFill>
                <a:srgbClr val="FFFFFF"/>
              </a:solidFill>
              <a:latin typeface="Montserrat"/>
            </a:endParaRPr>
          </a:p>
          <a:p>
            <a:pPr marL="285750" lvl="2" indent="-285750" algn="just">
              <a:lnSpc>
                <a:spcPts val="2378"/>
              </a:lnSpc>
              <a:buFont typeface="Courier New" panose="02070309020205020404" pitchFamily="49" charset="0"/>
              <a:buChar char="o"/>
            </a:pPr>
            <a:r>
              <a:rPr lang="en-US" sz="1699" dirty="0" err="1">
                <a:solidFill>
                  <a:srgbClr val="FFFFFF"/>
                </a:solidFill>
                <a:latin typeface="Montserrat"/>
              </a:rPr>
              <a:t>Lurus</a:t>
            </a:r>
            <a:r>
              <a:rPr lang="en-US" sz="1699" dirty="0">
                <a:solidFill>
                  <a:srgbClr val="FFFFFF"/>
                </a:solidFill>
                <a:latin typeface="Montserrat"/>
              </a:rPr>
              <a:t>, </a:t>
            </a:r>
            <a:r>
              <a:rPr lang="en-US" sz="1699" dirty="0" err="1">
                <a:solidFill>
                  <a:srgbClr val="FFFFFF"/>
                </a:solidFill>
                <a:latin typeface="Montserrat"/>
              </a:rPr>
              <a:t>lebar</a:t>
            </a:r>
            <a:r>
              <a:rPr lang="en-US" sz="1699" dirty="0">
                <a:solidFill>
                  <a:srgbClr val="FFFFFF"/>
                </a:solidFill>
                <a:latin typeface="Montserrat"/>
              </a:rPr>
              <a:t>, </a:t>
            </a:r>
            <a:r>
              <a:rPr lang="en-US" sz="1699" dirty="0" err="1">
                <a:solidFill>
                  <a:srgbClr val="FFFFFF"/>
                </a:solidFill>
                <a:latin typeface="Montserrat"/>
              </a:rPr>
              <a:t>sedalam</a:t>
            </a:r>
            <a:r>
              <a:rPr lang="en-US" sz="1699" dirty="0">
                <a:solidFill>
                  <a:srgbClr val="FFFFFF"/>
                </a:solidFill>
                <a:latin typeface="Montserrat"/>
              </a:rPr>
              <a:t> </a:t>
            </a:r>
            <a:r>
              <a:rPr lang="en-US" sz="1699" dirty="0" err="1">
                <a:solidFill>
                  <a:srgbClr val="FFFFFF"/>
                </a:solidFill>
                <a:latin typeface="Montserrat"/>
              </a:rPr>
              <a:t>mungkin</a:t>
            </a:r>
            <a:r>
              <a:rPr lang="en-US" sz="1699" dirty="0">
                <a:solidFill>
                  <a:srgbClr val="FFFFFF"/>
                </a:solidFill>
                <a:latin typeface="Montserrat"/>
              </a:rPr>
              <a:t>, </a:t>
            </a:r>
            <a:r>
              <a:rPr lang="en-US" sz="1699" dirty="0" err="1">
                <a:solidFill>
                  <a:srgbClr val="FFFFFF"/>
                </a:solidFill>
                <a:latin typeface="Montserrat"/>
              </a:rPr>
              <a:t>searah</a:t>
            </a:r>
            <a:r>
              <a:rPr lang="en-US" sz="1699" dirty="0">
                <a:solidFill>
                  <a:srgbClr val="FFFFFF"/>
                </a:solidFill>
                <a:latin typeface="Montserrat"/>
              </a:rPr>
              <a:t> </a:t>
            </a:r>
            <a:r>
              <a:rPr lang="en-US" sz="1699" dirty="0" err="1">
                <a:solidFill>
                  <a:srgbClr val="FFFFFF"/>
                </a:solidFill>
                <a:latin typeface="Montserrat"/>
              </a:rPr>
              <a:t>angin</a:t>
            </a:r>
            <a:r>
              <a:rPr lang="en-US" sz="1699" dirty="0">
                <a:solidFill>
                  <a:srgbClr val="FFFFFF"/>
                </a:solidFill>
                <a:latin typeface="Montserrat"/>
              </a:rPr>
              <a:t> dan </a:t>
            </a:r>
            <a:r>
              <a:rPr lang="en-US" sz="1699" dirty="0" err="1">
                <a:solidFill>
                  <a:srgbClr val="FFFFFF"/>
                </a:solidFill>
                <a:latin typeface="Montserrat"/>
              </a:rPr>
              <a:t>gelombang</a:t>
            </a:r>
            <a:r>
              <a:rPr lang="en-US" sz="1699" dirty="0">
                <a:solidFill>
                  <a:srgbClr val="FFFFFF"/>
                </a:solidFill>
                <a:latin typeface="Montserrat"/>
              </a:rPr>
              <a:t> </a:t>
            </a:r>
            <a:r>
              <a:rPr lang="en-US" sz="1699" dirty="0" err="1">
                <a:solidFill>
                  <a:srgbClr val="FFFFFF"/>
                </a:solidFill>
                <a:latin typeface="Montserrat"/>
              </a:rPr>
              <a:t>dominan</a:t>
            </a:r>
            <a:r>
              <a:rPr lang="en-US" sz="1699" dirty="0">
                <a:solidFill>
                  <a:srgbClr val="FFFFFF"/>
                </a:solidFill>
                <a:latin typeface="Montserrat"/>
              </a:rPr>
              <a:t>;</a:t>
            </a:r>
          </a:p>
          <a:p>
            <a:pPr marL="285750" lvl="2" indent="-285750" algn="just">
              <a:lnSpc>
                <a:spcPts val="2378"/>
              </a:lnSpc>
              <a:buFont typeface="Courier New" panose="02070309020205020404" pitchFamily="49" charset="0"/>
              <a:buChar char="o"/>
            </a:pPr>
            <a:r>
              <a:rPr lang="en-US" sz="1699" dirty="0">
                <a:solidFill>
                  <a:srgbClr val="FFFFFF"/>
                </a:solidFill>
                <a:latin typeface="Montserrat"/>
              </a:rPr>
              <a:t>Alur Pelayaran </a:t>
            </a:r>
            <a:r>
              <a:rPr lang="en-US" sz="1699" dirty="0" err="1">
                <a:solidFill>
                  <a:srgbClr val="FFFFFF"/>
                </a:solidFill>
                <a:latin typeface="Montserrat"/>
              </a:rPr>
              <a:t>harus</a:t>
            </a:r>
            <a:r>
              <a:rPr lang="en-US" sz="1699" dirty="0">
                <a:solidFill>
                  <a:srgbClr val="FFFFFF"/>
                </a:solidFill>
                <a:latin typeface="Montserrat"/>
              </a:rPr>
              <a:t> </a:t>
            </a:r>
            <a:r>
              <a:rPr lang="en-US" sz="1699" dirty="0" err="1">
                <a:solidFill>
                  <a:srgbClr val="FFFFFF"/>
                </a:solidFill>
                <a:latin typeface="Montserrat"/>
              </a:rPr>
              <a:t>diberikan</a:t>
            </a:r>
            <a:r>
              <a:rPr lang="en-US" sz="1699" dirty="0">
                <a:solidFill>
                  <a:srgbClr val="FFFFFF"/>
                </a:solidFill>
                <a:latin typeface="Montserrat"/>
              </a:rPr>
              <a:t> </a:t>
            </a:r>
            <a:r>
              <a:rPr lang="en-US" sz="1699" dirty="0" err="1">
                <a:solidFill>
                  <a:srgbClr val="FFFFFF"/>
                </a:solidFill>
                <a:latin typeface="Montserrat"/>
              </a:rPr>
              <a:t>tanda</a:t>
            </a:r>
            <a:r>
              <a:rPr lang="en-US" sz="1699" dirty="0">
                <a:solidFill>
                  <a:srgbClr val="FFFFFF"/>
                </a:solidFill>
                <a:latin typeface="Montserrat"/>
              </a:rPr>
              <a:t> </a:t>
            </a:r>
            <a:r>
              <a:rPr lang="en-US" sz="1699" dirty="0" err="1">
                <a:solidFill>
                  <a:srgbClr val="FFFFFF"/>
                </a:solidFill>
                <a:latin typeface="Montserrat"/>
              </a:rPr>
              <a:t>berupa</a:t>
            </a:r>
            <a:r>
              <a:rPr lang="en-US" sz="1699" dirty="0">
                <a:solidFill>
                  <a:srgbClr val="FFFFFF"/>
                </a:solidFill>
                <a:latin typeface="Montserrat"/>
              </a:rPr>
              <a:t> Sarana Bantu </a:t>
            </a:r>
            <a:r>
              <a:rPr lang="en-US" sz="1699" dirty="0" err="1">
                <a:solidFill>
                  <a:srgbClr val="FFFFFF"/>
                </a:solidFill>
                <a:latin typeface="Montserrat"/>
              </a:rPr>
              <a:t>Navigasi</a:t>
            </a:r>
            <a:r>
              <a:rPr lang="en-US" sz="1699" dirty="0">
                <a:solidFill>
                  <a:srgbClr val="FFFFFF"/>
                </a:solidFill>
                <a:latin typeface="Montserrat"/>
              </a:rPr>
              <a:t>-Pelayaran (SBNP) yang </a:t>
            </a:r>
            <a:r>
              <a:rPr lang="en-US" sz="1699" dirty="0" err="1">
                <a:solidFill>
                  <a:srgbClr val="FFFFFF"/>
                </a:solidFill>
                <a:latin typeface="Montserrat"/>
              </a:rPr>
              <a:t>merupakan</a:t>
            </a:r>
            <a:r>
              <a:rPr lang="en-US" sz="1699" dirty="0">
                <a:solidFill>
                  <a:srgbClr val="FFFFFF"/>
                </a:solidFill>
                <a:latin typeface="Montserrat"/>
              </a:rPr>
              <a:t> batas </a:t>
            </a:r>
            <a:r>
              <a:rPr lang="en-US" sz="1699" dirty="0" err="1">
                <a:solidFill>
                  <a:srgbClr val="FFFFFF"/>
                </a:solidFill>
                <a:latin typeface="Montserrat"/>
              </a:rPr>
              <a:t>kanan</a:t>
            </a:r>
            <a:r>
              <a:rPr lang="en-US" sz="1699" dirty="0">
                <a:solidFill>
                  <a:srgbClr val="FFFFFF"/>
                </a:solidFill>
                <a:latin typeface="Montserrat"/>
              </a:rPr>
              <a:t>/</a:t>
            </a:r>
            <a:r>
              <a:rPr lang="en-US" sz="1699" dirty="0" err="1">
                <a:solidFill>
                  <a:srgbClr val="FFFFFF"/>
                </a:solidFill>
                <a:latin typeface="Montserrat"/>
              </a:rPr>
              <a:t>kiri</a:t>
            </a:r>
            <a:r>
              <a:rPr lang="en-US" sz="1699" dirty="0">
                <a:solidFill>
                  <a:srgbClr val="FFFFFF"/>
                </a:solidFill>
                <a:latin typeface="Montserrat"/>
              </a:rPr>
              <a:t> </a:t>
            </a:r>
            <a:r>
              <a:rPr lang="en-US" sz="1699" dirty="0" err="1">
                <a:solidFill>
                  <a:srgbClr val="FFFFFF"/>
                </a:solidFill>
                <a:latin typeface="Montserrat"/>
              </a:rPr>
              <a:t>koridor</a:t>
            </a:r>
            <a:r>
              <a:rPr lang="en-US" sz="1699" dirty="0">
                <a:solidFill>
                  <a:srgbClr val="FFFFFF"/>
                </a:solidFill>
                <a:latin typeface="Montserrat"/>
              </a:rPr>
              <a:t> </a:t>
            </a:r>
            <a:r>
              <a:rPr lang="en-US" sz="1699" dirty="0" err="1">
                <a:solidFill>
                  <a:srgbClr val="FFFFFF"/>
                </a:solidFill>
                <a:latin typeface="Montserrat"/>
              </a:rPr>
              <a:t>alur</a:t>
            </a:r>
            <a:r>
              <a:rPr lang="en-US" sz="1699" dirty="0">
                <a:solidFill>
                  <a:srgbClr val="FFFFFF"/>
                </a:solidFill>
                <a:latin typeface="Montserrat"/>
              </a:rPr>
              <a:t> pelayaran, </a:t>
            </a:r>
            <a:r>
              <a:rPr lang="en-US" sz="1699" dirty="0" err="1">
                <a:solidFill>
                  <a:srgbClr val="FFFFFF"/>
                </a:solidFill>
                <a:latin typeface="Montserrat"/>
              </a:rPr>
              <a:t>bahaya</a:t>
            </a:r>
            <a:r>
              <a:rPr lang="en-US" sz="1699" dirty="0">
                <a:solidFill>
                  <a:srgbClr val="FFFFFF"/>
                </a:solidFill>
                <a:latin typeface="Montserrat"/>
              </a:rPr>
              <a:t> </a:t>
            </a:r>
            <a:r>
              <a:rPr lang="en-US" sz="1699" dirty="0" err="1">
                <a:solidFill>
                  <a:srgbClr val="FFFFFF"/>
                </a:solidFill>
                <a:latin typeface="Montserrat"/>
              </a:rPr>
              <a:t>navigasi</a:t>
            </a:r>
            <a:r>
              <a:rPr lang="en-US" sz="1699" dirty="0">
                <a:solidFill>
                  <a:srgbClr val="FFFFFF"/>
                </a:solidFill>
                <a:latin typeface="Montserrat"/>
              </a:rPr>
              <a:t>, dan </a:t>
            </a:r>
            <a:r>
              <a:rPr lang="en-US" sz="1699" dirty="0" err="1">
                <a:solidFill>
                  <a:srgbClr val="FFFFFF"/>
                </a:solidFill>
                <a:latin typeface="Montserrat"/>
              </a:rPr>
              <a:t>arah</a:t>
            </a:r>
            <a:r>
              <a:rPr lang="en-US" sz="1699" dirty="0">
                <a:solidFill>
                  <a:srgbClr val="FFFFFF"/>
                </a:solidFill>
                <a:latin typeface="Montserrat"/>
              </a:rPr>
              <a:t> </a:t>
            </a:r>
            <a:r>
              <a:rPr lang="en-US" sz="1699" dirty="0" err="1">
                <a:solidFill>
                  <a:srgbClr val="FFFFFF"/>
                </a:solidFill>
                <a:latin typeface="Montserrat"/>
              </a:rPr>
              <a:t>haluan</a:t>
            </a:r>
            <a:r>
              <a:rPr lang="en-US" sz="1699" dirty="0">
                <a:solidFill>
                  <a:srgbClr val="FFFFFF"/>
                </a:solidFill>
                <a:latin typeface="Montserrat"/>
              </a:rPr>
              <a:t> </a:t>
            </a:r>
            <a:r>
              <a:rPr lang="en-US" sz="1699" dirty="0" err="1">
                <a:solidFill>
                  <a:srgbClr val="FFFFFF"/>
                </a:solidFill>
                <a:latin typeface="Montserrat"/>
              </a:rPr>
              <a:t>kapal</a:t>
            </a:r>
            <a:r>
              <a:rPr lang="en-US" sz="1699" dirty="0">
                <a:solidFill>
                  <a:srgbClr val="FFFFFF"/>
                </a:solidFill>
                <a:latin typeface="Montserrat"/>
              </a:rPr>
              <a:t>, </a:t>
            </a:r>
            <a:r>
              <a:rPr lang="en-US" sz="1699" dirty="0" err="1">
                <a:solidFill>
                  <a:srgbClr val="FFFFFF"/>
                </a:solidFill>
                <a:latin typeface="Montserrat"/>
              </a:rPr>
              <a:t>serta</a:t>
            </a:r>
            <a:r>
              <a:rPr lang="en-US" sz="1699" dirty="0">
                <a:solidFill>
                  <a:srgbClr val="FFFFFF"/>
                </a:solidFill>
                <a:latin typeface="Montserrat"/>
              </a:rPr>
              <a:t> </a:t>
            </a:r>
            <a:r>
              <a:rPr lang="en-US" sz="1699" dirty="0" err="1">
                <a:solidFill>
                  <a:srgbClr val="FFFFFF"/>
                </a:solidFill>
                <a:latin typeface="Montserrat"/>
              </a:rPr>
              <a:t>dilengkapi</a:t>
            </a:r>
            <a:r>
              <a:rPr lang="en-US" sz="1699" dirty="0">
                <a:solidFill>
                  <a:srgbClr val="FFFFFF"/>
                </a:solidFill>
                <a:latin typeface="Montserrat"/>
              </a:rPr>
              <a:t> </a:t>
            </a:r>
            <a:r>
              <a:rPr lang="en-US" sz="1699" dirty="0" err="1">
                <a:solidFill>
                  <a:srgbClr val="FFFFFF"/>
                </a:solidFill>
                <a:latin typeface="Montserrat"/>
              </a:rPr>
              <a:t>sarana</a:t>
            </a:r>
            <a:r>
              <a:rPr lang="en-US" sz="1699" dirty="0">
                <a:solidFill>
                  <a:srgbClr val="FFFFFF"/>
                </a:solidFill>
                <a:latin typeface="Montserrat"/>
              </a:rPr>
              <a:t> </a:t>
            </a:r>
            <a:r>
              <a:rPr lang="en-US" sz="1699" dirty="0" err="1">
                <a:solidFill>
                  <a:srgbClr val="FFFFFF"/>
                </a:solidFill>
                <a:latin typeface="Montserrat"/>
              </a:rPr>
              <a:t>telekomunikasi</a:t>
            </a:r>
            <a:r>
              <a:rPr lang="en-US" sz="1699" dirty="0">
                <a:solidFill>
                  <a:srgbClr val="FFFFFF"/>
                </a:solidFill>
                <a:latin typeface="Montserrat"/>
              </a:rPr>
              <a:t> pelayaran </a:t>
            </a:r>
            <a:r>
              <a:rPr lang="en-US" sz="1699" dirty="0" err="1">
                <a:solidFill>
                  <a:srgbClr val="FFFFFF"/>
                </a:solidFill>
                <a:latin typeface="Montserrat"/>
              </a:rPr>
              <a:t>sebagai</a:t>
            </a:r>
            <a:r>
              <a:rPr lang="en-US" sz="1699" dirty="0">
                <a:solidFill>
                  <a:srgbClr val="FFFFFF"/>
                </a:solidFill>
                <a:latin typeface="Montserrat"/>
              </a:rPr>
              <a:t> </a:t>
            </a:r>
            <a:r>
              <a:rPr lang="en-US" sz="1699" dirty="0" err="1">
                <a:solidFill>
                  <a:srgbClr val="FFFFFF"/>
                </a:solidFill>
                <a:latin typeface="Montserrat"/>
              </a:rPr>
              <a:t>fasilitas</a:t>
            </a:r>
            <a:r>
              <a:rPr lang="en-US" sz="1699" dirty="0">
                <a:solidFill>
                  <a:srgbClr val="FFFFFF"/>
                </a:solidFill>
                <a:latin typeface="Montserrat"/>
              </a:rPr>
              <a:t> </a:t>
            </a:r>
            <a:r>
              <a:rPr lang="en-US" sz="1699" dirty="0" err="1">
                <a:solidFill>
                  <a:srgbClr val="FFFFFF"/>
                </a:solidFill>
                <a:latin typeface="Montserrat"/>
              </a:rPr>
              <a:t>alur</a:t>
            </a:r>
            <a:r>
              <a:rPr lang="en-US" sz="1699" dirty="0">
                <a:solidFill>
                  <a:srgbClr val="FFFFFF"/>
                </a:solidFill>
                <a:latin typeface="Montserrat"/>
              </a:rPr>
              <a:t> pelayaran;</a:t>
            </a:r>
          </a:p>
          <a:p>
            <a:pPr marL="285750" lvl="2" indent="-285750" algn="just">
              <a:lnSpc>
                <a:spcPts val="2378"/>
              </a:lnSpc>
              <a:buFont typeface="Courier New" panose="02070309020205020404" pitchFamily="49" charset="0"/>
              <a:buChar char="o"/>
            </a:pPr>
            <a:r>
              <a:rPr lang="en-US" sz="1699" dirty="0" err="1">
                <a:solidFill>
                  <a:srgbClr val="FFFFFF"/>
                </a:solidFill>
                <a:latin typeface="Montserrat"/>
              </a:rPr>
              <a:t>Dibuat</a:t>
            </a:r>
            <a:r>
              <a:rPr lang="en-US" sz="1699" dirty="0">
                <a:solidFill>
                  <a:srgbClr val="FFFFFF"/>
                </a:solidFill>
                <a:latin typeface="Montserrat"/>
              </a:rPr>
              <a:t> zona / </a:t>
            </a:r>
            <a:r>
              <a:rPr lang="en-US" sz="1699" dirty="0" err="1">
                <a:solidFill>
                  <a:srgbClr val="FFFFFF"/>
                </a:solidFill>
                <a:latin typeface="Montserrat"/>
              </a:rPr>
              <a:t>daerah</a:t>
            </a:r>
            <a:r>
              <a:rPr lang="en-US" sz="1699" dirty="0">
                <a:solidFill>
                  <a:srgbClr val="FFFFFF"/>
                </a:solidFill>
                <a:latin typeface="Montserrat"/>
              </a:rPr>
              <a:t> </a:t>
            </a:r>
            <a:r>
              <a:rPr lang="en-US" sz="1699" dirty="0" err="1">
                <a:solidFill>
                  <a:srgbClr val="FFFFFF"/>
                </a:solidFill>
                <a:latin typeface="Montserrat"/>
              </a:rPr>
              <a:t>untuk</a:t>
            </a:r>
            <a:r>
              <a:rPr lang="en-US" sz="1699" dirty="0">
                <a:solidFill>
                  <a:srgbClr val="FFFFFF"/>
                </a:solidFill>
                <a:latin typeface="Montserrat"/>
              </a:rPr>
              <a:t> </a:t>
            </a:r>
            <a:r>
              <a:rPr lang="en-US" sz="1699" dirty="0" err="1">
                <a:solidFill>
                  <a:srgbClr val="FFFFFF"/>
                </a:solidFill>
                <a:latin typeface="Montserrat"/>
              </a:rPr>
              <a:t>kapal-kapal</a:t>
            </a:r>
            <a:r>
              <a:rPr lang="en-US" sz="1699" dirty="0">
                <a:solidFill>
                  <a:srgbClr val="FFFFFF"/>
                </a:solidFill>
                <a:latin typeface="Montserrat"/>
              </a:rPr>
              <a:t> yang </a:t>
            </a:r>
            <a:r>
              <a:rPr lang="en-US" sz="1699" dirty="0" err="1">
                <a:solidFill>
                  <a:srgbClr val="FFFFFF"/>
                </a:solidFill>
                <a:latin typeface="Montserrat"/>
              </a:rPr>
              <a:t>berlabuh</a:t>
            </a:r>
            <a:r>
              <a:rPr lang="en-US" sz="1699" dirty="0">
                <a:solidFill>
                  <a:srgbClr val="FFFFFF"/>
                </a:solidFill>
                <a:latin typeface="Montserrat"/>
              </a:rPr>
              <a:t>;</a:t>
            </a:r>
          </a:p>
          <a:p>
            <a:pPr marL="285750" lvl="3" indent="-285750" algn="just">
              <a:lnSpc>
                <a:spcPts val="2378"/>
              </a:lnSpc>
              <a:buFont typeface="Courier New" panose="02070309020205020404" pitchFamily="49" charset="0"/>
              <a:buChar char="o"/>
            </a:pPr>
            <a:r>
              <a:rPr lang="en-US" sz="1699" dirty="0" err="1">
                <a:solidFill>
                  <a:srgbClr val="FFFFFF"/>
                </a:solidFill>
                <a:latin typeface="Montserrat"/>
              </a:rPr>
              <a:t>Dermaga</a:t>
            </a:r>
            <a:r>
              <a:rPr lang="en-US" sz="1699" dirty="0">
                <a:solidFill>
                  <a:srgbClr val="FFFFFF"/>
                </a:solidFill>
                <a:latin typeface="Montserrat"/>
              </a:rPr>
              <a:t>, Daerah </a:t>
            </a:r>
            <a:r>
              <a:rPr lang="en-US" sz="1699" dirty="0" err="1">
                <a:solidFill>
                  <a:srgbClr val="FFFFFF"/>
                </a:solidFill>
                <a:latin typeface="Montserrat"/>
              </a:rPr>
              <a:t>labuh</a:t>
            </a:r>
            <a:r>
              <a:rPr lang="en-US" sz="1699" dirty="0">
                <a:solidFill>
                  <a:srgbClr val="FFFFFF"/>
                </a:solidFill>
                <a:latin typeface="Montserrat"/>
              </a:rPr>
              <a:t>, Kolam </a:t>
            </a:r>
            <a:r>
              <a:rPr lang="en-US" sz="1699" dirty="0" err="1">
                <a:solidFill>
                  <a:srgbClr val="FFFFFF"/>
                </a:solidFill>
                <a:latin typeface="Montserrat"/>
              </a:rPr>
              <a:t>putar</a:t>
            </a:r>
            <a:r>
              <a:rPr lang="en-US" sz="1699" dirty="0">
                <a:solidFill>
                  <a:srgbClr val="FFFFFF"/>
                </a:solidFill>
                <a:latin typeface="Montserrat"/>
              </a:rPr>
              <a:t>, </a:t>
            </a:r>
            <a:r>
              <a:rPr lang="en-US" sz="1699" dirty="0" err="1">
                <a:solidFill>
                  <a:srgbClr val="FFFFFF"/>
                </a:solidFill>
                <a:latin typeface="Montserrat"/>
              </a:rPr>
              <a:t>Pemecah</a:t>
            </a:r>
            <a:r>
              <a:rPr lang="en-US" sz="1699" dirty="0">
                <a:solidFill>
                  <a:srgbClr val="FFFFFF"/>
                </a:solidFill>
                <a:latin typeface="Montserrat"/>
              </a:rPr>
              <a:t> </a:t>
            </a:r>
            <a:r>
              <a:rPr lang="en-US" sz="1699" dirty="0" err="1">
                <a:solidFill>
                  <a:srgbClr val="FFFFFF"/>
                </a:solidFill>
                <a:latin typeface="Montserrat"/>
              </a:rPr>
              <a:t>gelombang</a:t>
            </a:r>
            <a:r>
              <a:rPr lang="en-US" sz="1699" dirty="0">
                <a:solidFill>
                  <a:srgbClr val="FFFFFF"/>
                </a:solidFill>
                <a:latin typeface="Montserrat"/>
              </a:rPr>
              <a:t>, Daerah </a:t>
            </a:r>
            <a:r>
              <a:rPr lang="en-US" sz="1699" dirty="0" err="1">
                <a:solidFill>
                  <a:srgbClr val="FFFFFF"/>
                </a:solidFill>
                <a:latin typeface="Montserrat"/>
              </a:rPr>
              <a:t>perlambatan</a:t>
            </a:r>
            <a:r>
              <a:rPr lang="en-US" sz="1699" dirty="0">
                <a:solidFill>
                  <a:srgbClr val="FFFFFF"/>
                </a:solidFill>
                <a:latin typeface="Montserrat"/>
              </a:rPr>
              <a:t>, Daerah </a:t>
            </a:r>
            <a:r>
              <a:rPr lang="en-US" sz="1699" dirty="0" err="1">
                <a:solidFill>
                  <a:srgbClr val="FFFFFF"/>
                </a:solidFill>
                <a:latin typeface="Montserrat"/>
              </a:rPr>
              <a:t>pendekatan</a:t>
            </a:r>
            <a:r>
              <a:rPr lang="en-US" sz="1699" dirty="0">
                <a:solidFill>
                  <a:srgbClr val="FFFFFF"/>
                </a:solidFill>
                <a:latin typeface="Montserrat"/>
              </a:rPr>
              <a:t>, dan </a:t>
            </a:r>
            <a:r>
              <a:rPr lang="en-US" sz="1699" dirty="0" err="1">
                <a:solidFill>
                  <a:srgbClr val="FFFFFF"/>
                </a:solidFill>
                <a:latin typeface="Montserrat"/>
              </a:rPr>
              <a:t>Pengarah</a:t>
            </a:r>
            <a:r>
              <a:rPr lang="en-US" sz="1699" dirty="0">
                <a:solidFill>
                  <a:srgbClr val="FFFFFF"/>
                </a:solidFill>
                <a:latin typeface="Montserrat"/>
              </a:rPr>
              <a:t> </a:t>
            </a:r>
            <a:r>
              <a:rPr lang="en-US" sz="1699" dirty="0" err="1">
                <a:solidFill>
                  <a:srgbClr val="FFFFFF"/>
                </a:solidFill>
                <a:latin typeface="Montserrat"/>
              </a:rPr>
              <a:t>navigasi</a:t>
            </a:r>
            <a:r>
              <a:rPr lang="en-US" sz="1699" dirty="0">
                <a:solidFill>
                  <a:srgbClr val="FFFFFF"/>
                </a:solidFill>
                <a:latin typeface="Montserrat"/>
              </a:rPr>
              <a:t>.</a:t>
            </a:r>
          </a:p>
        </p:txBody>
      </p:sp>
      <p:sp>
        <p:nvSpPr>
          <p:cNvPr id="16" name="TextBox 16"/>
          <p:cNvSpPr txBox="1"/>
          <p:nvPr/>
        </p:nvSpPr>
        <p:spPr>
          <a:xfrm>
            <a:off x="207496" y="4900969"/>
            <a:ext cx="9681412" cy="1515800"/>
          </a:xfrm>
          <a:prstGeom prst="rect">
            <a:avLst/>
          </a:prstGeom>
        </p:spPr>
        <p:txBody>
          <a:bodyPr lIns="0" tIns="0" rIns="0" bIns="0" rtlCol="0" anchor="t">
            <a:spAutoFit/>
          </a:bodyPr>
          <a:lstStyle/>
          <a:p>
            <a:pPr algn="just">
              <a:lnSpc>
                <a:spcPts val="2380"/>
              </a:lnSpc>
            </a:pPr>
            <a:r>
              <a:rPr lang="en-US" sz="1700" dirty="0" err="1">
                <a:solidFill>
                  <a:srgbClr val="FFFFFF"/>
                </a:solidFill>
                <a:latin typeface="Montserrat"/>
              </a:rPr>
              <a:t>Mempertimbangkan</a:t>
            </a:r>
            <a:r>
              <a:rPr lang="en-US" sz="1700" dirty="0">
                <a:solidFill>
                  <a:srgbClr val="FFFFFF"/>
                </a:solidFill>
                <a:latin typeface="Montserrat"/>
              </a:rPr>
              <a:t> </a:t>
            </a:r>
            <a:r>
              <a:rPr lang="en-US" sz="1700" dirty="0" err="1">
                <a:solidFill>
                  <a:srgbClr val="FFFFFF"/>
                </a:solidFill>
                <a:latin typeface="Montserrat"/>
              </a:rPr>
              <a:t>sekurang-kurangnya</a:t>
            </a:r>
            <a:r>
              <a:rPr lang="en-US" sz="1700" dirty="0">
                <a:solidFill>
                  <a:srgbClr val="FFFFFF"/>
                </a:solidFill>
                <a:latin typeface="Montserrat"/>
              </a:rPr>
              <a:t> </a:t>
            </a:r>
            <a:r>
              <a:rPr lang="en-US" sz="1700" dirty="0" err="1">
                <a:solidFill>
                  <a:srgbClr val="FFFFFF"/>
                </a:solidFill>
                <a:latin typeface="Montserrat"/>
              </a:rPr>
              <a:t>sbb</a:t>
            </a:r>
            <a:r>
              <a:rPr lang="en-US" sz="1700" dirty="0">
                <a:solidFill>
                  <a:srgbClr val="FFFFFF"/>
                </a:solidFill>
                <a:latin typeface="Montserrat"/>
              </a:rPr>
              <a:t>:</a:t>
            </a:r>
          </a:p>
          <a:p>
            <a:pPr marL="369887" lvl="2" indent="-285750" algn="just">
              <a:lnSpc>
                <a:spcPts val="2380"/>
              </a:lnSpc>
              <a:buFont typeface="Courier New" panose="02070309020205020404" pitchFamily="49" charset="0"/>
              <a:buChar char="o"/>
            </a:pPr>
            <a:r>
              <a:rPr lang="en-US" sz="1700" dirty="0">
                <a:solidFill>
                  <a:srgbClr val="FFFFFF"/>
                </a:solidFill>
                <a:latin typeface="Montserrat"/>
              </a:rPr>
              <a:t>Lebar </a:t>
            </a:r>
            <a:r>
              <a:rPr lang="en-US" sz="1700" dirty="0" err="1">
                <a:solidFill>
                  <a:srgbClr val="FFFFFF"/>
                </a:solidFill>
                <a:latin typeface="Montserrat"/>
              </a:rPr>
              <a:t>kapal</a:t>
            </a:r>
            <a:r>
              <a:rPr lang="en-US" sz="1700" dirty="0">
                <a:solidFill>
                  <a:srgbClr val="FFFFFF"/>
                </a:solidFill>
                <a:latin typeface="Montserrat"/>
              </a:rPr>
              <a:t> </a:t>
            </a:r>
            <a:r>
              <a:rPr lang="en-US" sz="1700" dirty="0" err="1">
                <a:solidFill>
                  <a:srgbClr val="FFFFFF"/>
                </a:solidFill>
                <a:latin typeface="Montserrat"/>
              </a:rPr>
              <a:t>terbesar</a:t>
            </a:r>
            <a:r>
              <a:rPr lang="en-US" sz="1700" dirty="0">
                <a:solidFill>
                  <a:srgbClr val="FFFFFF"/>
                </a:solidFill>
                <a:latin typeface="Montserrat"/>
              </a:rPr>
              <a:t> </a:t>
            </a:r>
          </a:p>
          <a:p>
            <a:pPr marL="369887" lvl="2" indent="-285750" algn="just">
              <a:lnSpc>
                <a:spcPts val="2380"/>
              </a:lnSpc>
              <a:buFont typeface="Courier New" panose="02070309020205020404" pitchFamily="49" charset="0"/>
              <a:buChar char="o"/>
            </a:pPr>
            <a:r>
              <a:rPr lang="en-US" sz="1700" dirty="0" err="1">
                <a:solidFill>
                  <a:srgbClr val="FFFFFF"/>
                </a:solidFill>
                <a:latin typeface="Montserrat"/>
              </a:rPr>
              <a:t>Sistem</a:t>
            </a:r>
            <a:r>
              <a:rPr lang="en-US" sz="1700" dirty="0">
                <a:solidFill>
                  <a:srgbClr val="FFFFFF"/>
                </a:solidFill>
                <a:latin typeface="Montserrat"/>
              </a:rPr>
              <a:t> </a:t>
            </a:r>
            <a:r>
              <a:rPr lang="en-US" sz="1700" dirty="0" err="1">
                <a:solidFill>
                  <a:srgbClr val="FFFFFF"/>
                </a:solidFill>
                <a:latin typeface="Montserrat"/>
              </a:rPr>
              <a:t>rute</a:t>
            </a:r>
            <a:endParaRPr lang="en-US" sz="1700" dirty="0">
              <a:solidFill>
                <a:srgbClr val="FFFFFF"/>
              </a:solidFill>
              <a:latin typeface="Montserrat"/>
            </a:endParaRPr>
          </a:p>
          <a:p>
            <a:pPr marL="369887" lvl="2" indent="-285750" algn="just">
              <a:lnSpc>
                <a:spcPts val="2380"/>
              </a:lnSpc>
              <a:buFont typeface="Courier New" panose="02070309020205020404" pitchFamily="49" charset="0"/>
              <a:buChar char="o"/>
            </a:pPr>
            <a:r>
              <a:rPr lang="en-US" sz="1700" dirty="0">
                <a:solidFill>
                  <a:srgbClr val="FFFFFF"/>
                </a:solidFill>
                <a:latin typeface="Montserrat"/>
              </a:rPr>
              <a:t>Gerakan </a:t>
            </a:r>
            <a:r>
              <a:rPr lang="en-US" sz="1700" dirty="0" err="1">
                <a:solidFill>
                  <a:srgbClr val="FFFFFF"/>
                </a:solidFill>
                <a:latin typeface="Montserrat"/>
              </a:rPr>
              <a:t>melintang</a:t>
            </a:r>
            <a:r>
              <a:rPr lang="en-US" sz="1700" dirty="0">
                <a:solidFill>
                  <a:srgbClr val="FFFFFF"/>
                </a:solidFill>
                <a:latin typeface="Montserrat"/>
              </a:rPr>
              <a:t> </a:t>
            </a:r>
            <a:r>
              <a:rPr lang="en-US" sz="1700" dirty="0" err="1">
                <a:solidFill>
                  <a:srgbClr val="FFFFFF"/>
                </a:solidFill>
                <a:latin typeface="Montserrat"/>
              </a:rPr>
              <a:t>kapal</a:t>
            </a:r>
            <a:r>
              <a:rPr lang="en-US" sz="1700" dirty="0">
                <a:solidFill>
                  <a:srgbClr val="FFFFFF"/>
                </a:solidFill>
                <a:latin typeface="Montserrat"/>
              </a:rPr>
              <a:t> </a:t>
            </a:r>
          </a:p>
          <a:p>
            <a:pPr marL="369887" lvl="2" indent="-285750" algn="just">
              <a:lnSpc>
                <a:spcPts val="2380"/>
              </a:lnSpc>
              <a:buFont typeface="Courier New" panose="02070309020205020404" pitchFamily="49" charset="0"/>
              <a:buChar char="o"/>
            </a:pPr>
            <a:r>
              <a:rPr lang="en-US" sz="1700" dirty="0">
                <a:solidFill>
                  <a:srgbClr val="FFFFFF"/>
                </a:solidFill>
                <a:latin typeface="Montserrat"/>
              </a:rPr>
              <a:t>Lebar </a:t>
            </a:r>
            <a:r>
              <a:rPr lang="en-US" sz="1700" dirty="0" err="1">
                <a:solidFill>
                  <a:srgbClr val="FFFFFF"/>
                </a:solidFill>
                <a:latin typeface="Montserrat"/>
              </a:rPr>
              <a:t>keamanan</a:t>
            </a:r>
            <a:r>
              <a:rPr lang="en-US" sz="1700" dirty="0">
                <a:solidFill>
                  <a:srgbClr val="FFFFFF"/>
                </a:solidFill>
                <a:latin typeface="Montserrat"/>
              </a:rPr>
              <a:t> </a:t>
            </a:r>
            <a:r>
              <a:rPr lang="en-US" sz="1700" dirty="0" err="1">
                <a:solidFill>
                  <a:srgbClr val="FFFFFF"/>
                </a:solidFill>
                <a:latin typeface="Montserrat"/>
              </a:rPr>
              <a:t>kapal</a:t>
            </a:r>
            <a:r>
              <a:rPr lang="en-US" sz="1700" dirty="0">
                <a:solidFill>
                  <a:srgbClr val="FFFFFF"/>
                </a:solidFill>
                <a:latin typeface="Montserrat"/>
              </a:rPr>
              <a:t>, </a:t>
            </a:r>
            <a:r>
              <a:rPr lang="en-US" sz="1700" dirty="0" err="1">
                <a:solidFill>
                  <a:srgbClr val="FFFFFF"/>
                </a:solidFill>
                <a:latin typeface="Montserrat"/>
              </a:rPr>
              <a:t>jalur</a:t>
            </a:r>
            <a:r>
              <a:rPr lang="en-US" sz="1700" dirty="0">
                <a:solidFill>
                  <a:srgbClr val="FFFFFF"/>
                </a:solidFill>
                <a:latin typeface="Montserrat"/>
              </a:rPr>
              <a:t> </a:t>
            </a:r>
            <a:r>
              <a:rPr lang="en-US" sz="1700" dirty="0" err="1">
                <a:solidFill>
                  <a:srgbClr val="FFFFFF"/>
                </a:solidFill>
                <a:latin typeface="Montserrat"/>
              </a:rPr>
              <a:t>gerak</a:t>
            </a:r>
            <a:r>
              <a:rPr lang="en-US" sz="1700" dirty="0">
                <a:solidFill>
                  <a:srgbClr val="FFFFFF"/>
                </a:solidFill>
                <a:latin typeface="Montserrat"/>
              </a:rPr>
              <a:t>, dan </a:t>
            </a:r>
            <a:r>
              <a:rPr lang="en-US" sz="1700" dirty="0" err="1">
                <a:solidFill>
                  <a:srgbClr val="FFFFFF"/>
                </a:solidFill>
                <a:latin typeface="Montserrat"/>
              </a:rPr>
              <a:t>lebar</a:t>
            </a:r>
            <a:r>
              <a:rPr lang="en-US" sz="1700" dirty="0">
                <a:solidFill>
                  <a:srgbClr val="FFFFFF"/>
                </a:solidFill>
                <a:latin typeface="Montserrat"/>
              </a:rPr>
              <a:t> </a:t>
            </a:r>
            <a:r>
              <a:rPr lang="en-US" sz="1700" dirty="0" err="1">
                <a:solidFill>
                  <a:srgbClr val="FFFFFF"/>
                </a:solidFill>
                <a:latin typeface="Montserrat"/>
              </a:rPr>
              <a:t>keamanan</a:t>
            </a:r>
            <a:r>
              <a:rPr lang="en-US" sz="1700" dirty="0">
                <a:solidFill>
                  <a:srgbClr val="FFFFFF"/>
                </a:solidFill>
                <a:latin typeface="Montserrat"/>
              </a:rPr>
              <a:t> </a:t>
            </a:r>
            <a:r>
              <a:rPr lang="en-US" sz="1700" dirty="0" err="1">
                <a:solidFill>
                  <a:srgbClr val="FFFFFF"/>
                </a:solidFill>
                <a:latin typeface="Montserrat"/>
              </a:rPr>
              <a:t>antar</a:t>
            </a:r>
            <a:r>
              <a:rPr lang="en-US" sz="1700" dirty="0">
                <a:solidFill>
                  <a:srgbClr val="FFFFFF"/>
                </a:solidFill>
                <a:latin typeface="Montserrat"/>
              </a:rPr>
              <a:t> </a:t>
            </a:r>
            <a:r>
              <a:rPr lang="en-US" sz="1700" dirty="0" err="1">
                <a:solidFill>
                  <a:srgbClr val="FFFFFF"/>
                </a:solidFill>
                <a:latin typeface="Montserrat"/>
              </a:rPr>
              <a:t>kapal</a:t>
            </a:r>
            <a:endParaRPr lang="en-US" sz="1700" dirty="0">
              <a:solidFill>
                <a:srgbClr val="FFFFFF"/>
              </a:solidFill>
              <a:latin typeface="Montserrat"/>
            </a:endParaRPr>
          </a:p>
        </p:txBody>
      </p:sp>
      <p:sp>
        <p:nvSpPr>
          <p:cNvPr id="17" name="TextBox 17"/>
          <p:cNvSpPr txBox="1"/>
          <p:nvPr/>
        </p:nvSpPr>
        <p:spPr>
          <a:xfrm>
            <a:off x="228600" y="6945630"/>
            <a:ext cx="7627162" cy="788670"/>
          </a:xfrm>
          <a:prstGeom prst="rect">
            <a:avLst/>
          </a:prstGeom>
        </p:spPr>
        <p:txBody>
          <a:bodyPr lIns="0" tIns="0" rIns="0" bIns="0" rtlCol="0" anchor="t">
            <a:spAutoFit/>
          </a:bodyPr>
          <a:lstStyle/>
          <a:p>
            <a:pPr algn="just">
              <a:lnSpc>
                <a:spcPts val="5880"/>
              </a:lnSpc>
            </a:pPr>
            <a:r>
              <a:rPr lang="en-US" sz="4200" dirty="0">
                <a:solidFill>
                  <a:srgbClr val="FFFFFF"/>
                </a:solidFill>
                <a:latin typeface="Montserrat Bold"/>
              </a:rPr>
              <a:t>KEDALAMAN ALUR</a:t>
            </a:r>
          </a:p>
        </p:txBody>
      </p:sp>
      <p:sp>
        <p:nvSpPr>
          <p:cNvPr id="18" name="TextBox 18"/>
          <p:cNvSpPr txBox="1"/>
          <p:nvPr/>
        </p:nvSpPr>
        <p:spPr>
          <a:xfrm>
            <a:off x="228600" y="7723530"/>
            <a:ext cx="11640500" cy="900246"/>
          </a:xfrm>
          <a:prstGeom prst="rect">
            <a:avLst/>
          </a:prstGeom>
        </p:spPr>
        <p:txBody>
          <a:bodyPr wrap="square" lIns="0" tIns="0" rIns="0" bIns="0" rtlCol="0" anchor="t">
            <a:spAutoFit/>
          </a:bodyPr>
          <a:lstStyle/>
          <a:p>
            <a:pPr marL="285750" indent="-285750" algn="just">
              <a:lnSpc>
                <a:spcPts val="2378"/>
              </a:lnSpc>
              <a:buFont typeface="Courier New" panose="02070309020205020404" pitchFamily="49" charset="0"/>
              <a:buChar char="o"/>
            </a:pPr>
            <a:r>
              <a:rPr lang="en-US" sz="1699" dirty="0" err="1">
                <a:solidFill>
                  <a:srgbClr val="FFFFFF"/>
                </a:solidFill>
                <a:latin typeface="Montserrat"/>
              </a:rPr>
              <a:t>Kedalaman</a:t>
            </a:r>
            <a:r>
              <a:rPr lang="en-US" sz="1699" dirty="0">
                <a:solidFill>
                  <a:srgbClr val="FFFFFF"/>
                </a:solidFill>
                <a:latin typeface="Montserrat"/>
              </a:rPr>
              <a:t> </a:t>
            </a:r>
            <a:r>
              <a:rPr lang="en-US" sz="1699" dirty="0" err="1">
                <a:solidFill>
                  <a:srgbClr val="FFFFFF"/>
                </a:solidFill>
                <a:latin typeface="Montserrat"/>
              </a:rPr>
              <a:t>alur</a:t>
            </a:r>
            <a:r>
              <a:rPr lang="en-US" sz="1699" dirty="0">
                <a:solidFill>
                  <a:srgbClr val="FFFFFF"/>
                </a:solidFill>
                <a:latin typeface="Montserrat"/>
              </a:rPr>
              <a:t> pelayaran ideal </a:t>
            </a:r>
            <a:r>
              <a:rPr lang="en-US" sz="1699" dirty="0" err="1">
                <a:solidFill>
                  <a:srgbClr val="FFFFFF"/>
                </a:solidFill>
                <a:latin typeface="Montserrat"/>
              </a:rPr>
              <a:t>adalah</a:t>
            </a:r>
            <a:r>
              <a:rPr lang="en-US" sz="1699" dirty="0">
                <a:solidFill>
                  <a:srgbClr val="FFFFFF"/>
                </a:solidFill>
                <a:latin typeface="Montserrat"/>
              </a:rPr>
              <a:t> </a:t>
            </a:r>
            <a:r>
              <a:rPr lang="en-US" sz="1699" dirty="0" err="1">
                <a:solidFill>
                  <a:srgbClr val="FFFFFF"/>
                </a:solidFill>
                <a:latin typeface="Montserrat"/>
              </a:rPr>
              <a:t>dapat</a:t>
            </a:r>
            <a:r>
              <a:rPr lang="en-US" sz="1699" dirty="0">
                <a:solidFill>
                  <a:srgbClr val="FFFFFF"/>
                </a:solidFill>
                <a:latin typeface="Montserrat"/>
              </a:rPr>
              <a:t> </a:t>
            </a:r>
            <a:r>
              <a:rPr lang="en-US" sz="1699" dirty="0" err="1">
                <a:solidFill>
                  <a:srgbClr val="FFFFFF"/>
                </a:solidFill>
                <a:latin typeface="Montserrat"/>
              </a:rPr>
              <a:t>dilayari</a:t>
            </a:r>
            <a:r>
              <a:rPr lang="en-US" sz="1699" dirty="0">
                <a:solidFill>
                  <a:srgbClr val="FFFFFF"/>
                </a:solidFill>
                <a:latin typeface="Montserrat"/>
              </a:rPr>
              <a:t> pada </a:t>
            </a:r>
            <a:r>
              <a:rPr lang="en-US" sz="1699" dirty="0" err="1">
                <a:solidFill>
                  <a:srgbClr val="FFFFFF"/>
                </a:solidFill>
                <a:latin typeface="Montserrat"/>
              </a:rPr>
              <a:t>surut</a:t>
            </a:r>
            <a:r>
              <a:rPr lang="en-US" sz="1699" dirty="0">
                <a:solidFill>
                  <a:srgbClr val="FFFFFF"/>
                </a:solidFill>
                <a:latin typeface="Montserrat"/>
              </a:rPr>
              <a:t> air </a:t>
            </a:r>
            <a:r>
              <a:rPr lang="en-US" sz="1699" dirty="0" err="1">
                <a:solidFill>
                  <a:srgbClr val="FFFFFF"/>
                </a:solidFill>
                <a:latin typeface="Montserrat"/>
              </a:rPr>
              <a:t>terendah</a:t>
            </a:r>
            <a:r>
              <a:rPr lang="en-US" sz="1699" dirty="0">
                <a:solidFill>
                  <a:srgbClr val="FFFFFF"/>
                </a:solidFill>
                <a:latin typeface="Montserrat"/>
              </a:rPr>
              <a:t>, pada </a:t>
            </a:r>
            <a:r>
              <a:rPr lang="en-US" sz="1699" dirty="0" err="1">
                <a:solidFill>
                  <a:srgbClr val="FFFFFF"/>
                </a:solidFill>
                <a:latin typeface="Montserrat"/>
              </a:rPr>
              <a:t>kondisi</a:t>
            </a:r>
            <a:r>
              <a:rPr lang="en-US" sz="1699" dirty="0">
                <a:solidFill>
                  <a:srgbClr val="FFFFFF"/>
                </a:solidFill>
                <a:latin typeface="Montserrat"/>
              </a:rPr>
              <a:t> </a:t>
            </a:r>
            <a:r>
              <a:rPr lang="en-US" sz="1699" dirty="0" err="1">
                <a:solidFill>
                  <a:srgbClr val="FFFFFF"/>
                </a:solidFill>
                <a:latin typeface="Montserrat"/>
              </a:rPr>
              <a:t>muatan</a:t>
            </a:r>
            <a:r>
              <a:rPr lang="en-US" sz="1699" dirty="0">
                <a:solidFill>
                  <a:srgbClr val="FFFFFF"/>
                </a:solidFill>
                <a:latin typeface="Montserrat"/>
              </a:rPr>
              <a:t> </a:t>
            </a:r>
            <a:r>
              <a:rPr lang="en-US" sz="1699" dirty="0" err="1">
                <a:solidFill>
                  <a:srgbClr val="FFFFFF"/>
                </a:solidFill>
                <a:latin typeface="Montserrat"/>
              </a:rPr>
              <a:t>penuh</a:t>
            </a:r>
            <a:r>
              <a:rPr lang="en-US" sz="1699" dirty="0">
                <a:solidFill>
                  <a:srgbClr val="FFFFFF"/>
                </a:solidFill>
                <a:latin typeface="Montserrat"/>
              </a:rPr>
              <a:t> (draft </a:t>
            </a:r>
            <a:r>
              <a:rPr lang="en-US" sz="1699" dirty="0" err="1">
                <a:solidFill>
                  <a:srgbClr val="FFFFFF"/>
                </a:solidFill>
                <a:latin typeface="Montserrat"/>
              </a:rPr>
              <a:t>maksimum</a:t>
            </a:r>
            <a:r>
              <a:rPr lang="en-US" sz="1699" dirty="0">
                <a:solidFill>
                  <a:srgbClr val="FFFFFF"/>
                </a:solidFill>
                <a:latin typeface="Montserrat"/>
              </a:rPr>
              <a:t>), dan </a:t>
            </a:r>
            <a:r>
              <a:rPr lang="en-US" sz="1699" dirty="0" err="1">
                <a:solidFill>
                  <a:srgbClr val="FFFFFF"/>
                </a:solidFill>
                <a:latin typeface="Montserrat"/>
              </a:rPr>
              <a:t>masih</a:t>
            </a:r>
            <a:r>
              <a:rPr lang="en-US" sz="1699" dirty="0">
                <a:solidFill>
                  <a:srgbClr val="FFFFFF"/>
                </a:solidFill>
                <a:latin typeface="Montserrat"/>
              </a:rPr>
              <a:t> </a:t>
            </a:r>
            <a:r>
              <a:rPr lang="en-US" sz="1699" dirty="0" err="1">
                <a:solidFill>
                  <a:srgbClr val="FFFFFF"/>
                </a:solidFill>
                <a:latin typeface="Montserrat"/>
              </a:rPr>
              <a:t>memenuhi</a:t>
            </a:r>
            <a:r>
              <a:rPr lang="en-US" sz="1699" dirty="0">
                <a:solidFill>
                  <a:srgbClr val="FFFFFF"/>
                </a:solidFill>
                <a:latin typeface="Montserrat"/>
              </a:rPr>
              <a:t> </a:t>
            </a:r>
            <a:r>
              <a:rPr lang="en-US" sz="1699" i="1" dirty="0">
                <a:solidFill>
                  <a:srgbClr val="FFFFFF"/>
                </a:solidFill>
                <a:latin typeface="Montserrat"/>
              </a:rPr>
              <a:t>Under Keel Clearance </a:t>
            </a:r>
            <a:r>
              <a:rPr lang="en-US" sz="1699" dirty="0">
                <a:solidFill>
                  <a:srgbClr val="FFFFFF"/>
                </a:solidFill>
                <a:latin typeface="Montserrat"/>
              </a:rPr>
              <a:t>(UKC) </a:t>
            </a:r>
            <a:r>
              <a:rPr lang="en-US" sz="1699" dirty="0" err="1">
                <a:solidFill>
                  <a:srgbClr val="FFFFFF"/>
                </a:solidFill>
                <a:latin typeface="Montserrat"/>
              </a:rPr>
              <a:t>sebesar</a:t>
            </a:r>
            <a:r>
              <a:rPr lang="en-US" sz="1699" dirty="0">
                <a:solidFill>
                  <a:srgbClr val="FFFFFF"/>
                </a:solidFill>
                <a:latin typeface="Montserrat"/>
              </a:rPr>
              <a:t> 10%;</a:t>
            </a:r>
          </a:p>
          <a:p>
            <a:pPr marL="285750" indent="-285750" algn="just">
              <a:lnSpc>
                <a:spcPts val="2378"/>
              </a:lnSpc>
              <a:buFont typeface="Courier New" panose="02070309020205020404" pitchFamily="49" charset="0"/>
              <a:buChar char="o"/>
            </a:pPr>
            <a:r>
              <a:rPr lang="en-US" sz="1699" dirty="0" err="1">
                <a:solidFill>
                  <a:srgbClr val="FFFFFF"/>
                </a:solidFill>
                <a:latin typeface="Montserrat"/>
              </a:rPr>
              <a:t>Memperhatikan</a:t>
            </a:r>
            <a:r>
              <a:rPr lang="en-US" sz="1699" dirty="0">
                <a:solidFill>
                  <a:srgbClr val="FFFFFF"/>
                </a:solidFill>
                <a:latin typeface="Montserrat"/>
              </a:rPr>
              <a:t> draft </a:t>
            </a:r>
            <a:r>
              <a:rPr lang="en-US" sz="1699" dirty="0" err="1">
                <a:solidFill>
                  <a:srgbClr val="FFFFFF"/>
                </a:solidFill>
                <a:latin typeface="Montserrat"/>
              </a:rPr>
              <a:t>maksimum</a:t>
            </a:r>
            <a:r>
              <a:rPr lang="en-US" sz="1699" dirty="0">
                <a:solidFill>
                  <a:srgbClr val="FFFFFF"/>
                </a:solidFill>
                <a:latin typeface="Montserrat"/>
              </a:rPr>
              <a:t> </a:t>
            </a:r>
            <a:r>
              <a:rPr lang="en-US" sz="1699" dirty="0" err="1">
                <a:solidFill>
                  <a:srgbClr val="FFFFFF"/>
                </a:solidFill>
                <a:latin typeface="Montserrat"/>
              </a:rPr>
              <a:t>kapal</a:t>
            </a:r>
            <a:r>
              <a:rPr lang="en-US" sz="1699" dirty="0">
                <a:solidFill>
                  <a:srgbClr val="FFFFFF"/>
                </a:solidFill>
                <a:latin typeface="Montserrat"/>
              </a:rPr>
              <a:t> dan </a:t>
            </a:r>
            <a:r>
              <a:rPr lang="en-US" sz="1699" dirty="0" err="1">
                <a:solidFill>
                  <a:srgbClr val="FFFFFF"/>
                </a:solidFill>
                <a:latin typeface="Montserrat"/>
              </a:rPr>
              <a:t>gerakan</a:t>
            </a:r>
            <a:r>
              <a:rPr lang="en-US" sz="1699" dirty="0">
                <a:solidFill>
                  <a:srgbClr val="FFFFFF"/>
                </a:solidFill>
                <a:latin typeface="Montserrat"/>
              </a:rPr>
              <a:t> </a:t>
            </a:r>
            <a:r>
              <a:rPr lang="en-US" sz="1699" dirty="0" err="1">
                <a:solidFill>
                  <a:srgbClr val="FFFFFF"/>
                </a:solidFill>
                <a:latin typeface="Montserrat"/>
              </a:rPr>
              <a:t>vertikal</a:t>
            </a:r>
            <a:r>
              <a:rPr lang="en-US" sz="1699" dirty="0">
                <a:solidFill>
                  <a:srgbClr val="FFFFFF"/>
                </a:solidFill>
                <a:latin typeface="Montserrat"/>
              </a:rPr>
              <a:t> </a:t>
            </a:r>
            <a:r>
              <a:rPr lang="en-US" sz="1699" dirty="0" err="1">
                <a:solidFill>
                  <a:srgbClr val="FFFFFF"/>
                </a:solidFill>
                <a:latin typeface="Montserrat"/>
              </a:rPr>
              <a:t>kapal</a:t>
            </a:r>
            <a:r>
              <a:rPr lang="en-US" sz="1699" dirty="0">
                <a:solidFill>
                  <a:srgbClr val="FFFFFF"/>
                </a:solidFill>
                <a:latin typeface="Montserrat"/>
              </a:rPr>
              <a:t> </a:t>
            </a:r>
            <a:r>
              <a:rPr lang="en-US" sz="1699" dirty="0" err="1">
                <a:solidFill>
                  <a:srgbClr val="FFFFFF"/>
                </a:solidFill>
                <a:latin typeface="Montserrat"/>
              </a:rPr>
              <a:t>akibat</a:t>
            </a:r>
            <a:r>
              <a:rPr lang="en-US" sz="1699" dirty="0">
                <a:solidFill>
                  <a:srgbClr val="FFFFFF"/>
                </a:solidFill>
                <a:latin typeface="Montserrat"/>
              </a:rPr>
              <a:t> </a:t>
            </a:r>
            <a:r>
              <a:rPr lang="en-US" sz="1699" dirty="0" err="1">
                <a:solidFill>
                  <a:srgbClr val="FFFFFF"/>
                </a:solidFill>
                <a:latin typeface="Montserrat"/>
              </a:rPr>
              <a:t>dari</a:t>
            </a:r>
            <a:r>
              <a:rPr lang="en-US" sz="1699" dirty="0">
                <a:solidFill>
                  <a:srgbClr val="FFFFFF"/>
                </a:solidFill>
                <a:latin typeface="Montserrat"/>
              </a:rPr>
              <a:t> </a:t>
            </a:r>
            <a:r>
              <a:rPr lang="en-US" sz="1699" dirty="0" err="1">
                <a:solidFill>
                  <a:srgbClr val="FFFFFF"/>
                </a:solidFill>
                <a:latin typeface="Montserrat"/>
              </a:rPr>
              <a:t>gelombang</a:t>
            </a:r>
            <a:r>
              <a:rPr lang="en-US" sz="1699" dirty="0">
                <a:solidFill>
                  <a:srgbClr val="FFFFFF"/>
                </a:solidFill>
                <a:latin typeface="Montserrat"/>
              </a:rPr>
              <a:t>.</a:t>
            </a:r>
          </a:p>
        </p:txBody>
      </p:sp>
      <p:sp>
        <p:nvSpPr>
          <p:cNvPr id="19" name="Freeform 19"/>
          <p:cNvSpPr/>
          <p:nvPr/>
        </p:nvSpPr>
        <p:spPr>
          <a:xfrm>
            <a:off x="0" y="9229725"/>
            <a:ext cx="18277595" cy="981075"/>
          </a:xfrm>
          <a:custGeom>
            <a:avLst/>
            <a:gdLst/>
            <a:ahLst/>
            <a:cxnLst/>
            <a:rect l="l" t="t" r="r" b="b"/>
            <a:pathLst>
              <a:path w="18277595" h="2352141">
                <a:moveTo>
                  <a:pt x="0" y="0"/>
                </a:moveTo>
                <a:lnTo>
                  <a:pt x="18277595" y="0"/>
                </a:lnTo>
                <a:lnTo>
                  <a:pt x="18277595" y="2352141"/>
                </a:lnTo>
                <a:lnTo>
                  <a:pt x="0" y="2352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0" name="TextBox 20"/>
          <p:cNvSpPr txBox="1"/>
          <p:nvPr/>
        </p:nvSpPr>
        <p:spPr>
          <a:xfrm>
            <a:off x="7460226" y="9525000"/>
            <a:ext cx="5877034" cy="589905"/>
          </a:xfrm>
          <a:prstGeom prst="rect">
            <a:avLst/>
          </a:prstGeom>
        </p:spPr>
        <p:txBody>
          <a:bodyPr lIns="0" tIns="0" rIns="0" bIns="0" rtlCol="0" anchor="t">
            <a:spAutoFit/>
          </a:bodyPr>
          <a:lstStyle/>
          <a:p>
            <a:pPr algn="l">
              <a:lnSpc>
                <a:spcPts val="4567"/>
              </a:lnSpc>
            </a:pPr>
            <a:r>
              <a:rPr lang="en-US" sz="4400" b="1" dirty="0">
                <a:solidFill>
                  <a:srgbClr val="004546"/>
                </a:solidFill>
                <a:latin typeface="Montserrat Medium"/>
              </a:rPr>
              <a:t>ALUR PELAYARAN</a:t>
            </a:r>
          </a:p>
        </p:txBody>
      </p:sp>
      <p:pic>
        <p:nvPicPr>
          <p:cNvPr id="1026" name="Picture 2" descr="Under Keel Clearance – Knowledge Of Sea">
            <a:extLst>
              <a:ext uri="{FF2B5EF4-FFF2-40B4-BE49-F238E27FC236}">
                <a16:creationId xmlns:a16="http://schemas.microsoft.com/office/drawing/2014/main" id="{B29B5A66-2613-CF50-A8D3-B46E364BA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2539" y="6945630"/>
            <a:ext cx="5570661" cy="2084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346</TotalTime>
  <Words>3033</Words>
  <Application>Microsoft Office PowerPoint</Application>
  <PresentationFormat>Custom</PresentationFormat>
  <Paragraphs>367</Paragraphs>
  <Slides>31</Slides>
  <Notes>2</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Arial Bold</vt:lpstr>
      <vt:lpstr>Century Gothic</vt:lpstr>
      <vt:lpstr>Calibri</vt:lpstr>
      <vt:lpstr>Arial Narrow</vt:lpstr>
      <vt:lpstr>Courier New</vt:lpstr>
      <vt:lpstr>Constantia</vt:lpstr>
      <vt:lpstr>Roboto</vt:lpstr>
      <vt:lpstr>Montserrat</vt:lpstr>
      <vt:lpstr>Wingdings</vt:lpstr>
      <vt:lpstr>Montserrat Bold</vt:lpstr>
      <vt:lpstr>Poppins</vt:lpstr>
      <vt:lpstr>Fira Sans Extra Condensed Medium</vt:lpstr>
      <vt:lpstr>Arial</vt:lpstr>
      <vt:lpstr>Fira Sans Extra Condensed</vt:lpstr>
      <vt:lpstr>Lato Light</vt:lpstr>
      <vt:lpstr>Lato Medium</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OF DGST IN ACCORDANCE WITH DGST’s STRATEGIC PLAN ON 2020-2024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pentingnya penetapan ALur pelayaran masuk pelabuhan.pptx</dc:title>
  <dc:creator>Penataan Alur dan Perlintasan</dc:creator>
  <cp:lastModifiedBy>kemenhub dell712</cp:lastModifiedBy>
  <cp:revision>7</cp:revision>
  <dcterms:created xsi:type="dcterms:W3CDTF">2006-08-16T00:00:00Z</dcterms:created>
  <dcterms:modified xsi:type="dcterms:W3CDTF">2024-06-20T15:49:14Z</dcterms:modified>
  <dc:identifier>DAGIfUV3S5w</dc:identifier>
</cp:coreProperties>
</file>